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autoCompressPictures="0">
  <p:sldMasterIdLst>
    <p:sldMasterId id="2147483975" r:id="rId1"/>
  </p:sldMasterIdLst>
  <p:notesMasterIdLst>
    <p:notesMasterId r:id="rId29"/>
  </p:notesMasterIdLst>
  <p:handoutMasterIdLst>
    <p:handoutMasterId r:id="rId30"/>
  </p:handoutMasterIdLst>
  <p:sldIdLst>
    <p:sldId id="270" r:id="rId2"/>
    <p:sldId id="299" r:id="rId3"/>
    <p:sldId id="338" r:id="rId4"/>
    <p:sldId id="303" r:id="rId5"/>
    <p:sldId id="325" r:id="rId6"/>
    <p:sldId id="339" r:id="rId7"/>
    <p:sldId id="344" r:id="rId8"/>
    <p:sldId id="321" r:id="rId9"/>
    <p:sldId id="324" r:id="rId10"/>
    <p:sldId id="348" r:id="rId11"/>
    <p:sldId id="349" r:id="rId12"/>
    <p:sldId id="350" r:id="rId13"/>
    <p:sldId id="337" r:id="rId14"/>
    <p:sldId id="345" r:id="rId15"/>
    <p:sldId id="346" r:id="rId16"/>
    <p:sldId id="314" r:id="rId17"/>
    <p:sldId id="329" r:id="rId18"/>
    <p:sldId id="328" r:id="rId19"/>
    <p:sldId id="334" r:id="rId20"/>
    <p:sldId id="347" r:id="rId21"/>
    <p:sldId id="340" r:id="rId22"/>
    <p:sldId id="330" r:id="rId23"/>
    <p:sldId id="332" r:id="rId24"/>
    <p:sldId id="331" r:id="rId25"/>
    <p:sldId id="308" r:id="rId26"/>
    <p:sldId id="267" r:id="rId27"/>
    <p:sldId id="292" r:id="rId28"/>
  </p:sldIdLst>
  <p:sldSz cx="9144000" cy="6858000" type="screen4x3"/>
  <p:notesSz cx="6805613" cy="9939338"/>
  <p:defaultTextStyle>
    <a:defPPr>
      <a:defRPr lang="ja-JP"/>
    </a:defPPr>
    <a:lvl1pPr algn="l" rtl="0" eaLnBrk="0" fontAlgn="base" hangingPunct="0">
      <a:spcBef>
        <a:spcPct val="0"/>
      </a:spcBef>
      <a:spcAft>
        <a:spcPct val="0"/>
      </a:spcAft>
      <a:defRPr kumimoji="1" sz="2400" kern="1200">
        <a:solidFill>
          <a:schemeClr val="tx1"/>
        </a:solidFill>
        <a:latin typeface="Arial MT" pitchFamily="1" charset="0"/>
        <a:ea typeface="ＭＳ Ｐゴシック" panose="020B0600070205080204" pitchFamily="50" charset="-128"/>
        <a:cs typeface="+mn-cs"/>
      </a:defRPr>
    </a:lvl1pPr>
    <a:lvl2pPr marL="457200" algn="l" rtl="0" eaLnBrk="0" fontAlgn="base" hangingPunct="0">
      <a:spcBef>
        <a:spcPct val="0"/>
      </a:spcBef>
      <a:spcAft>
        <a:spcPct val="0"/>
      </a:spcAft>
      <a:defRPr kumimoji="1" sz="2400" kern="1200">
        <a:solidFill>
          <a:schemeClr val="tx1"/>
        </a:solidFill>
        <a:latin typeface="Arial MT" pitchFamily="1" charset="0"/>
        <a:ea typeface="ＭＳ Ｐゴシック" panose="020B0600070205080204" pitchFamily="50" charset="-128"/>
        <a:cs typeface="+mn-cs"/>
      </a:defRPr>
    </a:lvl2pPr>
    <a:lvl3pPr marL="914400" algn="l" rtl="0" eaLnBrk="0" fontAlgn="base" hangingPunct="0">
      <a:spcBef>
        <a:spcPct val="0"/>
      </a:spcBef>
      <a:spcAft>
        <a:spcPct val="0"/>
      </a:spcAft>
      <a:defRPr kumimoji="1" sz="2400" kern="1200">
        <a:solidFill>
          <a:schemeClr val="tx1"/>
        </a:solidFill>
        <a:latin typeface="Arial MT" pitchFamily="1" charset="0"/>
        <a:ea typeface="ＭＳ Ｐゴシック" panose="020B0600070205080204" pitchFamily="50" charset="-128"/>
        <a:cs typeface="+mn-cs"/>
      </a:defRPr>
    </a:lvl3pPr>
    <a:lvl4pPr marL="1371600" algn="l" rtl="0" eaLnBrk="0" fontAlgn="base" hangingPunct="0">
      <a:spcBef>
        <a:spcPct val="0"/>
      </a:spcBef>
      <a:spcAft>
        <a:spcPct val="0"/>
      </a:spcAft>
      <a:defRPr kumimoji="1" sz="2400" kern="1200">
        <a:solidFill>
          <a:schemeClr val="tx1"/>
        </a:solidFill>
        <a:latin typeface="Arial MT" pitchFamily="1" charset="0"/>
        <a:ea typeface="ＭＳ Ｐゴシック" panose="020B0600070205080204" pitchFamily="50" charset="-128"/>
        <a:cs typeface="+mn-cs"/>
      </a:defRPr>
    </a:lvl4pPr>
    <a:lvl5pPr marL="1828800" algn="l" rtl="0" eaLnBrk="0" fontAlgn="base" hangingPunct="0">
      <a:spcBef>
        <a:spcPct val="0"/>
      </a:spcBef>
      <a:spcAft>
        <a:spcPct val="0"/>
      </a:spcAft>
      <a:defRPr kumimoji="1" sz="2400" kern="1200">
        <a:solidFill>
          <a:schemeClr val="tx1"/>
        </a:solidFill>
        <a:latin typeface="Arial MT" pitchFamily="1" charset="0"/>
        <a:ea typeface="ＭＳ Ｐゴシック" panose="020B0600070205080204" pitchFamily="50" charset="-128"/>
        <a:cs typeface="+mn-cs"/>
      </a:defRPr>
    </a:lvl5pPr>
    <a:lvl6pPr marL="2286000" algn="l" defTabSz="914400" rtl="0" eaLnBrk="1" latinLnBrk="0" hangingPunct="1">
      <a:defRPr kumimoji="1" sz="2400" kern="1200">
        <a:solidFill>
          <a:schemeClr val="tx1"/>
        </a:solidFill>
        <a:latin typeface="Arial MT" pitchFamily="1" charset="0"/>
        <a:ea typeface="ＭＳ Ｐゴシック" panose="020B0600070205080204" pitchFamily="50" charset="-128"/>
        <a:cs typeface="+mn-cs"/>
      </a:defRPr>
    </a:lvl6pPr>
    <a:lvl7pPr marL="2743200" algn="l" defTabSz="914400" rtl="0" eaLnBrk="1" latinLnBrk="0" hangingPunct="1">
      <a:defRPr kumimoji="1" sz="2400" kern="1200">
        <a:solidFill>
          <a:schemeClr val="tx1"/>
        </a:solidFill>
        <a:latin typeface="Arial MT" pitchFamily="1" charset="0"/>
        <a:ea typeface="ＭＳ Ｐゴシック" panose="020B0600070205080204" pitchFamily="50" charset="-128"/>
        <a:cs typeface="+mn-cs"/>
      </a:defRPr>
    </a:lvl7pPr>
    <a:lvl8pPr marL="3200400" algn="l" defTabSz="914400" rtl="0" eaLnBrk="1" latinLnBrk="0" hangingPunct="1">
      <a:defRPr kumimoji="1" sz="2400" kern="1200">
        <a:solidFill>
          <a:schemeClr val="tx1"/>
        </a:solidFill>
        <a:latin typeface="Arial MT" pitchFamily="1" charset="0"/>
        <a:ea typeface="ＭＳ Ｐゴシック" panose="020B0600070205080204" pitchFamily="50" charset="-128"/>
        <a:cs typeface="+mn-cs"/>
      </a:defRPr>
    </a:lvl8pPr>
    <a:lvl9pPr marL="3657600" algn="l" defTabSz="914400" rtl="0" eaLnBrk="1" latinLnBrk="0" hangingPunct="1">
      <a:defRPr kumimoji="1" sz="2400" kern="1200">
        <a:solidFill>
          <a:schemeClr val="tx1"/>
        </a:solidFill>
        <a:latin typeface="Arial MT" pitchFamily="1"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572">
          <p15:clr>
            <a:srgbClr val="A4A3A4"/>
          </p15:clr>
        </p15:guide>
        <p15:guide id="2" orient="horz" pos="3929">
          <p15:clr>
            <a:srgbClr val="A4A3A4"/>
          </p15:clr>
        </p15:guide>
        <p15:guide id="3" orient="horz" pos="2160">
          <p15:clr>
            <a:srgbClr val="A4A3A4"/>
          </p15:clr>
        </p15:guide>
        <p15:guide id="4" pos="2880">
          <p15:clr>
            <a:srgbClr val="A4A3A4"/>
          </p15:clr>
        </p15:guide>
        <p15:guide id="5" pos="340">
          <p15:clr>
            <a:srgbClr val="A4A3A4"/>
          </p15:clr>
        </p15:guide>
        <p15:guide id="6" pos="5421">
          <p15:clr>
            <a:srgbClr val="A4A3A4"/>
          </p15:clr>
        </p15:guide>
      </p15:sldGuideLst>
    </p:ext>
    <p:ext uri="{2D200454-40CA-4A62-9FC3-DE9A4176ACB9}">
      <p15:notesGuideLst xmlns:p15="http://schemas.microsoft.com/office/powerpoint/2012/main">
        <p15:guide id="1" orient="horz" pos="3131" userDrawn="1">
          <p15:clr>
            <a:srgbClr val="A4A3A4"/>
          </p15:clr>
        </p15:guide>
        <p15:guide id="2" pos="2144"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5001E"/>
    <a:srgbClr val="93E0F2"/>
    <a:srgbClr val="11B5FF"/>
    <a:srgbClr val="008CD7"/>
    <a:srgbClr val="EE6A01"/>
    <a:srgbClr val="D7A602"/>
    <a:srgbClr val="00973A"/>
    <a:srgbClr val="0175BB"/>
    <a:srgbClr val="3B9FE0"/>
    <a:srgbClr val="F1D4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中間スタイル 2 - アクセント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D27102A9-8310-4765-A935-A1911B00CA55}" styleName="淡色スタイル 1 - アクセント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FABFCF23-3B69-468F-B69F-88F6DE6A72F2}" styleName="中間スタイル 1 - アクセント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68D230F3-CF80-4859-8CE7-A43EE81993B5}" styleName="淡色スタイル 1 - アクセント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E269D01E-BC32-4049-B463-5C60D7B0CCD2}" styleName="テーマ スタイル 2 - アクセント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17292A2E-F333-43FB-9621-5CBBE7FDCDCB}" styleName="淡色スタイル 2 - アクセント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5A111915-BE36-4E01-A7E5-04B1672EAD32}" styleName="淡色スタイル 2 - アクセント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1FECB4D8-DB02-4DC6-A0A2-4F2EBAE1DC90}" styleName="中間スタイル 1 - アクセント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AF606853-7671-496A-8E4F-DF71F8EC918B}" styleName="濃色スタイル 1 - アクセント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A488322-F2BA-4B5B-9748-0D474271808F}" styleName="中間スタイル 3 - アクセント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 styleId="{93296810-A885-4BE3-A3E7-6D5BEEA58F35}" styleName="中間スタイル 2 - アクセント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2D5ABB26-0587-4C30-8999-92F81FD0307C}" styleName="スタイルなし、表のグリッド線なし">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767" autoAdjust="0"/>
    <p:restoredTop sz="79123" autoAdjust="0"/>
  </p:normalViewPr>
  <p:slideViewPr>
    <p:cSldViewPr>
      <p:cViewPr varScale="1">
        <p:scale>
          <a:sx n="90" d="100"/>
          <a:sy n="90" d="100"/>
        </p:scale>
        <p:origin x="1920" y="84"/>
      </p:cViewPr>
      <p:guideLst>
        <p:guide orient="horz" pos="572"/>
        <p:guide orient="horz" pos="3929"/>
        <p:guide orient="horz" pos="2160"/>
        <p:guide pos="2880"/>
        <p:guide pos="340"/>
        <p:guide pos="5421"/>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60" d="100"/>
          <a:sy n="60" d="100"/>
        </p:scale>
        <p:origin x="3274" y="38"/>
      </p:cViewPr>
      <p:guideLst>
        <p:guide orient="horz" pos="3131"/>
        <p:guide pos="2144"/>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handoutMaster" Target="handoutMasters/handoutMaster1.xml"/><Relationship Id="rId8" Type="http://schemas.openxmlformats.org/officeDocument/2006/relationships/slide" Target="slides/slide7.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bar"/>
        <c:grouping val="percentStacked"/>
        <c:varyColors val="0"/>
        <c:ser>
          <c:idx val="0"/>
          <c:order val="0"/>
          <c:tx>
            <c:strRef>
              <c:f>Sheet1!$B$1</c:f>
              <c:strCache>
                <c:ptCount val="1"/>
                <c:pt idx="0">
                  <c:v>新エネルギー</c:v>
                </c:pt>
              </c:strCache>
            </c:strRef>
          </c:tx>
          <c:spPr>
            <a:solidFill>
              <a:schemeClr val="accent3"/>
            </a:solidFill>
            <a:ln>
              <a:noFill/>
            </a:ln>
            <a:effectLst/>
          </c:spPr>
          <c:invertIfNegative val="0"/>
          <c:cat>
            <c:strRef>
              <c:f>Sheet1!$A$2</c:f>
              <c:strCache>
                <c:ptCount val="1"/>
                <c:pt idx="0">
                  <c:v>カテゴリ 1</c:v>
                </c:pt>
              </c:strCache>
            </c:strRef>
          </c:cat>
          <c:val>
            <c:numRef>
              <c:f>Sheet1!$B$2</c:f>
              <c:numCache>
                <c:formatCode>General</c:formatCode>
                <c:ptCount val="1"/>
                <c:pt idx="0">
                  <c:v>9</c:v>
                </c:pt>
              </c:numCache>
            </c:numRef>
          </c:val>
          <c:extLst>
            <c:ext xmlns:c16="http://schemas.microsoft.com/office/drawing/2014/chart" uri="{C3380CC4-5D6E-409C-BE32-E72D297353CC}">
              <c16:uniqueId val="{00000000-B01F-A34A-BCAC-19C01CDA3021}"/>
            </c:ext>
          </c:extLst>
        </c:ser>
        <c:ser>
          <c:idx val="1"/>
          <c:order val="1"/>
          <c:tx>
            <c:strRef>
              <c:f>Sheet1!$C$1</c:f>
              <c:strCache>
                <c:ptCount val="1"/>
                <c:pt idx="0">
                  <c:v>水力</c:v>
                </c:pt>
              </c:strCache>
            </c:strRef>
          </c:tx>
          <c:spPr>
            <a:solidFill>
              <a:srgbClr val="92D050"/>
            </a:solidFill>
            <a:ln>
              <a:noFill/>
            </a:ln>
            <a:effectLst/>
          </c:spPr>
          <c:invertIfNegative val="0"/>
          <c:cat>
            <c:strRef>
              <c:f>Sheet1!$A$2</c:f>
              <c:strCache>
                <c:ptCount val="1"/>
                <c:pt idx="0">
                  <c:v>カテゴリ 1</c:v>
                </c:pt>
              </c:strCache>
            </c:strRef>
          </c:cat>
          <c:val>
            <c:numRef>
              <c:f>Sheet1!$C$2</c:f>
              <c:numCache>
                <c:formatCode>General</c:formatCode>
                <c:ptCount val="1"/>
                <c:pt idx="0">
                  <c:v>8</c:v>
                </c:pt>
              </c:numCache>
            </c:numRef>
          </c:val>
          <c:extLst>
            <c:ext xmlns:c16="http://schemas.microsoft.com/office/drawing/2014/chart" uri="{C3380CC4-5D6E-409C-BE32-E72D297353CC}">
              <c16:uniqueId val="{00000004-B01F-A34A-BCAC-19C01CDA3021}"/>
            </c:ext>
          </c:extLst>
        </c:ser>
        <c:ser>
          <c:idx val="2"/>
          <c:order val="2"/>
          <c:tx>
            <c:strRef>
              <c:f>Sheet1!$D$1</c:f>
              <c:strCache>
                <c:ptCount val="1"/>
                <c:pt idx="0">
                  <c:v>天然ガス</c:v>
                </c:pt>
              </c:strCache>
            </c:strRef>
          </c:tx>
          <c:spPr>
            <a:solidFill>
              <a:schemeClr val="tx2"/>
            </a:solidFill>
            <a:ln>
              <a:noFill/>
            </a:ln>
            <a:effectLst/>
          </c:spPr>
          <c:invertIfNegative val="0"/>
          <c:cat>
            <c:strRef>
              <c:f>Sheet1!$A$2</c:f>
              <c:strCache>
                <c:ptCount val="1"/>
                <c:pt idx="0">
                  <c:v>カテゴリ 1</c:v>
                </c:pt>
              </c:strCache>
            </c:strRef>
          </c:cat>
          <c:val>
            <c:numRef>
              <c:f>Sheet1!$D$2</c:f>
              <c:numCache>
                <c:formatCode>General</c:formatCode>
                <c:ptCount val="1"/>
                <c:pt idx="0">
                  <c:v>38</c:v>
                </c:pt>
              </c:numCache>
            </c:numRef>
          </c:val>
          <c:extLst>
            <c:ext xmlns:c16="http://schemas.microsoft.com/office/drawing/2014/chart" uri="{C3380CC4-5D6E-409C-BE32-E72D297353CC}">
              <c16:uniqueId val="{00000005-B01F-A34A-BCAC-19C01CDA3021}"/>
            </c:ext>
          </c:extLst>
        </c:ser>
        <c:ser>
          <c:idx val="3"/>
          <c:order val="3"/>
          <c:tx>
            <c:strRef>
              <c:f>Sheet1!$E$1</c:f>
              <c:strCache>
                <c:ptCount val="1"/>
                <c:pt idx="0">
                  <c:v>石炭</c:v>
                </c:pt>
              </c:strCache>
            </c:strRef>
          </c:tx>
          <c:spPr>
            <a:solidFill>
              <a:schemeClr val="accent6">
                <a:lumMod val="75000"/>
              </a:schemeClr>
            </a:solidFill>
            <a:ln>
              <a:noFill/>
            </a:ln>
            <a:effectLst/>
          </c:spPr>
          <c:invertIfNegative val="0"/>
          <c:cat>
            <c:strRef>
              <c:f>Sheet1!$A$2</c:f>
              <c:strCache>
                <c:ptCount val="1"/>
                <c:pt idx="0">
                  <c:v>カテゴリ 1</c:v>
                </c:pt>
              </c:strCache>
            </c:strRef>
          </c:cat>
          <c:val>
            <c:numRef>
              <c:f>Sheet1!$E$2</c:f>
              <c:numCache>
                <c:formatCode>General</c:formatCode>
                <c:ptCount val="1"/>
                <c:pt idx="0">
                  <c:v>32</c:v>
                </c:pt>
              </c:numCache>
            </c:numRef>
          </c:val>
          <c:extLst>
            <c:ext xmlns:c16="http://schemas.microsoft.com/office/drawing/2014/chart" uri="{C3380CC4-5D6E-409C-BE32-E72D297353CC}">
              <c16:uniqueId val="{00000006-B01F-A34A-BCAC-19C01CDA3021}"/>
            </c:ext>
          </c:extLst>
        </c:ser>
        <c:ser>
          <c:idx val="4"/>
          <c:order val="4"/>
          <c:tx>
            <c:strRef>
              <c:f>Sheet1!$F$1</c:f>
              <c:strCache>
                <c:ptCount val="1"/>
                <c:pt idx="0">
                  <c:v>石油</c:v>
                </c:pt>
              </c:strCache>
            </c:strRef>
          </c:tx>
          <c:spPr>
            <a:solidFill>
              <a:schemeClr val="accent1"/>
            </a:solidFill>
            <a:ln>
              <a:noFill/>
            </a:ln>
            <a:effectLst/>
          </c:spPr>
          <c:invertIfNegative val="0"/>
          <c:cat>
            <c:strRef>
              <c:f>Sheet1!$A$2</c:f>
              <c:strCache>
                <c:ptCount val="1"/>
                <c:pt idx="0">
                  <c:v>カテゴリ 1</c:v>
                </c:pt>
              </c:strCache>
            </c:strRef>
          </c:cat>
          <c:val>
            <c:numRef>
              <c:f>Sheet1!$F$2</c:f>
              <c:numCache>
                <c:formatCode>General</c:formatCode>
                <c:ptCount val="1"/>
                <c:pt idx="0">
                  <c:v>7</c:v>
                </c:pt>
              </c:numCache>
            </c:numRef>
          </c:val>
          <c:extLst>
            <c:ext xmlns:c16="http://schemas.microsoft.com/office/drawing/2014/chart" uri="{C3380CC4-5D6E-409C-BE32-E72D297353CC}">
              <c16:uniqueId val="{00000007-B01F-A34A-BCAC-19C01CDA3021}"/>
            </c:ext>
          </c:extLst>
        </c:ser>
        <c:ser>
          <c:idx val="5"/>
          <c:order val="5"/>
          <c:tx>
            <c:strRef>
              <c:f>Sheet1!$G$1</c:f>
              <c:strCache>
                <c:ptCount val="1"/>
                <c:pt idx="0">
                  <c:v>原子力</c:v>
                </c:pt>
              </c:strCache>
            </c:strRef>
          </c:tx>
          <c:spPr>
            <a:solidFill>
              <a:schemeClr val="accent5"/>
            </a:solidFill>
            <a:ln>
              <a:noFill/>
            </a:ln>
            <a:effectLst/>
          </c:spPr>
          <c:invertIfNegative val="0"/>
          <c:cat>
            <c:strRef>
              <c:f>Sheet1!$A$2</c:f>
              <c:strCache>
                <c:ptCount val="1"/>
                <c:pt idx="0">
                  <c:v>カテゴリ 1</c:v>
                </c:pt>
              </c:strCache>
            </c:strRef>
          </c:cat>
          <c:val>
            <c:numRef>
              <c:f>Sheet1!$G$2</c:f>
              <c:numCache>
                <c:formatCode>General</c:formatCode>
                <c:ptCount val="1"/>
                <c:pt idx="0">
                  <c:v>6</c:v>
                </c:pt>
              </c:numCache>
            </c:numRef>
          </c:val>
          <c:extLst>
            <c:ext xmlns:c16="http://schemas.microsoft.com/office/drawing/2014/chart" uri="{C3380CC4-5D6E-409C-BE32-E72D297353CC}">
              <c16:uniqueId val="{00000008-B01F-A34A-BCAC-19C01CDA3021}"/>
            </c:ext>
          </c:extLst>
        </c:ser>
        <c:dLbls>
          <c:showLegendKey val="0"/>
          <c:showVal val="0"/>
          <c:showCatName val="0"/>
          <c:showSerName val="0"/>
          <c:showPercent val="0"/>
          <c:showBubbleSize val="0"/>
        </c:dLbls>
        <c:gapWidth val="64"/>
        <c:overlap val="100"/>
        <c:axId val="1549747248"/>
        <c:axId val="1549564128"/>
      </c:barChart>
      <c:catAx>
        <c:axId val="1549747248"/>
        <c:scaling>
          <c:orientation val="minMax"/>
        </c:scaling>
        <c:delete val="1"/>
        <c:axPos val="l"/>
        <c:numFmt formatCode="General" sourceLinked="1"/>
        <c:majorTickMark val="none"/>
        <c:minorTickMark val="none"/>
        <c:tickLblPos val="nextTo"/>
        <c:crossAx val="1549564128"/>
        <c:crosses val="autoZero"/>
        <c:auto val="1"/>
        <c:lblAlgn val="ctr"/>
        <c:lblOffset val="100"/>
        <c:noMultiLvlLbl val="0"/>
      </c:catAx>
      <c:valAx>
        <c:axId val="1549564128"/>
        <c:scaling>
          <c:orientation val="minMax"/>
        </c:scaling>
        <c:delete val="1"/>
        <c:axPos val="b"/>
        <c:majorGridlines>
          <c:spPr>
            <a:ln w="9525" cap="flat" cmpd="sng" algn="ctr">
              <a:noFill/>
              <a:round/>
            </a:ln>
            <a:effectLst/>
          </c:spPr>
        </c:majorGridlines>
        <c:numFmt formatCode="0%" sourceLinked="1"/>
        <c:majorTickMark val="none"/>
        <c:minorTickMark val="none"/>
        <c:tickLblPos val="nextTo"/>
        <c:crossAx val="1549747248"/>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ja-JP"/>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9155" name="Rectangle 3"/>
          <p:cNvSpPr>
            <a:spLocks noGrp="1" noChangeArrowheads="1"/>
          </p:cNvSpPr>
          <p:nvPr>
            <p:ph type="dt" sz="quarter" idx="1"/>
          </p:nvPr>
        </p:nvSpPr>
        <p:spPr bwMode="auto">
          <a:xfrm>
            <a:off x="5189280" y="0"/>
            <a:ext cx="1616333" cy="496967"/>
          </a:xfrm>
          <a:prstGeom prst="rect">
            <a:avLst/>
          </a:prstGeom>
          <a:noFill/>
          <a:ln>
            <a:noFill/>
          </a:ln>
          <a:effectLst/>
          <a:extLst>
            <a:ext uri="{909E8E84-426E-40dd-AFC4-6F175D3DCCD1}"/>
            <a:ext uri="{91240B29-F687-4f45-9708-019B960494DF}"/>
            <a:ext uri="{AF507438-7753-43e0-B8FC-AC1667EBCBE1}"/>
            <a:ext uri="{FAA26D3D-D897-4be2-8F04-BA451C77F1D7}"/>
          </a:extLst>
        </p:spPr>
        <p:txBody>
          <a:bodyPr vert="horz" wrap="square" lIns="91440" tIns="45720" rIns="91440" bIns="45720" numCol="1" anchor="t" anchorCtr="0" compatLnSpc="1">
            <a:prstTxWarp prst="textNoShape">
              <a:avLst/>
            </a:prstTxWarp>
          </a:bodyPr>
          <a:lstStyle>
            <a:lvl1pPr algn="r" eaLnBrk="1" hangingPunct="1">
              <a:defRPr sz="1000" smtClean="0">
                <a:latin typeface="Arial" panose="020B0604020202020204" pitchFamily="34" charset="0"/>
              </a:defRPr>
            </a:lvl1pPr>
          </a:lstStyle>
          <a:p>
            <a:pPr>
              <a:defRPr/>
            </a:pPr>
            <a:fld id="{A5242EB4-AB34-41BF-AC72-C2565CCB47EE}" type="datetime1">
              <a:rPr lang="ja-JP" altLang="en-US">
                <a:latin typeface="Meiryo" panose="020B0604030504040204" pitchFamily="34" charset="-128"/>
                <a:ea typeface="Meiryo" panose="020B0604030504040204" pitchFamily="34" charset="-128"/>
              </a:rPr>
              <a:pPr>
                <a:defRPr/>
              </a:pPr>
              <a:t>2021/3/17</a:t>
            </a:fld>
            <a:endParaRPr lang="en-US" altLang="ja-JP" dirty="0">
              <a:latin typeface="Meiryo" panose="020B0604030504040204" pitchFamily="34" charset="-128"/>
              <a:ea typeface="Meiryo" panose="020B0604030504040204" pitchFamily="34" charset="-128"/>
            </a:endParaRPr>
          </a:p>
        </p:txBody>
      </p:sp>
      <p:sp>
        <p:nvSpPr>
          <p:cNvPr id="49157" name="Rectangle 5"/>
          <p:cNvSpPr>
            <a:spLocks noGrp="1" noChangeArrowheads="1"/>
          </p:cNvSpPr>
          <p:nvPr>
            <p:ph type="sldNum" sz="quarter" idx="3"/>
          </p:nvPr>
        </p:nvSpPr>
        <p:spPr bwMode="auto">
          <a:xfrm>
            <a:off x="6046284" y="9442371"/>
            <a:ext cx="759330" cy="496967"/>
          </a:xfrm>
          <a:prstGeom prst="rect">
            <a:avLst/>
          </a:prstGeom>
          <a:noFill/>
          <a:ln>
            <a:noFill/>
          </a:ln>
          <a:effectLst/>
          <a:extLst>
            <a:ext uri="{909E8E84-426E-40dd-AFC4-6F175D3DCCD1}"/>
            <a:ext uri="{91240B29-F687-4f45-9708-019B960494DF}"/>
            <a:ext uri="{AF507438-7753-43e0-B8FC-AC1667EBCBE1}"/>
            <a:ext uri="{FAA26D3D-D897-4be2-8F04-BA451C77F1D7}"/>
          </a:extLst>
        </p:spPr>
        <p:txBody>
          <a:bodyPr vert="horz" wrap="square" lIns="91440" tIns="45720" rIns="91440" bIns="45720" numCol="1" anchor="b" anchorCtr="0" compatLnSpc="1">
            <a:prstTxWarp prst="textNoShape">
              <a:avLst/>
            </a:prstTxWarp>
          </a:bodyPr>
          <a:lstStyle>
            <a:lvl1pPr algn="r" eaLnBrk="1" hangingPunct="1">
              <a:defRPr sz="1000" smtClean="0"/>
            </a:lvl1pPr>
          </a:lstStyle>
          <a:p>
            <a:pPr>
              <a:defRPr/>
            </a:pPr>
            <a:fld id="{2E7ED65E-E0E9-4021-9DD3-F819ED476377}" type="slidenum">
              <a:rPr lang="en-US" altLang="ja-JP">
                <a:latin typeface="Meiryo" panose="020B0604030504040204" pitchFamily="34" charset="-128"/>
                <a:ea typeface="Meiryo" panose="020B0604030504040204" pitchFamily="34" charset="-128"/>
              </a:rPr>
              <a:pPr>
                <a:defRPr/>
              </a:pPr>
              <a:t>‹#›</a:t>
            </a:fld>
            <a:endParaRPr lang="en-US" altLang="ja-JP" dirty="0">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180588540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4819" name="Rectangle 3"/>
          <p:cNvSpPr>
            <a:spLocks noGrp="1" noChangeArrowheads="1"/>
          </p:cNvSpPr>
          <p:nvPr>
            <p:ph type="dt" idx="1"/>
          </p:nvPr>
        </p:nvSpPr>
        <p:spPr bwMode="auto">
          <a:xfrm>
            <a:off x="5189280" y="0"/>
            <a:ext cx="1616333" cy="496967"/>
          </a:xfrm>
          <a:prstGeom prst="rect">
            <a:avLst/>
          </a:prstGeom>
          <a:noFill/>
          <a:ln>
            <a:noFill/>
          </a:ln>
          <a:effectLst/>
          <a:extLst>
            <a:ext uri="{909E8E84-426E-40dd-AFC4-6F175D3DCCD1}"/>
            <a:ext uri="{91240B29-F687-4f45-9708-019B960494DF}"/>
            <a:ext uri="{AF507438-7753-43e0-B8FC-AC1667EBCBE1}"/>
            <a:ext uri="{FAA26D3D-D897-4be2-8F04-BA451C77F1D7}"/>
          </a:extLst>
        </p:spPr>
        <p:txBody>
          <a:bodyPr vert="horz" wrap="square" lIns="91440" tIns="45720" rIns="91440" bIns="45720" numCol="1" anchor="t" anchorCtr="0" compatLnSpc="1">
            <a:prstTxWarp prst="textNoShape">
              <a:avLst/>
            </a:prstTxWarp>
          </a:bodyPr>
          <a:lstStyle>
            <a:lvl1pPr algn="r" eaLnBrk="1" hangingPunct="1">
              <a:defRPr sz="1200" b="0" i="0" smtClean="0">
                <a:latin typeface="Meiryo" panose="020B0604030504040204" pitchFamily="34" charset="-128"/>
                <a:ea typeface="Meiryo" panose="020B0604030504040204" pitchFamily="34" charset="-128"/>
              </a:defRPr>
            </a:lvl1pPr>
          </a:lstStyle>
          <a:p>
            <a:pPr>
              <a:defRPr/>
            </a:pPr>
            <a:fld id="{BFE567D3-4AB1-43DD-AEA5-ECFD3F7A0485}" type="datetime1">
              <a:rPr lang="ja-JP" altLang="en-US" smtClean="0"/>
              <a:pPr>
                <a:defRPr/>
              </a:pPr>
              <a:t>2021/3/17</a:t>
            </a:fld>
            <a:endParaRPr lang="en-US" altLang="ja-JP" dirty="0"/>
          </a:p>
        </p:txBody>
      </p:sp>
      <p:sp>
        <p:nvSpPr>
          <p:cNvPr id="6147" name="Rectangle 4"/>
          <p:cNvSpPr>
            <a:spLocks noGrp="1" noRot="1" noChangeAspect="1" noChangeArrowheads="1" noTextEdit="1"/>
          </p:cNvSpPr>
          <p:nvPr>
            <p:ph type="sldImg" idx="2"/>
          </p:nvPr>
        </p:nvSpPr>
        <p:spPr bwMode="auto">
          <a:xfrm>
            <a:off x="920750" y="746125"/>
            <a:ext cx="4965700" cy="3725863"/>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4821" name="Rectangle 5"/>
          <p:cNvSpPr>
            <a:spLocks noGrp="1" noChangeArrowheads="1"/>
          </p:cNvSpPr>
          <p:nvPr>
            <p:ph type="body" sz="quarter" idx="3"/>
          </p:nvPr>
        </p:nvSpPr>
        <p:spPr bwMode="auto">
          <a:xfrm>
            <a:off x="907415" y="4969669"/>
            <a:ext cx="4990783" cy="4472702"/>
          </a:xfrm>
          <a:prstGeom prst="rect">
            <a:avLst/>
          </a:prstGeom>
          <a:noFill/>
          <a:ln>
            <a:noFill/>
          </a:ln>
          <a:effectLst/>
          <a:extLst>
            <a:ext uri="{909E8E84-426E-40dd-AFC4-6F175D3DCCD1}"/>
            <a:ext uri="{91240B29-F687-4f45-9708-019B960494DF}"/>
            <a:ext uri="{AF507438-7753-43e0-B8FC-AC1667EBCBE1}"/>
            <a:ext uri="{FAA26D3D-D897-4be2-8F04-BA451C77F1D7}"/>
          </a:extLst>
        </p:spPr>
        <p:txBody>
          <a:bodyPr vert="horz" wrap="square" lIns="91440" tIns="45720" rIns="91440" bIns="45720" numCol="1" anchor="t" anchorCtr="0" compatLnSpc="1">
            <a:prstTxWarp prst="textNoShape">
              <a:avLst/>
            </a:prstTxWarp>
          </a:bodyPr>
          <a:lstStyle/>
          <a:p>
            <a:pPr lvl="0"/>
            <a:r>
              <a:rPr lang="ja-JP" altLang="en-US" noProof="0"/>
              <a:t>マスタ</a:t>
            </a:r>
            <a:r>
              <a:rPr lang="en-US" altLang="ja-JP" noProof="0" dirty="0"/>
              <a:t> </a:t>
            </a:r>
            <a:r>
              <a:rPr lang="ja-JP" altLang="en-US" noProof="0"/>
              <a:t>テキストの書式設定</a:t>
            </a:r>
            <a:endParaRPr lang="en-US" altLang="ja-JP" noProof="0" dirty="0"/>
          </a:p>
          <a:p>
            <a:pPr lvl="1"/>
            <a:r>
              <a:rPr lang="ja-JP" altLang="en-US" noProof="0"/>
              <a:t>第</a:t>
            </a:r>
            <a:r>
              <a:rPr lang="en-US" altLang="ja-JP" noProof="0" dirty="0"/>
              <a:t> 2 </a:t>
            </a:r>
            <a:r>
              <a:rPr lang="ja-JP" altLang="en-US" noProof="0"/>
              <a:t>レベル</a:t>
            </a:r>
            <a:endParaRPr lang="en-US" altLang="ja-JP" noProof="0" dirty="0"/>
          </a:p>
          <a:p>
            <a:pPr lvl="2"/>
            <a:r>
              <a:rPr lang="ja-JP" altLang="en-US" noProof="0"/>
              <a:t>第</a:t>
            </a:r>
            <a:r>
              <a:rPr lang="en-US" altLang="ja-JP" noProof="0" dirty="0"/>
              <a:t> 3 </a:t>
            </a:r>
            <a:r>
              <a:rPr lang="ja-JP" altLang="en-US" noProof="0"/>
              <a:t>レベル</a:t>
            </a:r>
            <a:endParaRPr lang="en-US" altLang="ja-JP" noProof="0" dirty="0"/>
          </a:p>
          <a:p>
            <a:pPr lvl="3"/>
            <a:r>
              <a:rPr lang="ja-JP" altLang="en-US" noProof="0"/>
              <a:t>第</a:t>
            </a:r>
            <a:r>
              <a:rPr lang="en-US" altLang="ja-JP" noProof="0" dirty="0"/>
              <a:t> 4 </a:t>
            </a:r>
            <a:r>
              <a:rPr lang="ja-JP" altLang="en-US" noProof="0"/>
              <a:t>レベル</a:t>
            </a:r>
            <a:endParaRPr lang="en-US" altLang="ja-JP" noProof="0" dirty="0"/>
          </a:p>
          <a:p>
            <a:pPr lvl="4"/>
            <a:r>
              <a:rPr lang="ja-JP" altLang="en-US" noProof="0"/>
              <a:t>第</a:t>
            </a:r>
            <a:r>
              <a:rPr lang="en-US" altLang="ja-JP" noProof="0" dirty="0"/>
              <a:t> 5 </a:t>
            </a:r>
            <a:r>
              <a:rPr lang="ja-JP" altLang="en-US" noProof="0"/>
              <a:t>レベル</a:t>
            </a:r>
          </a:p>
        </p:txBody>
      </p:sp>
      <p:sp>
        <p:nvSpPr>
          <p:cNvPr id="34823" name="Rectangle 7"/>
          <p:cNvSpPr>
            <a:spLocks noGrp="1" noChangeArrowheads="1"/>
          </p:cNvSpPr>
          <p:nvPr>
            <p:ph type="sldNum" sz="quarter" idx="5"/>
          </p:nvPr>
        </p:nvSpPr>
        <p:spPr bwMode="auto">
          <a:xfrm>
            <a:off x="5975392" y="9442371"/>
            <a:ext cx="830221" cy="496967"/>
          </a:xfrm>
          <a:prstGeom prst="rect">
            <a:avLst/>
          </a:prstGeom>
          <a:noFill/>
          <a:ln>
            <a:noFill/>
          </a:ln>
          <a:effectLst/>
          <a:extLst>
            <a:ext uri="{909E8E84-426E-40dd-AFC4-6F175D3DCCD1}"/>
            <a:ext uri="{91240B29-F687-4f45-9708-019B960494DF}"/>
            <a:ext uri="{AF507438-7753-43e0-B8FC-AC1667EBCBE1}"/>
            <a:ext uri="{FAA26D3D-D897-4be2-8F04-BA451C77F1D7}"/>
          </a:extLst>
        </p:spPr>
        <p:txBody>
          <a:bodyPr vert="horz" wrap="square" lIns="91440" tIns="45720" rIns="91440" bIns="45720" numCol="1" anchor="b" anchorCtr="0" compatLnSpc="1">
            <a:prstTxWarp prst="textNoShape">
              <a:avLst/>
            </a:prstTxWarp>
          </a:bodyPr>
          <a:lstStyle>
            <a:lvl1pPr algn="r" eaLnBrk="1" hangingPunct="1">
              <a:defRPr sz="1000" b="0" i="0" smtClean="0">
                <a:latin typeface="Meiryo" panose="020B0604030504040204" pitchFamily="34" charset="-128"/>
                <a:ea typeface="Meiryo" panose="020B0604030504040204" pitchFamily="34" charset="-128"/>
              </a:defRPr>
            </a:lvl1pPr>
          </a:lstStyle>
          <a:p>
            <a:pPr>
              <a:defRPr/>
            </a:pPr>
            <a:fld id="{BD1C57A0-DCAA-4EA0-9838-7F3BBC0F312F}" type="slidenum">
              <a:rPr lang="en-US" altLang="ja-JP" smtClean="0"/>
              <a:pPr>
                <a:defRPr/>
              </a:pPr>
              <a:t>‹#›</a:t>
            </a:fld>
            <a:endParaRPr lang="en-US" altLang="ja-JP" dirty="0"/>
          </a:p>
        </p:txBody>
      </p:sp>
    </p:spTree>
    <p:extLst>
      <p:ext uri="{BB962C8B-B14F-4D97-AF65-F5344CB8AC3E}">
        <p14:creationId xmlns:p14="http://schemas.microsoft.com/office/powerpoint/2010/main" val="3213408950"/>
      </p:ext>
    </p:extLst>
  </p:cSld>
  <p:clrMap bg1="lt1" tx1="dk1" bg2="lt2" tx2="dk2" accent1="accent1" accent2="accent2" accent3="accent3" accent4="accent4" accent5="accent5" accent6="accent6" hlink="hlink" folHlink="folHlink"/>
  <p:hf hdr="0" ftr="0"/>
  <p:notesStyle>
    <a:lvl1pPr algn="l" rtl="0" eaLnBrk="0" fontAlgn="base" hangingPunct="0">
      <a:spcBef>
        <a:spcPct val="30000"/>
      </a:spcBef>
      <a:spcAft>
        <a:spcPct val="0"/>
      </a:spcAft>
      <a:defRPr kumimoji="1" sz="1200" b="0" i="0" kern="1200">
        <a:solidFill>
          <a:schemeClr val="tx1"/>
        </a:solidFill>
        <a:latin typeface="Meiryo" panose="020B0604030504040204" pitchFamily="34" charset="-128"/>
        <a:ea typeface="ＭＳ Ｐ明朝" charset="0"/>
        <a:cs typeface="ＭＳ Ｐ明朝" charset="0"/>
      </a:defRPr>
    </a:lvl1pPr>
    <a:lvl2pPr marL="457200" algn="l" rtl="0" eaLnBrk="0" fontAlgn="base" hangingPunct="0">
      <a:spcBef>
        <a:spcPct val="30000"/>
      </a:spcBef>
      <a:spcAft>
        <a:spcPct val="0"/>
      </a:spcAft>
      <a:defRPr kumimoji="1" sz="1200" b="0" i="0" kern="1200">
        <a:solidFill>
          <a:schemeClr val="tx1"/>
        </a:solidFill>
        <a:latin typeface="Meiryo" panose="020B0604030504040204" pitchFamily="34" charset="-128"/>
        <a:ea typeface="ＭＳ Ｐ明朝" charset="0"/>
        <a:cs typeface="ＭＳ Ｐ明朝" charset="0"/>
      </a:defRPr>
    </a:lvl2pPr>
    <a:lvl3pPr marL="914400" algn="l" rtl="0" eaLnBrk="0" fontAlgn="base" hangingPunct="0">
      <a:spcBef>
        <a:spcPct val="30000"/>
      </a:spcBef>
      <a:spcAft>
        <a:spcPct val="0"/>
      </a:spcAft>
      <a:defRPr kumimoji="1" sz="1200" b="0" i="0" kern="1200">
        <a:solidFill>
          <a:schemeClr val="tx1"/>
        </a:solidFill>
        <a:latin typeface="Meiryo" panose="020B0604030504040204" pitchFamily="34" charset="-128"/>
        <a:ea typeface="ＭＳ Ｐ明朝" charset="0"/>
        <a:cs typeface="ＭＳ Ｐ明朝" charset="0"/>
      </a:defRPr>
    </a:lvl3pPr>
    <a:lvl4pPr marL="1371600" algn="l" rtl="0" eaLnBrk="0" fontAlgn="base" hangingPunct="0">
      <a:spcBef>
        <a:spcPct val="30000"/>
      </a:spcBef>
      <a:spcAft>
        <a:spcPct val="0"/>
      </a:spcAft>
      <a:defRPr kumimoji="1" sz="1200" b="0" i="0" kern="1200">
        <a:solidFill>
          <a:schemeClr val="tx1"/>
        </a:solidFill>
        <a:latin typeface="Meiryo" panose="020B0604030504040204" pitchFamily="34" charset="-128"/>
        <a:ea typeface="ＭＳ Ｐ明朝" charset="0"/>
        <a:cs typeface="ＭＳ Ｐ明朝" charset="0"/>
      </a:defRPr>
    </a:lvl4pPr>
    <a:lvl5pPr marL="1828800" algn="l" rtl="0" eaLnBrk="0" fontAlgn="base" hangingPunct="0">
      <a:spcBef>
        <a:spcPct val="30000"/>
      </a:spcBef>
      <a:spcAft>
        <a:spcPct val="0"/>
      </a:spcAft>
      <a:defRPr kumimoji="1" sz="1200" b="0" i="0" kern="1200">
        <a:solidFill>
          <a:schemeClr val="tx1"/>
        </a:solidFill>
        <a:latin typeface="Meiryo" panose="020B0604030504040204" pitchFamily="34" charset="-128"/>
        <a:ea typeface="ＭＳ Ｐ明朝" charset="0"/>
        <a:cs typeface="ＭＳ Ｐ明朝" charset="0"/>
      </a:defRPr>
    </a:lvl5pPr>
    <a:lvl6pPr marL="2286000" algn="l" defTabSz="457200" rtl="0" eaLnBrk="1" latinLnBrk="0" hangingPunct="1">
      <a:defRPr kumimoji="1" sz="1200" kern="1200">
        <a:solidFill>
          <a:schemeClr val="tx1"/>
        </a:solidFill>
        <a:latin typeface="+mn-lt"/>
        <a:ea typeface="+mn-ea"/>
        <a:cs typeface="+mn-cs"/>
      </a:defRPr>
    </a:lvl6pPr>
    <a:lvl7pPr marL="2743200" algn="l" defTabSz="457200" rtl="0" eaLnBrk="1" latinLnBrk="0" hangingPunct="1">
      <a:defRPr kumimoji="1" sz="1200" kern="1200">
        <a:solidFill>
          <a:schemeClr val="tx1"/>
        </a:solidFill>
        <a:latin typeface="+mn-lt"/>
        <a:ea typeface="+mn-ea"/>
        <a:cs typeface="+mn-cs"/>
      </a:defRPr>
    </a:lvl7pPr>
    <a:lvl8pPr marL="3200400" algn="l" defTabSz="457200" rtl="0" eaLnBrk="1" latinLnBrk="0" hangingPunct="1">
      <a:defRPr kumimoji="1" sz="1200" kern="1200">
        <a:solidFill>
          <a:schemeClr val="tx1"/>
        </a:solidFill>
        <a:latin typeface="+mn-lt"/>
        <a:ea typeface="+mn-ea"/>
        <a:cs typeface="+mn-cs"/>
      </a:defRPr>
    </a:lvl8pPr>
    <a:lvl9pPr marL="3657600" algn="l" defTabSz="4572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日付プレースホルダー 3"/>
          <p:cNvSpPr>
            <a:spLocks noGrp="1"/>
          </p:cNvSpPr>
          <p:nvPr>
            <p:ph type="dt" idx="1"/>
          </p:nvPr>
        </p:nvSpPr>
        <p:spPr/>
        <p:txBody>
          <a:bodyPr/>
          <a:lstStyle/>
          <a:p>
            <a:pPr>
              <a:defRPr/>
            </a:pPr>
            <a:fld id="{BFE567D3-4AB1-43DD-AEA5-ECFD3F7A0485}" type="datetime1">
              <a:rPr lang="ja-JP" altLang="en-US" smtClean="0"/>
              <a:pPr>
                <a:defRPr/>
              </a:pPr>
              <a:t>2021/3/17</a:t>
            </a:fld>
            <a:endParaRPr lang="en-US" altLang="ja-JP" dirty="0"/>
          </a:p>
        </p:txBody>
      </p:sp>
      <p:sp>
        <p:nvSpPr>
          <p:cNvPr id="5" name="スライド番号プレースホルダー 4"/>
          <p:cNvSpPr>
            <a:spLocks noGrp="1"/>
          </p:cNvSpPr>
          <p:nvPr>
            <p:ph type="sldNum" sz="quarter" idx="5"/>
          </p:nvPr>
        </p:nvSpPr>
        <p:spPr/>
        <p:txBody>
          <a:bodyPr/>
          <a:lstStyle/>
          <a:p>
            <a:pPr>
              <a:defRPr/>
            </a:pPr>
            <a:fld id="{BD1C57A0-DCAA-4EA0-9838-7F3BBC0F312F}" type="slidenum">
              <a:rPr lang="en-US" altLang="ja-JP" smtClean="0"/>
              <a:pPr>
                <a:defRPr/>
              </a:pPr>
              <a:t>0</a:t>
            </a:fld>
            <a:endParaRPr lang="en-US" altLang="ja-JP" dirty="0"/>
          </a:p>
        </p:txBody>
      </p:sp>
    </p:spTree>
    <p:extLst>
      <p:ext uri="{BB962C8B-B14F-4D97-AF65-F5344CB8AC3E}">
        <p14:creationId xmlns:p14="http://schemas.microsoft.com/office/powerpoint/2010/main" val="20208207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a:lnSpc>
                <a:spcPct val="100000"/>
              </a:lnSpc>
            </a:pPr>
            <a:r>
              <a:rPr kumimoji="1" lang="ja-JP" altLang="en-US" dirty="0"/>
              <a:t>気候変動の激甚化、異常気象には「地球温暖化」が関係していると言われています</a:t>
            </a:r>
            <a:endParaRPr kumimoji="1" lang="en-US" altLang="ja-JP" dirty="0"/>
          </a:p>
          <a:p>
            <a:pPr>
              <a:lnSpc>
                <a:spcPct val="100000"/>
              </a:lnSpc>
            </a:pPr>
            <a:r>
              <a:rPr kumimoji="1" lang="ja-JP" altLang="en-US" dirty="0"/>
              <a:t>今、世界の平均気温は上昇を続けており、このまま放置すると私たちの生活に大きな影響を及ぼします。</a:t>
            </a:r>
            <a:endParaRPr kumimoji="1" lang="en-US" altLang="ja-JP" dirty="0"/>
          </a:p>
          <a:p>
            <a:pPr>
              <a:lnSpc>
                <a:spcPct val="100000"/>
              </a:lnSpc>
            </a:pPr>
            <a:endParaRPr kumimoji="1" lang="en-US" altLang="ja-JP" dirty="0"/>
          </a:p>
          <a:p>
            <a:pPr>
              <a:lnSpc>
                <a:spcPct val="100000"/>
              </a:lnSpc>
            </a:pPr>
            <a:r>
              <a:rPr kumimoji="1" lang="ja-JP" altLang="en-US" dirty="0"/>
              <a:t>文部科学省と気象庁から報告された資料で、日本の平均気温の将来予測の数字を確認してみました。</a:t>
            </a:r>
            <a:endParaRPr kumimoji="1" lang="en-US" altLang="ja-JP" dirty="0"/>
          </a:p>
          <a:p>
            <a:pPr>
              <a:lnSpc>
                <a:spcPct val="100000"/>
              </a:lnSpc>
            </a:pPr>
            <a:r>
              <a:rPr kumimoji="1" lang="ja-JP" altLang="en-US" dirty="0"/>
              <a:t>表は、２０世紀末と２１世紀末の比較です。</a:t>
            </a:r>
            <a:endParaRPr kumimoji="1" lang="en-US" altLang="ja-JP" dirty="0"/>
          </a:p>
          <a:p>
            <a:pPr>
              <a:lnSpc>
                <a:spcPct val="100000"/>
              </a:lnSpc>
            </a:pPr>
            <a:r>
              <a:rPr kumimoji="1" lang="ja-JP" altLang="en-US" dirty="0"/>
              <a:t>何も対策をしなければ、日本の年平均気温は、約</a:t>
            </a:r>
            <a:r>
              <a:rPr kumimoji="1" lang="en-US" altLang="ja-JP" dirty="0"/>
              <a:t>4.5</a:t>
            </a:r>
            <a:r>
              <a:rPr kumimoji="1" lang="ja-JP" altLang="en-US" dirty="0"/>
              <a:t>度あがるとされています。</a:t>
            </a:r>
            <a:endParaRPr kumimoji="1" lang="en-US" altLang="ja-JP" dirty="0"/>
          </a:p>
          <a:p>
            <a:pPr>
              <a:lnSpc>
                <a:spcPct val="100000"/>
              </a:lnSpc>
            </a:pPr>
            <a:r>
              <a:rPr kumimoji="1" lang="en-US" altLang="ja-JP" dirty="0"/>
              <a:t>4.5</a:t>
            </a:r>
            <a:r>
              <a:rPr kumimoji="1" lang="ja-JP" altLang="en-US" dirty="0"/>
              <a:t>度あがると、猛暑日は１９日増える計算だそうです。</a:t>
            </a:r>
            <a:endParaRPr kumimoji="1" lang="en-US" altLang="ja-JP" dirty="0"/>
          </a:p>
          <a:p>
            <a:pPr>
              <a:lnSpc>
                <a:spcPct val="100000"/>
              </a:lnSpc>
            </a:pPr>
            <a:r>
              <a:rPr kumimoji="1" lang="ja-JP" altLang="en-US" dirty="0"/>
              <a:t>なお、日本の気温上昇は世界平均と比べて大きいと予測されています。</a:t>
            </a:r>
            <a:endParaRPr kumimoji="1" lang="en-US" altLang="ja-JP" dirty="0"/>
          </a:p>
          <a:p>
            <a:pPr>
              <a:lnSpc>
                <a:spcPct val="100000"/>
              </a:lnSpc>
            </a:pPr>
            <a:endParaRPr kumimoji="1" lang="en-US" altLang="ja-JP" dirty="0"/>
          </a:p>
          <a:p>
            <a:pPr>
              <a:lnSpc>
                <a:spcPct val="100000"/>
              </a:lnSpc>
            </a:pPr>
            <a:r>
              <a:rPr kumimoji="1" lang="en-US" altLang="ja-JP" dirty="0"/>
              <a:t>※</a:t>
            </a:r>
            <a:r>
              <a:rPr kumimoji="1" lang="ja-JP" altLang="en-US" dirty="0"/>
              <a:t>「これから温暖化への追加の対策をしなかった場合」＝</a:t>
            </a:r>
            <a:r>
              <a:rPr kumimoji="1" lang="en-US" altLang="ja-JP" dirty="0"/>
              <a:t>ICPP</a:t>
            </a:r>
            <a:r>
              <a:rPr kumimoji="1" lang="ja-JP" altLang="en-US" dirty="0"/>
              <a:t>「</a:t>
            </a:r>
            <a:r>
              <a:rPr kumimoji="1" lang="en-US" altLang="ja-JP" dirty="0"/>
              <a:t>4</a:t>
            </a:r>
            <a:r>
              <a:rPr kumimoji="1" lang="ja-JP" altLang="en-US" dirty="0"/>
              <a:t>℃上昇シナリオ」</a:t>
            </a:r>
            <a:endParaRPr kumimoji="1" lang="en-US" altLang="ja-JP" dirty="0"/>
          </a:p>
          <a:p>
            <a:pPr marL="0" marR="0" lvl="0" indent="0" algn="l" defTabSz="914400" rtl="0" eaLnBrk="0" fontAlgn="base" latinLnBrk="0" hangingPunct="0">
              <a:lnSpc>
                <a:spcPct val="100000"/>
              </a:lnSpc>
              <a:spcBef>
                <a:spcPct val="30000"/>
              </a:spcBef>
              <a:spcAft>
                <a:spcPct val="0"/>
              </a:spcAft>
              <a:buClrTx/>
              <a:buSzTx/>
              <a:buFontTx/>
              <a:buNone/>
              <a:tabLst/>
              <a:defRPr/>
            </a:pPr>
            <a:r>
              <a:rPr kumimoji="1" lang="en-US" altLang="ja-JP" dirty="0"/>
              <a:t>21</a:t>
            </a:r>
            <a:r>
              <a:rPr kumimoji="1" lang="ja-JP" altLang="en-US" dirty="0"/>
              <a:t>世紀末（</a:t>
            </a:r>
            <a:r>
              <a:rPr kumimoji="1" lang="en-US" altLang="ja-JP" dirty="0"/>
              <a:t>2081</a:t>
            </a:r>
            <a:r>
              <a:rPr kumimoji="1" lang="ja-JP" altLang="en-US" dirty="0"/>
              <a:t>～</a:t>
            </a:r>
            <a:r>
              <a:rPr kumimoji="1" lang="en-US" altLang="ja-JP" dirty="0"/>
              <a:t>2100</a:t>
            </a:r>
            <a:r>
              <a:rPr kumimoji="1" lang="ja-JP" altLang="en-US" dirty="0"/>
              <a:t>年）の世界平均気温が、工業化以前（</a:t>
            </a:r>
            <a:r>
              <a:rPr kumimoji="1" lang="en-US" altLang="ja-JP" dirty="0"/>
              <a:t>1850</a:t>
            </a:r>
            <a:r>
              <a:rPr kumimoji="1" lang="ja-JP" altLang="en-US" dirty="0"/>
              <a:t>～</a:t>
            </a:r>
            <a:r>
              <a:rPr kumimoji="1" lang="en-US" altLang="ja-JP" dirty="0"/>
              <a:t>1900</a:t>
            </a:r>
            <a:r>
              <a:rPr kumimoji="1" lang="ja-JP" altLang="en-US" dirty="0"/>
              <a:t>年の平均）と比べて</a:t>
            </a:r>
            <a:r>
              <a:rPr kumimoji="1" lang="en-US" altLang="ja-JP" dirty="0"/>
              <a:t>3.2</a:t>
            </a:r>
            <a:r>
              <a:rPr kumimoji="1" lang="ja-JP" altLang="en-US" dirty="0"/>
              <a:t>～</a:t>
            </a:r>
            <a:r>
              <a:rPr kumimoji="1" lang="en-US" altLang="ja-JP" dirty="0"/>
              <a:t>5.4</a:t>
            </a:r>
            <a:r>
              <a:rPr kumimoji="1" lang="ja-JP" altLang="en-US" dirty="0"/>
              <a:t>℃上昇する可能性の高いシナリオ</a:t>
            </a:r>
            <a:endParaRPr kumimoji="1" lang="en-US" altLang="ja-JP" dirty="0"/>
          </a:p>
        </p:txBody>
      </p:sp>
      <p:sp>
        <p:nvSpPr>
          <p:cNvPr id="4" name="日付プレースホルダー 3"/>
          <p:cNvSpPr>
            <a:spLocks noGrp="1"/>
          </p:cNvSpPr>
          <p:nvPr>
            <p:ph type="dt" idx="1"/>
          </p:nvPr>
        </p:nvSpPr>
        <p:spPr/>
        <p:txBody>
          <a:bodyPr/>
          <a:lstStyle/>
          <a:p>
            <a:pPr>
              <a:defRPr/>
            </a:pPr>
            <a:fld id="{BFE567D3-4AB1-43DD-AEA5-ECFD3F7A0485}" type="datetime1">
              <a:rPr lang="ja-JP" altLang="en-US" smtClean="0"/>
              <a:pPr>
                <a:defRPr/>
              </a:pPr>
              <a:t>2021/3/17</a:t>
            </a:fld>
            <a:endParaRPr lang="en-US" altLang="ja-JP"/>
          </a:p>
        </p:txBody>
      </p:sp>
      <p:sp>
        <p:nvSpPr>
          <p:cNvPr id="5" name="スライド番号プレースホルダー 4"/>
          <p:cNvSpPr>
            <a:spLocks noGrp="1"/>
          </p:cNvSpPr>
          <p:nvPr>
            <p:ph type="sldNum" sz="quarter" idx="5"/>
          </p:nvPr>
        </p:nvSpPr>
        <p:spPr/>
        <p:txBody>
          <a:bodyPr/>
          <a:lstStyle/>
          <a:p>
            <a:pPr>
              <a:defRPr/>
            </a:pPr>
            <a:fld id="{BD1C57A0-DCAA-4EA0-9838-7F3BBC0F312F}" type="slidenum">
              <a:rPr lang="en-US" altLang="ja-JP" smtClean="0"/>
              <a:pPr>
                <a:defRPr/>
              </a:pPr>
              <a:t>9</a:t>
            </a:fld>
            <a:endParaRPr lang="en-US" altLang="ja-JP"/>
          </a:p>
        </p:txBody>
      </p:sp>
    </p:spTree>
    <p:extLst>
      <p:ext uri="{BB962C8B-B14F-4D97-AF65-F5344CB8AC3E}">
        <p14:creationId xmlns:p14="http://schemas.microsoft.com/office/powerpoint/2010/main" val="369131497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地球温暖化の大きな要因と考えられているのは「温室効果ガス」です。</a:t>
            </a:r>
            <a:endParaRPr kumimoji="1" lang="en-US" altLang="ja-JP" dirty="0"/>
          </a:p>
          <a:p>
            <a:r>
              <a:rPr kumimoji="1" lang="ja-JP" altLang="en-US" dirty="0"/>
              <a:t>二酸化炭素などの温室効果ガスは、地面に当たった太陽の光を吸収して地球を暖める効果があります。もし温室効果ガスがないと、地球はマイナス</a:t>
            </a:r>
            <a:r>
              <a:rPr kumimoji="1" lang="en-US" altLang="ja-JP" dirty="0"/>
              <a:t>19</a:t>
            </a:r>
            <a:r>
              <a:rPr kumimoji="1" lang="ja-JP" altLang="en-US" dirty="0"/>
              <a:t>℃になってしまうとも言われてます。</a:t>
            </a:r>
            <a:endParaRPr kumimoji="1" lang="en-US" altLang="ja-JP" dirty="0"/>
          </a:p>
          <a:p>
            <a:r>
              <a:rPr kumimoji="1" lang="ja-JP" altLang="en-US" dirty="0"/>
              <a:t>ところが、工業化が進み化石燃料の利用が増加したことで、二酸化炭素などの温室効果ガスの大気中濃度が増加しています。人間の活動が、温室効果ガスを増加させ、それが地球温暖化を引き起こしていると考えられているのです。</a:t>
            </a:r>
            <a:endParaRPr kumimoji="1" lang="en-US" altLang="ja-JP" dirty="0"/>
          </a:p>
          <a:p>
            <a:r>
              <a:rPr kumimoji="1" lang="ja-JP" altLang="en-US" dirty="0"/>
              <a:t>人間の活動が影響して温室効果ガスが増えすぎた。それならば、人間が活動を変えればコントロールができるはずですよね。</a:t>
            </a:r>
            <a:endParaRPr kumimoji="1" lang="en-US" altLang="ja-JP" dirty="0"/>
          </a:p>
        </p:txBody>
      </p:sp>
      <p:sp>
        <p:nvSpPr>
          <p:cNvPr id="4" name="日付プレースホルダー 3"/>
          <p:cNvSpPr>
            <a:spLocks noGrp="1"/>
          </p:cNvSpPr>
          <p:nvPr>
            <p:ph type="dt" idx="1"/>
          </p:nvPr>
        </p:nvSpPr>
        <p:spPr/>
        <p:txBody>
          <a:bodyPr/>
          <a:lstStyle/>
          <a:p>
            <a:pPr>
              <a:defRPr/>
            </a:pPr>
            <a:fld id="{BFE567D3-4AB1-43DD-AEA5-ECFD3F7A0485}" type="datetime1">
              <a:rPr lang="ja-JP" altLang="en-US" smtClean="0"/>
              <a:pPr>
                <a:defRPr/>
              </a:pPr>
              <a:t>2021/3/17</a:t>
            </a:fld>
            <a:endParaRPr lang="en-US" altLang="ja-JP"/>
          </a:p>
        </p:txBody>
      </p:sp>
      <p:sp>
        <p:nvSpPr>
          <p:cNvPr id="5" name="スライド番号プレースホルダー 4"/>
          <p:cNvSpPr>
            <a:spLocks noGrp="1"/>
          </p:cNvSpPr>
          <p:nvPr>
            <p:ph type="sldNum" sz="quarter" idx="5"/>
          </p:nvPr>
        </p:nvSpPr>
        <p:spPr/>
        <p:txBody>
          <a:bodyPr/>
          <a:lstStyle/>
          <a:p>
            <a:pPr>
              <a:defRPr/>
            </a:pPr>
            <a:fld id="{BD1C57A0-DCAA-4EA0-9838-7F3BBC0F312F}" type="slidenum">
              <a:rPr lang="en-US" altLang="ja-JP" smtClean="0"/>
              <a:pPr>
                <a:defRPr/>
              </a:pPr>
              <a:t>10</a:t>
            </a:fld>
            <a:endParaRPr lang="en-US" altLang="ja-JP"/>
          </a:p>
        </p:txBody>
      </p:sp>
    </p:spTree>
    <p:extLst>
      <p:ext uri="{BB962C8B-B14F-4D97-AF65-F5344CB8AC3E}">
        <p14:creationId xmlns:p14="http://schemas.microsoft.com/office/powerpoint/2010/main" val="40363620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a:lnSpc>
                <a:spcPct val="100000"/>
              </a:lnSpc>
            </a:pPr>
            <a:r>
              <a:rPr kumimoji="1" lang="ja-JP" altLang="en-US" dirty="0"/>
              <a:t>温室効果ガスの発生には「化石燃料の利用」が関係していますが、日本ではどんな場面で化石燃料が利用されているでしょうか。</a:t>
            </a:r>
            <a:endParaRPr kumimoji="1" lang="en-US" altLang="ja-JP" dirty="0"/>
          </a:p>
          <a:p>
            <a:pPr>
              <a:lnSpc>
                <a:spcPct val="100000"/>
              </a:lnSpc>
            </a:pPr>
            <a:endParaRPr kumimoji="1" lang="en-US" altLang="ja-JP" dirty="0"/>
          </a:p>
          <a:p>
            <a:pPr>
              <a:lnSpc>
                <a:spcPct val="100000"/>
              </a:lnSpc>
            </a:pPr>
            <a:r>
              <a:rPr kumimoji="1" lang="ja-JP" altLang="en-US" dirty="0"/>
              <a:t>グラフを見てください。日本の発電量の割合が示されていますが、</a:t>
            </a:r>
            <a:r>
              <a:rPr kumimoji="1" lang="en-US" altLang="ja-JP" dirty="0"/>
              <a:t>8</a:t>
            </a:r>
            <a:r>
              <a:rPr kumimoji="1" lang="ja-JP" altLang="en-US" dirty="0"/>
              <a:t>割近くが化石燃料を燃やして発電する火力発電になっています。私たちが普段使っている電気のほとんどは、化石燃料を燃やすことによって生み出されているのです。</a:t>
            </a:r>
            <a:endParaRPr kumimoji="1" lang="en-US" altLang="ja-JP" dirty="0"/>
          </a:p>
          <a:p>
            <a:pPr>
              <a:lnSpc>
                <a:spcPct val="100000"/>
              </a:lnSpc>
            </a:pPr>
            <a:endParaRPr kumimoji="1" lang="en-US" altLang="ja-JP" dirty="0"/>
          </a:p>
          <a:p>
            <a:pPr>
              <a:lnSpc>
                <a:spcPct val="100000"/>
              </a:lnSpc>
            </a:pPr>
            <a:r>
              <a:rPr kumimoji="1" lang="ja-JP" altLang="en-US" dirty="0"/>
              <a:t>なお、これらの化石燃料は無限にとれるわけではありません。例えば石油は、もしこのままの勢いで使い続けると、現在採掘可能な量をあと</a:t>
            </a:r>
            <a:r>
              <a:rPr kumimoji="1" lang="en-US" altLang="ja-JP" dirty="0"/>
              <a:t>50</a:t>
            </a:r>
            <a:r>
              <a:rPr kumimoji="1" lang="ja-JP" altLang="en-US" dirty="0"/>
              <a:t>年ほどで使い切ってしまうと予測されています。</a:t>
            </a:r>
            <a:endParaRPr kumimoji="1" lang="en-US" altLang="ja-JP" dirty="0"/>
          </a:p>
          <a:p>
            <a:pPr marL="0" marR="0" lvl="0" indent="0" algn="l" defTabSz="914400" rtl="0" eaLnBrk="0" fontAlgn="base" latinLnBrk="0" hangingPunct="0">
              <a:lnSpc>
                <a:spcPct val="100000"/>
              </a:lnSpc>
              <a:spcBef>
                <a:spcPct val="30000"/>
              </a:spcBef>
              <a:spcAft>
                <a:spcPct val="0"/>
              </a:spcAft>
              <a:buClrTx/>
              <a:buSzTx/>
              <a:buFontTx/>
              <a:buNone/>
              <a:tabLst/>
              <a:defRPr/>
            </a:pPr>
            <a:r>
              <a:rPr lang="ja-JP" altLang="en-US" sz="1200" dirty="0"/>
              <a:t>（資源エネルギー庁　</a:t>
            </a:r>
            <a:r>
              <a:rPr lang="en-US" altLang="ja-JP" sz="1200" dirty="0"/>
              <a:t>https://www.enecho.meti.go.jp/about/whitepaper/2018html/2-2-2.html</a:t>
            </a:r>
            <a:r>
              <a:rPr lang="ja-JP" altLang="en-US" sz="1200" dirty="0"/>
              <a:t>）</a:t>
            </a:r>
            <a:endParaRPr lang="en-US" altLang="ja-JP" sz="1200" dirty="0"/>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altLang="ja-JP" sz="1200" dirty="0"/>
          </a:p>
          <a:p>
            <a:pPr marL="0" marR="0" lvl="0" indent="0" algn="l" defTabSz="914400" rtl="0" eaLnBrk="0" fontAlgn="base" latinLnBrk="0" hangingPunct="0">
              <a:lnSpc>
                <a:spcPct val="100000"/>
              </a:lnSpc>
              <a:spcBef>
                <a:spcPct val="30000"/>
              </a:spcBef>
              <a:spcAft>
                <a:spcPct val="0"/>
              </a:spcAft>
              <a:buClrTx/>
              <a:buSzTx/>
              <a:buFontTx/>
              <a:buNone/>
              <a:tabLst/>
              <a:defRPr/>
            </a:pPr>
            <a:r>
              <a:rPr lang="ja-JP" altLang="en-US" sz="1200" dirty="0"/>
              <a:t>温室効果ガス削減のためにも、エネルギー利用の持続可能性のためにも、化石燃料の利用は、減らしていく必要があります。</a:t>
            </a:r>
            <a:endParaRPr lang="en-US" altLang="ja-JP" sz="1200" dirty="0"/>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altLang="ja-JP" sz="1200" dirty="0"/>
          </a:p>
        </p:txBody>
      </p:sp>
      <p:sp>
        <p:nvSpPr>
          <p:cNvPr id="4" name="日付プレースホルダー 3"/>
          <p:cNvSpPr>
            <a:spLocks noGrp="1"/>
          </p:cNvSpPr>
          <p:nvPr>
            <p:ph type="dt" idx="1"/>
          </p:nvPr>
        </p:nvSpPr>
        <p:spPr/>
        <p:txBody>
          <a:bodyPr/>
          <a:lstStyle/>
          <a:p>
            <a:pPr>
              <a:defRPr/>
            </a:pPr>
            <a:fld id="{BFE567D3-4AB1-43DD-AEA5-ECFD3F7A0485}" type="datetime1">
              <a:rPr lang="ja-JP" altLang="en-US" smtClean="0"/>
              <a:pPr>
                <a:defRPr/>
              </a:pPr>
              <a:t>2021/3/17</a:t>
            </a:fld>
            <a:endParaRPr lang="en-US" altLang="ja-JP"/>
          </a:p>
        </p:txBody>
      </p:sp>
      <p:sp>
        <p:nvSpPr>
          <p:cNvPr id="5" name="スライド番号プレースホルダー 4"/>
          <p:cNvSpPr>
            <a:spLocks noGrp="1"/>
          </p:cNvSpPr>
          <p:nvPr>
            <p:ph type="sldNum" sz="quarter" idx="5"/>
          </p:nvPr>
        </p:nvSpPr>
        <p:spPr/>
        <p:txBody>
          <a:bodyPr/>
          <a:lstStyle/>
          <a:p>
            <a:pPr>
              <a:defRPr/>
            </a:pPr>
            <a:fld id="{BD1C57A0-DCAA-4EA0-9838-7F3BBC0F312F}" type="slidenum">
              <a:rPr lang="en-US" altLang="ja-JP" smtClean="0"/>
              <a:pPr>
                <a:defRPr/>
              </a:pPr>
              <a:t>11</a:t>
            </a:fld>
            <a:endParaRPr lang="en-US" altLang="ja-JP"/>
          </a:p>
        </p:txBody>
      </p:sp>
    </p:spTree>
    <p:extLst>
      <p:ext uri="{BB962C8B-B14F-4D97-AF65-F5344CB8AC3E}">
        <p14:creationId xmlns:p14="http://schemas.microsoft.com/office/powerpoint/2010/main" val="287148993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kumimoji="1" lang="ja-JP" altLang="en-US" dirty="0"/>
              <a:t>世界の貧困をなくすこと、地球の環境問題などは、地球規模で考え、世界全体で対応しなければ解決できない課題です。</a:t>
            </a:r>
            <a:endParaRPr kumimoji="1" lang="en-US" altLang="ja-JP" dirty="0"/>
          </a:p>
          <a:p>
            <a:pPr marL="0" marR="0" lvl="0" indent="0" algn="l" defTabSz="914400" rtl="0" eaLnBrk="0" fontAlgn="base" latinLnBrk="0" hangingPunct="0">
              <a:lnSpc>
                <a:spcPct val="100000"/>
              </a:lnSpc>
              <a:spcBef>
                <a:spcPct val="30000"/>
              </a:spcBef>
              <a:spcAft>
                <a:spcPct val="0"/>
              </a:spcAft>
              <a:buClrTx/>
              <a:buSzTx/>
              <a:buFontTx/>
              <a:buNone/>
              <a:tabLst/>
              <a:defRPr/>
            </a:pPr>
            <a:r>
              <a:rPr kumimoji="1" lang="ja-JP" altLang="en-US" dirty="0"/>
              <a:t>国連を中心とした国際社会の取り組みが進んでいます。</a:t>
            </a:r>
            <a:endParaRPr kumimoji="1" lang="en-US" altLang="ja-JP" dirty="0"/>
          </a:p>
          <a:p>
            <a:pPr marL="0" marR="0" lvl="0" indent="0" algn="l" defTabSz="914400" rtl="0" eaLnBrk="0" fontAlgn="base" latinLnBrk="0" hangingPunct="0">
              <a:lnSpc>
                <a:spcPct val="100000"/>
              </a:lnSpc>
              <a:spcBef>
                <a:spcPct val="30000"/>
              </a:spcBef>
              <a:spcAft>
                <a:spcPct val="0"/>
              </a:spcAft>
              <a:buClrTx/>
              <a:buSzTx/>
              <a:buFontTx/>
              <a:buNone/>
              <a:tabLst/>
              <a:defRPr/>
            </a:pPr>
            <a:endParaRPr kumimoji="1" lang="en-US" altLang="ja-JP" dirty="0"/>
          </a:p>
          <a:p>
            <a:pPr marL="0" marR="0" lvl="0" indent="0" algn="l" defTabSz="914400" rtl="0" eaLnBrk="0" fontAlgn="base" latinLnBrk="0" hangingPunct="0">
              <a:lnSpc>
                <a:spcPct val="100000"/>
              </a:lnSpc>
              <a:spcBef>
                <a:spcPct val="30000"/>
              </a:spcBef>
              <a:spcAft>
                <a:spcPct val="0"/>
              </a:spcAft>
              <a:buClrTx/>
              <a:buSzTx/>
              <a:buFontTx/>
              <a:buNone/>
              <a:tabLst/>
              <a:defRPr/>
            </a:pPr>
            <a:r>
              <a:rPr kumimoji="1" lang="ja-JP" altLang="en-US" dirty="0"/>
              <a:t>人類が宇宙空間で撮影された「青い地球」の写真をはじめてみたのは、今から</a:t>
            </a:r>
            <a:r>
              <a:rPr kumimoji="1" lang="en-US" altLang="ja-JP" dirty="0"/>
              <a:t>50</a:t>
            </a:r>
            <a:r>
              <a:rPr kumimoji="1" lang="ja-JP" altLang="en-US" dirty="0"/>
              <a:t>～</a:t>
            </a:r>
            <a:r>
              <a:rPr kumimoji="1" lang="en-US" altLang="ja-JP" dirty="0"/>
              <a:t>60</a:t>
            </a:r>
            <a:r>
              <a:rPr kumimoji="1" lang="ja-JP" altLang="en-US" dirty="0"/>
              <a:t>年ほど前。初めて地球の姿を見た人たちは、とても感動して、この星が自分たちの故郷だという強い気持ちが生まれたそうです。</a:t>
            </a:r>
            <a:endParaRPr kumimoji="1" lang="en-US" altLang="ja-JP" dirty="0"/>
          </a:p>
          <a:p>
            <a:pPr marL="0" marR="0" lvl="0" indent="0" algn="l" defTabSz="914400" rtl="0" eaLnBrk="0" fontAlgn="base" latinLnBrk="0" hangingPunct="0">
              <a:lnSpc>
                <a:spcPct val="100000"/>
              </a:lnSpc>
              <a:spcBef>
                <a:spcPct val="30000"/>
              </a:spcBef>
              <a:spcAft>
                <a:spcPct val="0"/>
              </a:spcAft>
              <a:buClrTx/>
              <a:buSzTx/>
              <a:buFontTx/>
              <a:buNone/>
              <a:tabLst/>
              <a:defRPr/>
            </a:pPr>
            <a:r>
              <a:rPr kumimoji="1" lang="ja-JP" altLang="en-US" dirty="0"/>
              <a:t>「わたしたちのふるさと、地球」こんな気持ちが、地球規模でものごとを考えていくきっかけのひとつだったといわれています。</a:t>
            </a:r>
            <a:endParaRPr kumimoji="1" lang="en-US" altLang="ja-JP" dirty="0"/>
          </a:p>
          <a:p>
            <a:pPr>
              <a:lnSpc>
                <a:spcPct val="100000"/>
              </a:lnSpc>
            </a:pPr>
            <a:endParaRPr kumimoji="1" lang="en-US" altLang="ja-JP" dirty="0"/>
          </a:p>
          <a:p>
            <a:pPr>
              <a:lnSpc>
                <a:spcPct val="100000"/>
              </a:lnSpc>
            </a:pPr>
            <a:r>
              <a:rPr kumimoji="1" lang="ja-JP" altLang="en-US" dirty="0"/>
              <a:t>このころ、「かけがえのない地球」をテーマに環境問題について初めて話し合った国連人間環境会議が開かれました。（</a:t>
            </a:r>
            <a:r>
              <a:rPr kumimoji="1" lang="en-US" altLang="ja-JP" dirty="0"/>
              <a:t>1972</a:t>
            </a:r>
            <a:r>
              <a:rPr kumimoji="1" lang="ja-JP" altLang="en-US" dirty="0"/>
              <a:t>年）</a:t>
            </a:r>
            <a:endParaRPr kumimoji="1" lang="en-US" altLang="ja-JP" dirty="0"/>
          </a:p>
          <a:p>
            <a:pPr>
              <a:lnSpc>
                <a:spcPct val="100000"/>
              </a:lnSpc>
            </a:pPr>
            <a:r>
              <a:rPr kumimoji="1" lang="ja-JP" altLang="en-US" dirty="0"/>
              <a:t>その後、</a:t>
            </a:r>
            <a:r>
              <a:rPr kumimoji="1" lang="en-US" altLang="ja-JP" dirty="0"/>
              <a:t>1992</a:t>
            </a:r>
            <a:r>
              <a:rPr kumimoji="1" lang="ja-JP" altLang="en-US" dirty="0"/>
              <a:t>年の「国連環境開発会議（地球サミット）」では、「持続可能な開発」の実現に向けて話し合われました。</a:t>
            </a:r>
            <a:endParaRPr kumimoji="1" lang="en-US" altLang="ja-JP" dirty="0"/>
          </a:p>
          <a:p>
            <a:pPr>
              <a:lnSpc>
                <a:spcPct val="100000"/>
              </a:lnSpc>
            </a:pPr>
            <a:r>
              <a:rPr kumimoji="1" lang="en-US" altLang="ja-JP" dirty="0"/>
              <a:t>1997</a:t>
            </a:r>
            <a:r>
              <a:rPr kumimoji="1" lang="ja-JP" altLang="en-US" dirty="0"/>
              <a:t>年には、地球温暖化を食い止めるため先進国の温室効果ガスの削減目標が示された京都議定書、</a:t>
            </a:r>
            <a:r>
              <a:rPr kumimoji="1" lang="en-US" altLang="ja-JP" dirty="0"/>
              <a:t>2000</a:t>
            </a:r>
            <a:r>
              <a:rPr kumimoji="1" lang="ja-JP" altLang="en-US" dirty="0"/>
              <a:t>年には、世界の貧困を半減することを目標として先進国中心に取り組むミレニアム開発目標が採択されました。</a:t>
            </a:r>
            <a:endParaRPr kumimoji="1" lang="en-US" altLang="ja-JP" dirty="0"/>
          </a:p>
          <a:p>
            <a:pPr>
              <a:lnSpc>
                <a:spcPct val="100000"/>
              </a:lnSpc>
            </a:pPr>
            <a:endParaRPr kumimoji="1" lang="en-US" altLang="ja-JP" dirty="0"/>
          </a:p>
          <a:p>
            <a:pPr>
              <a:lnSpc>
                <a:spcPct val="100000"/>
              </a:lnSpc>
            </a:pPr>
            <a:r>
              <a:rPr kumimoji="1" lang="ja-JP" altLang="en-US" dirty="0"/>
              <a:t>このように取り組みが進んでいき、</a:t>
            </a:r>
            <a:endParaRPr kumimoji="1" lang="en-US" altLang="ja-JP" dirty="0"/>
          </a:p>
          <a:p>
            <a:pPr>
              <a:lnSpc>
                <a:spcPct val="100000"/>
              </a:lnSpc>
            </a:pPr>
            <a:r>
              <a:rPr kumimoji="1" lang="ja-JP" altLang="en-US" dirty="0"/>
              <a:t>そして、</a:t>
            </a:r>
            <a:r>
              <a:rPr kumimoji="1" lang="en-US" altLang="ja-JP" dirty="0"/>
              <a:t>2015</a:t>
            </a:r>
            <a:r>
              <a:rPr kumimoji="1" lang="ja-JP" altLang="en-US" dirty="0"/>
              <a:t>年９月には、</a:t>
            </a:r>
            <a:r>
              <a:rPr kumimoji="1" lang="en-US" altLang="ja-JP" dirty="0"/>
              <a:t>2030</a:t>
            </a:r>
            <a:r>
              <a:rPr kumimoji="1" lang="ja-JP" altLang="en-US" dirty="0"/>
              <a:t>年に向けた世界共通の目標として「持続可能な開発目標（ＳＤＧｓ）」が、国連加盟国の全会一致で採択されました。</a:t>
            </a:r>
            <a:endParaRPr kumimoji="1" lang="en-US" altLang="ja-JP" dirty="0"/>
          </a:p>
          <a:p>
            <a:pPr>
              <a:lnSpc>
                <a:spcPct val="100000"/>
              </a:lnSpc>
            </a:pPr>
            <a:r>
              <a:rPr kumimoji="1" lang="ja-JP" altLang="en-US" dirty="0"/>
              <a:t>また、同年</a:t>
            </a:r>
            <a:r>
              <a:rPr kumimoji="1" lang="en-US" altLang="ja-JP" dirty="0"/>
              <a:t>12</a:t>
            </a:r>
            <a:r>
              <a:rPr kumimoji="1" lang="ja-JP" altLang="en-US" dirty="0"/>
              <a:t>月には、すべての国を対象とした</a:t>
            </a:r>
            <a:r>
              <a:rPr lang="ja-JP" altLang="en-US" dirty="0"/>
              <a:t>２０２０年以降の地球温暖化対策の国際枠組み「パリ協定」が</a:t>
            </a:r>
            <a:r>
              <a:rPr kumimoji="1" lang="ja-JP" altLang="en-US" dirty="0"/>
              <a:t>採択され、批准した各国の取り組みが進んでいます。</a:t>
            </a:r>
            <a:endParaRPr kumimoji="1" lang="en-US" altLang="ja-JP" dirty="0"/>
          </a:p>
        </p:txBody>
      </p:sp>
      <p:sp>
        <p:nvSpPr>
          <p:cNvPr id="4" name="日付プレースホルダー 3"/>
          <p:cNvSpPr>
            <a:spLocks noGrp="1"/>
          </p:cNvSpPr>
          <p:nvPr>
            <p:ph type="dt" idx="1"/>
          </p:nvPr>
        </p:nvSpPr>
        <p:spPr/>
        <p:txBody>
          <a:bodyPr/>
          <a:lstStyle/>
          <a:p>
            <a:pPr>
              <a:defRPr/>
            </a:pPr>
            <a:fld id="{BFE567D3-4AB1-43DD-AEA5-ECFD3F7A0485}" type="datetime1">
              <a:rPr lang="ja-JP" altLang="en-US" smtClean="0"/>
              <a:pPr>
                <a:defRPr/>
              </a:pPr>
              <a:t>2021/3/17</a:t>
            </a:fld>
            <a:endParaRPr lang="en-US" altLang="ja-JP"/>
          </a:p>
        </p:txBody>
      </p:sp>
      <p:sp>
        <p:nvSpPr>
          <p:cNvPr id="5" name="スライド番号プレースホルダー 4"/>
          <p:cNvSpPr>
            <a:spLocks noGrp="1"/>
          </p:cNvSpPr>
          <p:nvPr>
            <p:ph type="sldNum" sz="quarter" idx="5"/>
          </p:nvPr>
        </p:nvSpPr>
        <p:spPr/>
        <p:txBody>
          <a:bodyPr/>
          <a:lstStyle/>
          <a:p>
            <a:pPr>
              <a:defRPr/>
            </a:pPr>
            <a:fld id="{BD1C57A0-DCAA-4EA0-9838-7F3BBC0F312F}" type="slidenum">
              <a:rPr lang="en-US" altLang="ja-JP" smtClean="0"/>
              <a:pPr>
                <a:defRPr/>
              </a:pPr>
              <a:t>12</a:t>
            </a:fld>
            <a:endParaRPr lang="en-US" altLang="ja-JP"/>
          </a:p>
        </p:txBody>
      </p:sp>
    </p:spTree>
    <p:extLst>
      <p:ext uri="{BB962C8B-B14F-4D97-AF65-F5344CB8AC3E}">
        <p14:creationId xmlns:p14="http://schemas.microsoft.com/office/powerpoint/2010/main" val="189007838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ＳＤＧｓの前身は</a:t>
            </a:r>
            <a:r>
              <a:rPr kumimoji="1" lang="ja-JP" altLang="en-US" sz="1200" b="0" i="0" kern="1200" dirty="0">
                <a:solidFill>
                  <a:schemeClr val="tx1"/>
                </a:solidFill>
                <a:latin typeface="Meiryo" panose="020B0604030504040204" pitchFamily="34" charset="-128"/>
                <a:ea typeface="ＭＳ Ｐ明朝" charset="0"/>
              </a:rPr>
              <a:t>ＭＤＧｓ</a:t>
            </a:r>
            <a:r>
              <a:rPr kumimoji="1" lang="ja-JP" altLang="en-US" dirty="0"/>
              <a:t>（ミレニアム開発目標）です。</a:t>
            </a:r>
            <a:endParaRPr kumimoji="1" lang="en-US" altLang="ja-JP" dirty="0"/>
          </a:p>
          <a:p>
            <a:r>
              <a:rPr kumimoji="1" lang="en-US" altLang="ja-JP" dirty="0"/>
              <a:t>200</a:t>
            </a:r>
            <a:r>
              <a:rPr kumimoji="1" lang="en-US" altLang="ja-JP" u="none" dirty="0"/>
              <a:t>0</a:t>
            </a:r>
            <a:r>
              <a:rPr kumimoji="1" lang="ja-JP" altLang="en-US" dirty="0"/>
              <a:t>年に始まったＭＤＧｓは世界の貧困を半減するという目標を掲げ、国連を中心に発展途上国に支援が行われました。その結果、極度の貧困で暮らす人々が半分以下に減るなど、目に見えて大きな成果を残しました。</a:t>
            </a:r>
            <a:endParaRPr kumimoji="1" lang="en-US" altLang="ja-JP" dirty="0"/>
          </a:p>
          <a:p>
            <a:r>
              <a:rPr kumimoji="1" lang="ja-JP" altLang="en-US" dirty="0"/>
              <a:t>国連自身も、ＭＤＧｓを「これまでの歴史で最も成功した貧困撲滅の取り組み」と評価しています。</a:t>
            </a:r>
            <a:endParaRPr kumimoji="1" lang="en-US" altLang="ja-JP" dirty="0"/>
          </a:p>
          <a:p>
            <a:endParaRPr kumimoji="1" lang="en-US" altLang="ja-JP" dirty="0"/>
          </a:p>
          <a:p>
            <a:r>
              <a:rPr kumimoji="1" lang="ja-JP" altLang="en-US" dirty="0"/>
              <a:t>しかし、達成できなかった項目もありましたし、貧困は半減しましたが、なくなったわけではなく「取り残された人々」がいます。</a:t>
            </a:r>
            <a:endParaRPr kumimoji="1" lang="en-US" altLang="ja-JP" dirty="0"/>
          </a:p>
          <a:p>
            <a:endParaRPr kumimoji="1" lang="en-US" altLang="ja-JP" dirty="0"/>
          </a:p>
          <a:p>
            <a:r>
              <a:rPr kumimoji="1" lang="ja-JP" altLang="en-US" dirty="0"/>
              <a:t>だからＳＤＧｓは「誰も置き去りにしない」ことを基本理念とし、対応すべき課題を先進国を含む世界全体が抱える課題としてとらえ、国連、各国政府だけでなく、企業や個人を含めたあらゆるステークホルダーが取り組むべきものとして定められました。</a:t>
            </a:r>
            <a:endParaRPr kumimoji="1" lang="en-US" altLang="ja-JP" dirty="0"/>
          </a:p>
          <a:p>
            <a:endParaRPr kumimoji="1" lang="en-US" altLang="ja-JP" dirty="0"/>
          </a:p>
        </p:txBody>
      </p:sp>
      <p:sp>
        <p:nvSpPr>
          <p:cNvPr id="4" name="日付プレースホルダー 3"/>
          <p:cNvSpPr>
            <a:spLocks noGrp="1"/>
          </p:cNvSpPr>
          <p:nvPr>
            <p:ph type="dt" idx="1"/>
          </p:nvPr>
        </p:nvSpPr>
        <p:spPr/>
        <p:txBody>
          <a:bodyPr/>
          <a:lstStyle/>
          <a:p>
            <a:pPr>
              <a:defRPr/>
            </a:pPr>
            <a:fld id="{BFE567D3-4AB1-43DD-AEA5-ECFD3F7A0485}" type="datetime1">
              <a:rPr lang="ja-JP" altLang="en-US" smtClean="0"/>
              <a:pPr>
                <a:defRPr/>
              </a:pPr>
              <a:t>2021/3/17</a:t>
            </a:fld>
            <a:endParaRPr lang="en-US" altLang="ja-JP"/>
          </a:p>
        </p:txBody>
      </p:sp>
      <p:sp>
        <p:nvSpPr>
          <p:cNvPr id="5" name="スライド番号プレースホルダー 4"/>
          <p:cNvSpPr>
            <a:spLocks noGrp="1"/>
          </p:cNvSpPr>
          <p:nvPr>
            <p:ph type="sldNum" sz="quarter" idx="5"/>
          </p:nvPr>
        </p:nvSpPr>
        <p:spPr/>
        <p:txBody>
          <a:bodyPr/>
          <a:lstStyle/>
          <a:p>
            <a:pPr>
              <a:defRPr/>
            </a:pPr>
            <a:fld id="{BD1C57A0-DCAA-4EA0-9838-7F3BBC0F312F}" type="slidenum">
              <a:rPr lang="en-US" altLang="ja-JP" smtClean="0"/>
              <a:pPr>
                <a:defRPr/>
              </a:pPr>
              <a:t>13</a:t>
            </a:fld>
            <a:endParaRPr lang="en-US" altLang="ja-JP"/>
          </a:p>
        </p:txBody>
      </p:sp>
    </p:spTree>
    <p:extLst>
      <p:ext uri="{BB962C8B-B14F-4D97-AF65-F5344CB8AC3E}">
        <p14:creationId xmlns:p14="http://schemas.microsoft.com/office/powerpoint/2010/main" val="213916385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a:lnSpc>
                <a:spcPct val="100000"/>
              </a:lnSpc>
            </a:pPr>
            <a:r>
              <a:rPr kumimoji="1" lang="ja-JP" altLang="en-US" dirty="0"/>
              <a:t>その決意は、国際連合でＳＤＧｓを採択した際の決議文によく表れています。実際にその決議文を見てみると、「誰も置き去りにしない」ことを含め、ＳＤＧｓについてより深く理解できるキーワードがあります。</a:t>
            </a:r>
            <a:endParaRPr kumimoji="1" lang="en-US" altLang="ja-JP" dirty="0"/>
          </a:p>
          <a:p>
            <a:pPr>
              <a:lnSpc>
                <a:spcPct val="100000"/>
              </a:lnSpc>
            </a:pPr>
            <a:endParaRPr kumimoji="1" lang="en-US" altLang="ja-JP" dirty="0"/>
          </a:p>
          <a:p>
            <a:pPr>
              <a:lnSpc>
                <a:spcPct val="100000"/>
              </a:lnSpc>
            </a:pPr>
            <a:r>
              <a:rPr kumimoji="1" lang="ja-JP" altLang="en-US" dirty="0"/>
              <a:t>ここでは３つのキーワードをとりあげ、それぞれ、どのような意味なのか確認していきます。</a:t>
            </a:r>
            <a:endParaRPr kumimoji="1" lang="en-US" altLang="ja-JP" dirty="0"/>
          </a:p>
          <a:p>
            <a:pPr marL="0" marR="0" lvl="0" indent="0" algn="l" defTabSz="914400" rtl="0" eaLnBrk="0" fontAlgn="base" latinLnBrk="0" hangingPunct="0">
              <a:lnSpc>
                <a:spcPct val="100000"/>
              </a:lnSpc>
              <a:spcBef>
                <a:spcPct val="30000"/>
              </a:spcBef>
              <a:spcAft>
                <a:spcPct val="0"/>
              </a:spcAft>
              <a:buClrTx/>
              <a:buSzTx/>
              <a:buFontTx/>
              <a:buNone/>
              <a:tabLst/>
              <a:defRPr/>
            </a:pPr>
            <a:r>
              <a:rPr kumimoji="1" lang="ja-JP" altLang="en-US" dirty="0"/>
              <a:t>①誰も置き去りにしない</a:t>
            </a:r>
            <a:endParaRPr kumimoji="1" lang="en-US" altLang="ja-JP" dirty="0"/>
          </a:p>
          <a:p>
            <a:pPr>
              <a:lnSpc>
                <a:spcPct val="100000"/>
              </a:lnSpc>
            </a:pPr>
            <a:r>
              <a:rPr kumimoji="1" lang="ja-JP" altLang="en-US" dirty="0"/>
              <a:t>②私たちの世界を変革する</a:t>
            </a:r>
            <a:endParaRPr kumimoji="1" lang="en-US" altLang="ja-JP" dirty="0"/>
          </a:p>
          <a:p>
            <a:pPr>
              <a:lnSpc>
                <a:spcPct val="100000"/>
              </a:lnSpc>
            </a:pPr>
            <a:r>
              <a:rPr kumimoji="1" lang="ja-JP" altLang="en-US" dirty="0"/>
              <a:t>③経済・社会・環境の調和</a:t>
            </a:r>
            <a:endParaRPr kumimoji="1" lang="en-US" altLang="ja-JP" dirty="0"/>
          </a:p>
          <a:p>
            <a:pPr>
              <a:lnSpc>
                <a:spcPct val="100000"/>
              </a:lnSpc>
            </a:pPr>
            <a:r>
              <a:rPr kumimoji="1" lang="ja-JP" altLang="en-US" dirty="0"/>
              <a:t>の３つです。</a:t>
            </a:r>
          </a:p>
        </p:txBody>
      </p:sp>
      <p:sp>
        <p:nvSpPr>
          <p:cNvPr id="4" name="日付プレースホルダー 3"/>
          <p:cNvSpPr>
            <a:spLocks noGrp="1"/>
          </p:cNvSpPr>
          <p:nvPr>
            <p:ph type="dt" idx="1"/>
          </p:nvPr>
        </p:nvSpPr>
        <p:spPr/>
        <p:txBody>
          <a:bodyPr/>
          <a:lstStyle/>
          <a:p>
            <a:pPr>
              <a:defRPr/>
            </a:pPr>
            <a:fld id="{BFE567D3-4AB1-43DD-AEA5-ECFD3F7A0485}" type="datetime1">
              <a:rPr lang="ja-JP" altLang="en-US" smtClean="0"/>
              <a:pPr>
                <a:defRPr/>
              </a:pPr>
              <a:t>2021/3/17</a:t>
            </a:fld>
            <a:endParaRPr lang="en-US" altLang="ja-JP"/>
          </a:p>
        </p:txBody>
      </p:sp>
      <p:sp>
        <p:nvSpPr>
          <p:cNvPr id="5" name="スライド番号プレースホルダー 4"/>
          <p:cNvSpPr>
            <a:spLocks noGrp="1"/>
          </p:cNvSpPr>
          <p:nvPr>
            <p:ph type="sldNum" sz="quarter" idx="5"/>
          </p:nvPr>
        </p:nvSpPr>
        <p:spPr/>
        <p:txBody>
          <a:bodyPr/>
          <a:lstStyle/>
          <a:p>
            <a:pPr>
              <a:defRPr/>
            </a:pPr>
            <a:fld id="{BD1C57A0-DCAA-4EA0-9838-7F3BBC0F312F}" type="slidenum">
              <a:rPr lang="en-US" altLang="ja-JP" smtClean="0"/>
              <a:pPr>
                <a:defRPr/>
              </a:pPr>
              <a:t>14</a:t>
            </a:fld>
            <a:endParaRPr lang="en-US" altLang="ja-JP"/>
          </a:p>
        </p:txBody>
      </p:sp>
    </p:spTree>
    <p:extLst>
      <p:ext uri="{BB962C8B-B14F-4D97-AF65-F5344CB8AC3E}">
        <p14:creationId xmlns:p14="http://schemas.microsoft.com/office/powerpoint/2010/main" val="234160717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まず</a:t>
            </a:r>
            <a:r>
              <a:rPr kumimoji="1" lang="en-US" altLang="ja-JP" dirty="0"/>
              <a:t>1</a:t>
            </a:r>
            <a:r>
              <a:rPr kumimoji="1" lang="ja-JP" altLang="en-US" dirty="0"/>
              <a:t>つ目、誰も置き去りにしない。言い換えると「みんなが幸せになるために」</a:t>
            </a:r>
            <a:endParaRPr kumimoji="1" lang="en-US" altLang="ja-JP" dirty="0"/>
          </a:p>
          <a:p>
            <a:endParaRPr kumimoji="1" lang="en-US" altLang="ja-JP" dirty="0"/>
          </a:p>
          <a:p>
            <a:r>
              <a:rPr kumimoji="1" lang="ja-JP" altLang="en-US" dirty="0"/>
              <a:t>これまでのスライドで、世界中でたくさん問題が起きていることが見えてきましたね。</a:t>
            </a:r>
            <a:endParaRPr kumimoji="1" lang="en-US" altLang="ja-JP" dirty="0"/>
          </a:p>
          <a:p>
            <a:endParaRPr kumimoji="1" lang="en-US" altLang="ja-JP" dirty="0"/>
          </a:p>
          <a:p>
            <a:r>
              <a:rPr kumimoji="1" lang="ja-JP" altLang="en-US" dirty="0"/>
              <a:t>世界には水や食料、仕事がない人たちがいます。</a:t>
            </a:r>
            <a:endParaRPr kumimoji="1" lang="en-US" altLang="ja-JP" dirty="0"/>
          </a:p>
          <a:p>
            <a:r>
              <a:rPr kumimoji="1" lang="ja-JP" altLang="en-US" dirty="0"/>
              <a:t>病気になっても、なかなか病院で診療が受けられない国があります。</a:t>
            </a:r>
            <a:endParaRPr kumimoji="1" lang="en-US" altLang="ja-JP" dirty="0"/>
          </a:p>
          <a:p>
            <a:r>
              <a:rPr kumimoji="1" lang="ja-JP" altLang="en-US" dirty="0"/>
              <a:t>勉強したくてもできないこどもたちがいます。</a:t>
            </a:r>
            <a:endParaRPr kumimoji="1" lang="en-US" altLang="ja-JP" dirty="0"/>
          </a:p>
          <a:p>
            <a:endParaRPr kumimoji="1" lang="en-US" altLang="ja-JP" dirty="0"/>
          </a:p>
          <a:p>
            <a:r>
              <a:rPr kumimoji="1" lang="ja-JP" altLang="en-US" dirty="0"/>
              <a:t>貧困やあらゆる差別をなくして、みんなが幸せになるべきです。</a:t>
            </a:r>
            <a:endParaRPr kumimoji="1" lang="en-US" altLang="ja-JP" dirty="0"/>
          </a:p>
        </p:txBody>
      </p:sp>
      <p:sp>
        <p:nvSpPr>
          <p:cNvPr id="4" name="日付プレースホルダー 3"/>
          <p:cNvSpPr>
            <a:spLocks noGrp="1"/>
          </p:cNvSpPr>
          <p:nvPr>
            <p:ph type="dt" idx="1"/>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BFE567D3-4AB1-43DD-AEA5-ECFD3F7A0485}" type="datetime1">
              <a:rPr kumimoji="1" lang="ja-JP" altLang="en-US" sz="1200" u="none" strike="noStrike" kern="1200" cap="none" spc="0" normalizeH="0" baseline="0" noProof="0" smtClean="0">
                <a:ln>
                  <a:noFill/>
                </a:ln>
                <a:solidFill>
                  <a:srgbClr val="000000"/>
                </a:solidFill>
                <a:effectLst/>
                <a:uLnTx/>
                <a:uFillTx/>
                <a:cs typeface="+mn-cs"/>
              </a:rPr>
              <a:pPr marL="0" marR="0" lvl="0" indent="0" algn="r" defTabSz="914400" rtl="0" eaLnBrk="1" fontAlgn="base" latinLnBrk="0" hangingPunct="1">
                <a:lnSpc>
                  <a:spcPct val="100000"/>
                </a:lnSpc>
                <a:spcBef>
                  <a:spcPct val="0"/>
                </a:spcBef>
                <a:spcAft>
                  <a:spcPct val="0"/>
                </a:spcAft>
                <a:buClrTx/>
                <a:buSzTx/>
                <a:buFontTx/>
                <a:buNone/>
                <a:tabLst/>
                <a:defRPr/>
              </a:pPr>
              <a:t>2021/3/17</a:t>
            </a:fld>
            <a:endParaRPr kumimoji="1" lang="en-US" altLang="ja-JP" sz="1200" u="none" strike="noStrike" kern="1200" cap="none" spc="0" normalizeH="0" baseline="0" noProof="0" dirty="0">
              <a:ln>
                <a:noFill/>
              </a:ln>
              <a:solidFill>
                <a:srgbClr val="000000"/>
              </a:solidFill>
              <a:effectLst/>
              <a:uLnTx/>
              <a:uFillTx/>
              <a:cs typeface="+mn-cs"/>
            </a:endParaRPr>
          </a:p>
        </p:txBody>
      </p:sp>
      <p:sp>
        <p:nvSpPr>
          <p:cNvPr id="5" name="スライド番号プレースホルダー 4"/>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BD1C57A0-DCAA-4EA0-9838-7F3BBC0F312F}" type="slidenum">
              <a:rPr kumimoji="1" lang="en-US" altLang="ja-JP" sz="1000" u="none" strike="noStrike" kern="1200" cap="none" spc="0" normalizeH="0" baseline="0" noProof="0" smtClean="0">
                <a:ln>
                  <a:noFill/>
                </a:ln>
                <a:solidFill>
                  <a:srgbClr val="000000"/>
                </a:solidFill>
                <a:effectLst/>
                <a:uLnTx/>
                <a:uFillTx/>
                <a:cs typeface="+mn-cs"/>
              </a:rPr>
              <a:pPr marL="0" marR="0" lvl="0" indent="0" algn="r" defTabSz="914400" rtl="0" eaLnBrk="1" fontAlgn="base" latinLnBrk="0" hangingPunct="1">
                <a:lnSpc>
                  <a:spcPct val="100000"/>
                </a:lnSpc>
                <a:spcBef>
                  <a:spcPct val="0"/>
                </a:spcBef>
                <a:spcAft>
                  <a:spcPct val="0"/>
                </a:spcAft>
                <a:buClrTx/>
                <a:buSzTx/>
                <a:buFontTx/>
                <a:buNone/>
                <a:tabLst/>
                <a:defRPr/>
              </a:pPr>
              <a:t>15</a:t>
            </a:fld>
            <a:endParaRPr kumimoji="1" lang="en-US" altLang="ja-JP" sz="1000" u="none" strike="noStrike" kern="1200" cap="none" spc="0" normalizeH="0" baseline="0" noProof="0" dirty="0">
              <a:ln>
                <a:noFill/>
              </a:ln>
              <a:solidFill>
                <a:srgbClr val="000000"/>
              </a:solidFill>
              <a:effectLst/>
              <a:uLnTx/>
              <a:uFillTx/>
              <a:cs typeface="+mn-cs"/>
            </a:endParaRPr>
          </a:p>
        </p:txBody>
      </p:sp>
    </p:spTree>
    <p:extLst>
      <p:ext uri="{BB962C8B-B14F-4D97-AF65-F5344CB8AC3E}">
        <p14:creationId xmlns:p14="http://schemas.microsoft.com/office/powerpoint/2010/main" val="428608120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そして２つ目、私たちの世界を変革する。言い換えると「だいたんに、変わる・変える」</a:t>
            </a:r>
            <a:endParaRPr kumimoji="1" lang="en-US" altLang="ja-JP" dirty="0"/>
          </a:p>
          <a:p>
            <a:r>
              <a:rPr kumimoji="1" lang="ja-JP" altLang="en-US" dirty="0"/>
              <a:t>　</a:t>
            </a:r>
            <a:endParaRPr kumimoji="1" lang="en-US" altLang="ja-JP" dirty="0"/>
          </a:p>
          <a:p>
            <a:r>
              <a:rPr kumimoji="1" lang="ja-JP" altLang="en-US" dirty="0"/>
              <a:t>先ほど、ミレニアム開発目標（ＭＤＧｓ）の結果の説明をしましたが、国際機関や先進国の各国政府が途上国を支援し、途上国が頑張るだけでは、達成しきれなかったのです。</a:t>
            </a:r>
            <a:endParaRPr kumimoji="1" lang="en-US" altLang="ja-JP" dirty="0"/>
          </a:p>
          <a:p>
            <a:r>
              <a:rPr kumimoji="1" lang="ja-JP" altLang="en-US" dirty="0"/>
              <a:t>先進国自身も変わる。企業や、個人が、自分たち自身も変える、変わる、という「自分ごと」の意識が求められています。</a:t>
            </a:r>
            <a:endParaRPr kumimoji="1" lang="en-US" altLang="ja-JP" dirty="0"/>
          </a:p>
          <a:p>
            <a:endParaRPr kumimoji="1" lang="en-US" altLang="ja-JP" dirty="0"/>
          </a:p>
          <a:p>
            <a:r>
              <a:rPr kumimoji="1" lang="ja-JP" altLang="en-US" dirty="0"/>
              <a:t>先ほどからみただけでも、問題は複雑で、多岐にわたり、解決は決して容易ではありません。</a:t>
            </a:r>
            <a:endParaRPr kumimoji="1" lang="en-US" altLang="ja-JP" dirty="0"/>
          </a:p>
          <a:p>
            <a:r>
              <a:rPr kumimoji="1" lang="ja-JP" altLang="en-US" dirty="0"/>
              <a:t>でも、１７のゴールに向かって、みんなが、だいたんに、変わる・変える、そうやって、世界を変えるという、強いメッセージが込められているんですね。</a:t>
            </a:r>
            <a:endParaRPr kumimoji="1" lang="en-US" altLang="ja-JP" dirty="0"/>
          </a:p>
        </p:txBody>
      </p:sp>
      <p:sp>
        <p:nvSpPr>
          <p:cNvPr id="4" name="日付プレースホルダー 3"/>
          <p:cNvSpPr>
            <a:spLocks noGrp="1"/>
          </p:cNvSpPr>
          <p:nvPr>
            <p:ph type="dt" idx="1"/>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BFE567D3-4AB1-43DD-AEA5-ECFD3F7A0485}" type="datetime1">
              <a:rPr kumimoji="1" lang="ja-JP" altLang="en-US" sz="1200" u="none" strike="noStrike" kern="1200" cap="none" spc="0" normalizeH="0" baseline="0" noProof="0" smtClean="0">
                <a:ln>
                  <a:noFill/>
                </a:ln>
                <a:solidFill>
                  <a:srgbClr val="000000"/>
                </a:solidFill>
                <a:effectLst/>
                <a:uLnTx/>
                <a:uFillTx/>
                <a:cs typeface="+mn-cs"/>
              </a:rPr>
              <a:pPr marL="0" marR="0" lvl="0" indent="0" algn="r" defTabSz="914400" rtl="0" eaLnBrk="1" fontAlgn="base" latinLnBrk="0" hangingPunct="1">
                <a:lnSpc>
                  <a:spcPct val="100000"/>
                </a:lnSpc>
                <a:spcBef>
                  <a:spcPct val="0"/>
                </a:spcBef>
                <a:spcAft>
                  <a:spcPct val="0"/>
                </a:spcAft>
                <a:buClrTx/>
                <a:buSzTx/>
                <a:buFontTx/>
                <a:buNone/>
                <a:tabLst/>
                <a:defRPr/>
              </a:pPr>
              <a:t>2021/3/17</a:t>
            </a:fld>
            <a:endParaRPr kumimoji="1" lang="en-US" altLang="ja-JP" sz="1200" u="none" strike="noStrike" kern="1200" cap="none" spc="0" normalizeH="0" baseline="0" noProof="0" dirty="0">
              <a:ln>
                <a:noFill/>
              </a:ln>
              <a:solidFill>
                <a:srgbClr val="000000"/>
              </a:solidFill>
              <a:effectLst/>
              <a:uLnTx/>
              <a:uFillTx/>
              <a:cs typeface="+mn-cs"/>
            </a:endParaRPr>
          </a:p>
        </p:txBody>
      </p:sp>
      <p:sp>
        <p:nvSpPr>
          <p:cNvPr id="5" name="スライド番号プレースホルダー 4"/>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BD1C57A0-DCAA-4EA0-9838-7F3BBC0F312F}" type="slidenum">
              <a:rPr kumimoji="1" lang="en-US" altLang="ja-JP" sz="1000" u="none" strike="noStrike" kern="1200" cap="none" spc="0" normalizeH="0" baseline="0" noProof="0" smtClean="0">
                <a:ln>
                  <a:noFill/>
                </a:ln>
                <a:solidFill>
                  <a:srgbClr val="000000"/>
                </a:solidFill>
                <a:effectLst/>
                <a:uLnTx/>
                <a:uFillTx/>
                <a:cs typeface="+mn-cs"/>
              </a:rPr>
              <a:pPr marL="0" marR="0" lvl="0" indent="0" algn="r" defTabSz="914400" rtl="0" eaLnBrk="1" fontAlgn="base" latinLnBrk="0" hangingPunct="1">
                <a:lnSpc>
                  <a:spcPct val="100000"/>
                </a:lnSpc>
                <a:spcBef>
                  <a:spcPct val="0"/>
                </a:spcBef>
                <a:spcAft>
                  <a:spcPct val="0"/>
                </a:spcAft>
                <a:buClrTx/>
                <a:buSzTx/>
                <a:buFontTx/>
                <a:buNone/>
                <a:tabLst/>
                <a:defRPr/>
              </a:pPr>
              <a:t>16</a:t>
            </a:fld>
            <a:endParaRPr kumimoji="1" lang="en-US" altLang="ja-JP" sz="1000" u="none" strike="noStrike" kern="1200" cap="none" spc="0" normalizeH="0" baseline="0" noProof="0" dirty="0">
              <a:ln>
                <a:noFill/>
              </a:ln>
              <a:solidFill>
                <a:srgbClr val="000000"/>
              </a:solidFill>
              <a:effectLst/>
              <a:uLnTx/>
              <a:uFillTx/>
              <a:cs typeface="+mn-cs"/>
            </a:endParaRPr>
          </a:p>
        </p:txBody>
      </p:sp>
    </p:spTree>
    <p:extLst>
      <p:ext uri="{BB962C8B-B14F-4D97-AF65-F5344CB8AC3E}">
        <p14:creationId xmlns:p14="http://schemas.microsoft.com/office/powerpoint/2010/main" val="165275622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では、どう変わるのか。それが最後のキーワード。経済・社会・環境の調和、言い換えると「持続可能なやり方へ」</a:t>
            </a:r>
            <a:endParaRPr kumimoji="1" lang="en-US" altLang="ja-JP" dirty="0"/>
          </a:p>
          <a:p>
            <a:endParaRPr kumimoji="1" lang="en-US" altLang="ja-JP" dirty="0"/>
          </a:p>
          <a:p>
            <a:r>
              <a:rPr kumimoji="1" lang="ja-JP" altLang="en-US" dirty="0"/>
              <a:t>人間はこれからもできるだけ豊かに暮らし、そして貧困や差別をなくしていきたい。</a:t>
            </a:r>
            <a:endParaRPr kumimoji="1" lang="en-US" altLang="ja-JP" dirty="0"/>
          </a:p>
          <a:p>
            <a:r>
              <a:rPr kumimoji="1" lang="ja-JP" altLang="en-US" dirty="0"/>
              <a:t>しかし、地球環境は、人間の活動のせいもあってすでにピンチですから、今のままさらに活動を活発にしていったら、支えきれなくなってしまう。</a:t>
            </a:r>
            <a:endParaRPr kumimoji="1" lang="en-US" altLang="ja-JP" dirty="0"/>
          </a:p>
          <a:p>
            <a:endParaRPr kumimoji="1" lang="en-US" altLang="ja-JP" dirty="0"/>
          </a:p>
          <a:p>
            <a:r>
              <a:rPr kumimoji="1" lang="ja-JP" altLang="en-US" dirty="0"/>
              <a:t>豊かさをあきらめない。貧困や差別の根絶もあきらめない。</a:t>
            </a:r>
            <a:endParaRPr kumimoji="1" lang="en-US" altLang="ja-JP" dirty="0"/>
          </a:p>
          <a:p>
            <a:r>
              <a:rPr kumimoji="1" lang="ja-JP" altLang="en-US" dirty="0"/>
              <a:t>なんとしても、この地球で、これからも生きていく。こども世代も、孫の世代も。</a:t>
            </a:r>
            <a:endParaRPr kumimoji="1" lang="en-US" altLang="ja-JP" dirty="0"/>
          </a:p>
          <a:p>
            <a:r>
              <a:rPr kumimoji="1" lang="ja-JP" altLang="en-US" dirty="0"/>
              <a:t>そのためには問題を先送りにして将来につけを回すのではなく、経済、社会、環境の調和のとれた持続可能なやり方に、「今から」変えていく必要があるのです。</a:t>
            </a:r>
            <a:endParaRPr kumimoji="1" lang="en-US" altLang="ja-JP" dirty="0"/>
          </a:p>
        </p:txBody>
      </p:sp>
      <p:sp>
        <p:nvSpPr>
          <p:cNvPr id="4" name="日付プレースホルダー 3"/>
          <p:cNvSpPr>
            <a:spLocks noGrp="1"/>
          </p:cNvSpPr>
          <p:nvPr>
            <p:ph type="dt" idx="1"/>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BFE567D3-4AB1-43DD-AEA5-ECFD3F7A0485}" type="datetime1">
              <a:rPr kumimoji="1" lang="ja-JP" altLang="en-US" sz="1200" u="none" strike="noStrike" kern="1200" cap="none" spc="0" normalizeH="0" baseline="0" noProof="0" smtClean="0">
                <a:ln>
                  <a:noFill/>
                </a:ln>
                <a:solidFill>
                  <a:srgbClr val="000000"/>
                </a:solidFill>
                <a:effectLst/>
                <a:uLnTx/>
                <a:uFillTx/>
                <a:cs typeface="+mn-cs"/>
              </a:rPr>
              <a:pPr marL="0" marR="0" lvl="0" indent="0" algn="r" defTabSz="914400" rtl="0" eaLnBrk="1" fontAlgn="base" latinLnBrk="0" hangingPunct="1">
                <a:lnSpc>
                  <a:spcPct val="100000"/>
                </a:lnSpc>
                <a:spcBef>
                  <a:spcPct val="0"/>
                </a:spcBef>
                <a:spcAft>
                  <a:spcPct val="0"/>
                </a:spcAft>
                <a:buClrTx/>
                <a:buSzTx/>
                <a:buFontTx/>
                <a:buNone/>
                <a:tabLst/>
                <a:defRPr/>
              </a:pPr>
              <a:t>2021/3/17</a:t>
            </a:fld>
            <a:endParaRPr kumimoji="1" lang="en-US" altLang="ja-JP" sz="1200" u="none" strike="noStrike" kern="1200" cap="none" spc="0" normalizeH="0" baseline="0" noProof="0" dirty="0">
              <a:ln>
                <a:noFill/>
              </a:ln>
              <a:solidFill>
                <a:srgbClr val="000000"/>
              </a:solidFill>
              <a:effectLst/>
              <a:uLnTx/>
              <a:uFillTx/>
              <a:cs typeface="+mn-cs"/>
            </a:endParaRPr>
          </a:p>
        </p:txBody>
      </p:sp>
      <p:sp>
        <p:nvSpPr>
          <p:cNvPr id="5" name="スライド番号プレースホルダー 4"/>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BD1C57A0-DCAA-4EA0-9838-7F3BBC0F312F}" type="slidenum">
              <a:rPr kumimoji="1" lang="en-US" altLang="ja-JP" sz="1000" u="none" strike="noStrike" kern="1200" cap="none" spc="0" normalizeH="0" baseline="0" noProof="0" smtClean="0">
                <a:ln>
                  <a:noFill/>
                </a:ln>
                <a:solidFill>
                  <a:srgbClr val="000000"/>
                </a:solidFill>
                <a:effectLst/>
                <a:uLnTx/>
                <a:uFillTx/>
                <a:cs typeface="+mn-cs"/>
              </a:rPr>
              <a:pPr marL="0" marR="0" lvl="0" indent="0" algn="r" defTabSz="914400" rtl="0" eaLnBrk="1" fontAlgn="base" latinLnBrk="0" hangingPunct="1">
                <a:lnSpc>
                  <a:spcPct val="100000"/>
                </a:lnSpc>
                <a:spcBef>
                  <a:spcPct val="0"/>
                </a:spcBef>
                <a:spcAft>
                  <a:spcPct val="0"/>
                </a:spcAft>
                <a:buClrTx/>
                <a:buSzTx/>
                <a:buFontTx/>
                <a:buNone/>
                <a:tabLst/>
                <a:defRPr/>
              </a:pPr>
              <a:t>17</a:t>
            </a:fld>
            <a:endParaRPr kumimoji="1" lang="en-US" altLang="ja-JP" sz="1000" u="none" strike="noStrike" kern="1200" cap="none" spc="0" normalizeH="0" baseline="0" noProof="0" dirty="0">
              <a:ln>
                <a:noFill/>
              </a:ln>
              <a:solidFill>
                <a:srgbClr val="000000"/>
              </a:solidFill>
              <a:effectLst/>
              <a:uLnTx/>
              <a:uFillTx/>
              <a:cs typeface="+mn-cs"/>
            </a:endParaRPr>
          </a:p>
        </p:txBody>
      </p:sp>
    </p:spTree>
    <p:extLst>
      <p:ext uri="{BB962C8B-B14F-4D97-AF65-F5344CB8AC3E}">
        <p14:creationId xmlns:p14="http://schemas.microsoft.com/office/powerpoint/2010/main" val="388533281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a:lnSpc>
                <a:spcPct val="100000"/>
              </a:lnSpc>
            </a:pPr>
            <a:r>
              <a:rPr kumimoji="1" lang="ja-JP" altLang="en-US" dirty="0"/>
              <a:t>みなさん、このマークがどういうもので、どうしてできたのか、イメージできましたか？</a:t>
            </a:r>
            <a:endParaRPr kumimoji="1" lang="en-US" altLang="ja-JP" dirty="0"/>
          </a:p>
          <a:p>
            <a:pPr marL="0" marR="0" lvl="0" indent="0" algn="l" defTabSz="914400" rtl="0" eaLnBrk="0" fontAlgn="base" latinLnBrk="0" hangingPunct="0">
              <a:lnSpc>
                <a:spcPct val="100000"/>
              </a:lnSpc>
              <a:spcBef>
                <a:spcPct val="30000"/>
              </a:spcBef>
              <a:spcAft>
                <a:spcPct val="0"/>
              </a:spcAft>
              <a:buClrTx/>
              <a:buSzTx/>
              <a:buFontTx/>
              <a:buNone/>
              <a:tabLst/>
              <a:defRPr/>
            </a:pPr>
            <a:r>
              <a:rPr kumimoji="1" lang="ja-JP" altLang="en-US" dirty="0"/>
              <a:t>持続可能性のある未来に向かって、</a:t>
            </a:r>
            <a:r>
              <a:rPr kumimoji="1" lang="en-US" altLang="ja-JP" dirty="0"/>
              <a:t>SDG</a:t>
            </a:r>
            <a:r>
              <a:rPr kumimoji="1" lang="ja-JP" altLang="en-US" dirty="0" err="1"/>
              <a:t>ｓ</a:t>
            </a:r>
            <a:r>
              <a:rPr kumimoji="1" lang="ja-JP" altLang="en-US" dirty="0"/>
              <a:t>は</a:t>
            </a:r>
            <a:r>
              <a:rPr kumimoji="1" lang="en-US" altLang="ja-JP" dirty="0"/>
              <a:t>17</a:t>
            </a:r>
            <a:r>
              <a:rPr kumimoji="1" lang="ja-JP" altLang="en-US" dirty="0"/>
              <a:t>のゴールを示しています。</a:t>
            </a:r>
            <a:endParaRPr kumimoji="1" lang="en-US" altLang="ja-JP" dirty="0"/>
          </a:p>
        </p:txBody>
      </p:sp>
      <p:sp>
        <p:nvSpPr>
          <p:cNvPr id="4" name="日付プレースホルダー 3"/>
          <p:cNvSpPr>
            <a:spLocks noGrp="1"/>
          </p:cNvSpPr>
          <p:nvPr>
            <p:ph type="dt" idx="1"/>
          </p:nvPr>
        </p:nvSpPr>
        <p:spPr/>
        <p:txBody>
          <a:bodyPr/>
          <a:lstStyle/>
          <a:p>
            <a:pPr>
              <a:defRPr/>
            </a:pPr>
            <a:fld id="{BFE567D3-4AB1-43DD-AEA5-ECFD3F7A0485}" type="datetime1">
              <a:rPr lang="ja-JP" altLang="en-US" smtClean="0"/>
              <a:pPr>
                <a:defRPr/>
              </a:pPr>
              <a:t>2021/3/17</a:t>
            </a:fld>
            <a:endParaRPr lang="en-US" altLang="ja-JP"/>
          </a:p>
        </p:txBody>
      </p:sp>
      <p:sp>
        <p:nvSpPr>
          <p:cNvPr id="5" name="スライド番号プレースホルダー 4"/>
          <p:cNvSpPr>
            <a:spLocks noGrp="1"/>
          </p:cNvSpPr>
          <p:nvPr>
            <p:ph type="sldNum" sz="quarter" idx="5"/>
          </p:nvPr>
        </p:nvSpPr>
        <p:spPr/>
        <p:txBody>
          <a:bodyPr/>
          <a:lstStyle/>
          <a:p>
            <a:pPr>
              <a:defRPr/>
            </a:pPr>
            <a:fld id="{BD1C57A0-DCAA-4EA0-9838-7F3BBC0F312F}" type="slidenum">
              <a:rPr lang="en-US" altLang="ja-JP" smtClean="0"/>
              <a:pPr>
                <a:defRPr/>
              </a:pPr>
              <a:t>18</a:t>
            </a:fld>
            <a:endParaRPr lang="en-US" altLang="ja-JP"/>
          </a:p>
        </p:txBody>
      </p:sp>
    </p:spTree>
    <p:extLst>
      <p:ext uri="{BB962C8B-B14F-4D97-AF65-F5344CB8AC3E}">
        <p14:creationId xmlns:p14="http://schemas.microsoft.com/office/powerpoint/2010/main" val="388980782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今日の流れ</a:t>
            </a:r>
            <a:endParaRPr kumimoji="1" lang="en-US" altLang="ja-JP" dirty="0"/>
          </a:p>
          <a:p>
            <a:r>
              <a:rPr kumimoji="1" lang="ja-JP" altLang="en-US" dirty="0"/>
              <a:t>　</a:t>
            </a:r>
            <a:endParaRPr kumimoji="1" lang="en-US" altLang="ja-JP" dirty="0"/>
          </a:p>
        </p:txBody>
      </p:sp>
      <p:sp>
        <p:nvSpPr>
          <p:cNvPr id="4" name="日付プレースホルダー 3"/>
          <p:cNvSpPr>
            <a:spLocks noGrp="1"/>
          </p:cNvSpPr>
          <p:nvPr>
            <p:ph type="dt" idx="1"/>
          </p:nvPr>
        </p:nvSpPr>
        <p:spPr/>
        <p:txBody>
          <a:bodyPr/>
          <a:lstStyle/>
          <a:p>
            <a:pPr>
              <a:defRPr/>
            </a:pPr>
            <a:fld id="{BFE567D3-4AB1-43DD-AEA5-ECFD3F7A0485}" type="datetime1">
              <a:rPr lang="ja-JP" altLang="en-US" smtClean="0"/>
              <a:pPr>
                <a:defRPr/>
              </a:pPr>
              <a:t>2021/3/17</a:t>
            </a:fld>
            <a:endParaRPr lang="en-US" altLang="ja-JP"/>
          </a:p>
        </p:txBody>
      </p:sp>
      <p:sp>
        <p:nvSpPr>
          <p:cNvPr id="5" name="スライド番号プレースホルダー 4"/>
          <p:cNvSpPr>
            <a:spLocks noGrp="1"/>
          </p:cNvSpPr>
          <p:nvPr>
            <p:ph type="sldNum" sz="quarter" idx="5"/>
          </p:nvPr>
        </p:nvSpPr>
        <p:spPr/>
        <p:txBody>
          <a:bodyPr/>
          <a:lstStyle/>
          <a:p>
            <a:pPr>
              <a:defRPr/>
            </a:pPr>
            <a:fld id="{BD1C57A0-DCAA-4EA0-9838-7F3BBC0F312F}" type="slidenum">
              <a:rPr lang="en-US" altLang="ja-JP" smtClean="0"/>
              <a:pPr>
                <a:defRPr/>
              </a:pPr>
              <a:t>1</a:t>
            </a:fld>
            <a:endParaRPr lang="en-US" altLang="ja-JP"/>
          </a:p>
        </p:txBody>
      </p:sp>
    </p:spTree>
    <p:extLst>
      <p:ext uri="{BB962C8B-B14F-4D97-AF65-F5344CB8AC3E}">
        <p14:creationId xmlns:p14="http://schemas.microsoft.com/office/powerpoint/2010/main" val="198264947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a:lnSpc>
                <a:spcPct val="100000"/>
              </a:lnSpc>
            </a:pPr>
            <a:r>
              <a:rPr kumimoji="1" lang="en-US" altLang="ja-JP" dirty="0"/>
              <a:t>17</a:t>
            </a:r>
            <a:r>
              <a:rPr kumimoji="1" lang="ja-JP" altLang="en-US" dirty="0"/>
              <a:t>のゴールの下には、</a:t>
            </a:r>
            <a:r>
              <a:rPr kumimoji="1" lang="en-US" altLang="ja-JP" dirty="0"/>
              <a:t>169</a:t>
            </a:r>
            <a:r>
              <a:rPr kumimoji="1" lang="ja-JP" altLang="en-US" dirty="0"/>
              <a:t>のターゲットが設定されています。</a:t>
            </a:r>
            <a:endParaRPr kumimoji="1" lang="en-US" altLang="ja-JP" dirty="0"/>
          </a:p>
          <a:p>
            <a:pPr>
              <a:lnSpc>
                <a:spcPct val="100000"/>
              </a:lnSpc>
            </a:pPr>
            <a:r>
              <a:rPr kumimoji="1" lang="ja-JP" altLang="en-US" dirty="0"/>
              <a:t>ゴールの表現は具体的とはいっても、大きなテーマですが、ターゲットを読むことで、何をすべきかを、より具体的に確認することができます。</a:t>
            </a:r>
            <a:endParaRPr kumimoji="1" lang="en-US" altLang="ja-JP" dirty="0"/>
          </a:p>
          <a:p>
            <a:pPr>
              <a:lnSpc>
                <a:spcPct val="100000"/>
              </a:lnSpc>
            </a:pPr>
            <a:r>
              <a:rPr kumimoji="1" lang="ja-JP" altLang="en-US" dirty="0"/>
              <a:t>地方公共団体や企業が自分たちのやろうしていることの方向感を確かめるときには、「ターゲット」のレベルで確認することがふえてきています。</a:t>
            </a:r>
            <a:endParaRPr kumimoji="1" lang="en-US" altLang="ja-JP" dirty="0"/>
          </a:p>
          <a:p>
            <a:pPr>
              <a:lnSpc>
                <a:spcPct val="100000"/>
              </a:lnSpc>
            </a:pPr>
            <a:r>
              <a:rPr lang="ja-JP" altLang="en-US" dirty="0"/>
              <a:t>目標を設定し、その実現のためには何をすべきかを考える考え方のことをバックキャスティングと言います。</a:t>
            </a:r>
            <a:endParaRPr lang="en-US" altLang="ja-JP" dirty="0"/>
          </a:p>
          <a:p>
            <a:pPr marL="0" marR="0" lvl="0" indent="0" algn="l" defTabSz="914400" rtl="0" eaLnBrk="0" fontAlgn="base" latinLnBrk="0" hangingPunct="0">
              <a:lnSpc>
                <a:spcPct val="100000"/>
              </a:lnSpc>
              <a:spcBef>
                <a:spcPct val="30000"/>
              </a:spcBef>
              <a:spcAft>
                <a:spcPct val="0"/>
              </a:spcAft>
              <a:buClrTx/>
              <a:buSzTx/>
              <a:buFontTx/>
              <a:buNone/>
              <a:tabLst/>
              <a:defRPr/>
            </a:pPr>
            <a:r>
              <a:rPr kumimoji="1" lang="en-US" altLang="ja-JP" dirty="0"/>
              <a:t>SDG</a:t>
            </a:r>
            <a:r>
              <a:rPr kumimoji="1" lang="ja-JP" altLang="en-US" dirty="0" err="1"/>
              <a:t>ｓ</a:t>
            </a:r>
            <a:r>
              <a:rPr kumimoji="1" lang="ja-JP" altLang="en-US" dirty="0"/>
              <a:t>のゴール、ターゲットは、バックキャスティングの考え方で作られており、「達成する」という強いメッセージとなっています。</a:t>
            </a:r>
          </a:p>
        </p:txBody>
      </p:sp>
      <p:sp>
        <p:nvSpPr>
          <p:cNvPr id="4" name="日付プレースホルダー 3"/>
          <p:cNvSpPr>
            <a:spLocks noGrp="1"/>
          </p:cNvSpPr>
          <p:nvPr>
            <p:ph type="dt" idx="1"/>
          </p:nvPr>
        </p:nvSpPr>
        <p:spPr/>
        <p:txBody>
          <a:bodyPr/>
          <a:lstStyle/>
          <a:p>
            <a:pPr>
              <a:defRPr/>
            </a:pPr>
            <a:fld id="{BFE567D3-4AB1-43DD-AEA5-ECFD3F7A0485}" type="datetime1">
              <a:rPr lang="ja-JP" altLang="en-US" smtClean="0"/>
              <a:pPr>
                <a:defRPr/>
              </a:pPr>
              <a:t>2021/3/17</a:t>
            </a:fld>
            <a:endParaRPr lang="en-US" altLang="ja-JP"/>
          </a:p>
        </p:txBody>
      </p:sp>
      <p:sp>
        <p:nvSpPr>
          <p:cNvPr id="5" name="スライド番号プレースホルダー 4"/>
          <p:cNvSpPr>
            <a:spLocks noGrp="1"/>
          </p:cNvSpPr>
          <p:nvPr>
            <p:ph type="sldNum" sz="quarter" idx="5"/>
          </p:nvPr>
        </p:nvSpPr>
        <p:spPr/>
        <p:txBody>
          <a:bodyPr/>
          <a:lstStyle/>
          <a:p>
            <a:pPr>
              <a:defRPr/>
            </a:pPr>
            <a:fld id="{BD1C57A0-DCAA-4EA0-9838-7F3BBC0F312F}" type="slidenum">
              <a:rPr lang="en-US" altLang="ja-JP" smtClean="0"/>
              <a:pPr>
                <a:defRPr/>
              </a:pPr>
              <a:t>19</a:t>
            </a:fld>
            <a:endParaRPr lang="en-US" altLang="ja-JP"/>
          </a:p>
        </p:txBody>
      </p:sp>
    </p:spTree>
    <p:extLst>
      <p:ext uri="{BB962C8B-B14F-4D97-AF65-F5344CB8AC3E}">
        <p14:creationId xmlns:p14="http://schemas.microsoft.com/office/powerpoint/2010/main" val="398691995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a:lnSpc>
                <a:spcPct val="100000"/>
              </a:lnSpc>
            </a:pPr>
            <a:r>
              <a:rPr kumimoji="1" lang="en-US" altLang="ja-JP" i="1" dirty="0"/>
              <a:t>【</a:t>
            </a:r>
            <a:r>
              <a:rPr kumimoji="1" lang="ja-JP" altLang="en-US" i="1" dirty="0"/>
              <a:t>ワークシートを利用する場合、ワーク３、４</a:t>
            </a:r>
            <a:r>
              <a:rPr kumimoji="1" lang="en-US" altLang="ja-JP" i="1" dirty="0"/>
              <a:t>】</a:t>
            </a:r>
            <a:r>
              <a:rPr kumimoji="1" lang="ja-JP" altLang="en-US" i="1" dirty="0"/>
              <a:t>（両方、またはどちらか。）</a:t>
            </a:r>
            <a:endParaRPr kumimoji="1" lang="en-US" altLang="ja-JP" i="1" dirty="0"/>
          </a:p>
          <a:p>
            <a:pPr>
              <a:lnSpc>
                <a:spcPct val="100000"/>
              </a:lnSpc>
            </a:pPr>
            <a:r>
              <a:rPr kumimoji="1" lang="ja-JP" altLang="en-US" i="1" dirty="0"/>
              <a:t>ワークシートの</a:t>
            </a:r>
            <a:r>
              <a:rPr kumimoji="1" lang="en-US" altLang="ja-JP" i="1" dirty="0"/>
              <a:t>Step3</a:t>
            </a:r>
            <a:r>
              <a:rPr kumimoji="1" lang="ja-JP" altLang="en-US" i="1" dirty="0"/>
              <a:t>はグループでの話し合いです。</a:t>
            </a:r>
            <a:endParaRPr kumimoji="1" lang="en-US" altLang="ja-JP" i="1" dirty="0"/>
          </a:p>
          <a:p>
            <a:pPr marL="0" marR="0" lvl="0" indent="0" algn="l" defTabSz="914400" rtl="0" eaLnBrk="0" fontAlgn="base" latinLnBrk="0" hangingPunct="0">
              <a:lnSpc>
                <a:spcPct val="100000"/>
              </a:lnSpc>
              <a:spcBef>
                <a:spcPct val="30000"/>
              </a:spcBef>
              <a:spcAft>
                <a:spcPct val="0"/>
              </a:spcAft>
              <a:buClrTx/>
              <a:buSzTx/>
              <a:buFontTx/>
              <a:buNone/>
              <a:tabLst/>
              <a:defRPr/>
            </a:pPr>
            <a:r>
              <a:rPr kumimoji="1" lang="ja-JP" altLang="en-US" i="1" dirty="0"/>
              <a:t>将来この地球で生きていく人たちも、今この地球で生きている私たちも、地球環境を守りつつ豊かに暮らしていける「持続可能な社会」を実現するためには、一体どうしたらいいのでしょうか。“</a:t>
            </a:r>
            <a:r>
              <a:rPr kumimoji="1" lang="en-US" altLang="ja-JP" i="1" dirty="0"/>
              <a:t>Think globally act locally</a:t>
            </a:r>
            <a:r>
              <a:rPr kumimoji="1" lang="ja-JP" altLang="en-US" i="1" dirty="0"/>
              <a:t>”（地球規模で考え地域で行動する）という考え方があります。世界の課題を解決するために、日本に、地域に生きる私たちにできることはないか。そんな目線でアイデアを出してみましょう。</a:t>
            </a:r>
            <a:endParaRPr kumimoji="1" lang="en-US" altLang="ja-JP" i="1" dirty="0"/>
          </a:p>
          <a:p>
            <a:pPr>
              <a:lnSpc>
                <a:spcPct val="100000"/>
              </a:lnSpc>
            </a:pPr>
            <a:r>
              <a:rPr kumimoji="1" lang="ja-JP" altLang="en-US" i="1" dirty="0"/>
              <a:t>（</a:t>
            </a:r>
            <a:r>
              <a:rPr kumimoji="1" lang="en-US" altLang="ja-JP" i="1" dirty="0"/>
              <a:t>Step3</a:t>
            </a:r>
            <a:r>
              <a:rPr kumimoji="1" lang="ja-JP" altLang="en-US" i="1" dirty="0"/>
              <a:t>に取り組む）</a:t>
            </a:r>
            <a:endParaRPr kumimoji="1" lang="en-US" altLang="ja-JP" i="1" dirty="0"/>
          </a:p>
          <a:p>
            <a:pPr>
              <a:lnSpc>
                <a:spcPct val="100000"/>
              </a:lnSpc>
            </a:pPr>
            <a:endParaRPr kumimoji="1" lang="en-US" altLang="ja-JP" i="1" dirty="0"/>
          </a:p>
          <a:p>
            <a:pPr>
              <a:lnSpc>
                <a:spcPct val="100000"/>
              </a:lnSpc>
            </a:pPr>
            <a:endParaRPr kumimoji="1" lang="en-US" altLang="ja-JP" i="1" dirty="0"/>
          </a:p>
          <a:p>
            <a:pPr>
              <a:lnSpc>
                <a:spcPct val="100000"/>
              </a:lnSpc>
            </a:pPr>
            <a:r>
              <a:rPr kumimoji="1" lang="ja-JP" altLang="en-US" i="1" dirty="0"/>
              <a:t>今日の最後のまとめです。今までの話をもとに</a:t>
            </a:r>
            <a:r>
              <a:rPr kumimoji="1" lang="en-US" altLang="ja-JP" i="1" dirty="0"/>
              <a:t>Step4</a:t>
            </a:r>
            <a:r>
              <a:rPr kumimoji="1" lang="ja-JP" altLang="en-US" i="1" dirty="0"/>
              <a:t>をやってみましょう。</a:t>
            </a:r>
            <a:endParaRPr kumimoji="1" lang="en-US" altLang="ja-JP" i="1" dirty="0"/>
          </a:p>
          <a:p>
            <a:pPr>
              <a:lnSpc>
                <a:spcPct val="100000"/>
              </a:lnSpc>
            </a:pPr>
            <a:r>
              <a:rPr kumimoji="1" lang="ja-JP" altLang="en-US" i="1" dirty="0"/>
              <a:t>みんなで出し合った様々なアイデアを実現するために、自分が今日からできることを考えましょう。（バックキャスティング）</a:t>
            </a:r>
            <a:endParaRPr kumimoji="1" lang="en-US" altLang="ja-JP" i="1" dirty="0"/>
          </a:p>
          <a:p>
            <a:pPr>
              <a:lnSpc>
                <a:spcPct val="100000"/>
              </a:lnSpc>
            </a:pPr>
            <a:r>
              <a:rPr kumimoji="1" lang="ja-JP" altLang="en-US" i="1" dirty="0"/>
              <a:t>①（シンキング・タイム～</a:t>
            </a:r>
            <a:r>
              <a:rPr kumimoji="1" lang="en-US" altLang="ja-JP" i="1" dirty="0"/>
              <a:t>1</a:t>
            </a:r>
            <a:r>
              <a:rPr kumimoji="1" lang="ja-JP" altLang="en-US" i="1" dirty="0"/>
              <a:t>分～）</a:t>
            </a:r>
            <a:endParaRPr kumimoji="1" lang="en-US" altLang="ja-JP" i="1" dirty="0"/>
          </a:p>
          <a:p>
            <a:pPr>
              <a:lnSpc>
                <a:spcPct val="100000"/>
              </a:lnSpc>
            </a:pPr>
            <a:r>
              <a:rPr kumimoji="1" lang="ja-JP" altLang="en-US" i="1" dirty="0"/>
              <a:t>　じゃあ、まずは</a:t>
            </a:r>
            <a:r>
              <a:rPr kumimoji="1" lang="en-US" altLang="ja-JP" i="1" dirty="0"/>
              <a:t>1</a:t>
            </a:r>
            <a:r>
              <a:rPr kumimoji="1" lang="ja-JP" altLang="en-US" i="1" dirty="0"/>
              <a:t>分おしゃべりをせずに</a:t>
            </a:r>
            <a:r>
              <a:rPr kumimoji="1" lang="en-US" altLang="ja-JP" i="1" dirty="0"/>
              <a:t>1</a:t>
            </a:r>
            <a:r>
              <a:rPr kumimoji="1" lang="ja-JP" altLang="en-US" i="1" dirty="0"/>
              <a:t>分間、考えてみて。それでは、どうぞ！</a:t>
            </a:r>
            <a:endParaRPr kumimoji="1" lang="en-US" altLang="ja-JP" i="1" dirty="0"/>
          </a:p>
          <a:p>
            <a:pPr>
              <a:lnSpc>
                <a:spcPct val="100000"/>
              </a:lnSpc>
            </a:pPr>
            <a:r>
              <a:rPr kumimoji="1" lang="ja-JP" altLang="en-US" i="1" dirty="0"/>
              <a:t>②（書く）～</a:t>
            </a:r>
            <a:r>
              <a:rPr kumimoji="1" lang="en-US" altLang="ja-JP" i="1" dirty="0"/>
              <a:t>5</a:t>
            </a:r>
            <a:r>
              <a:rPr kumimoji="1" lang="ja-JP" altLang="en-US" i="1" dirty="0"/>
              <a:t>分～</a:t>
            </a:r>
            <a:endParaRPr kumimoji="1" lang="en-US" altLang="ja-JP" i="1" dirty="0"/>
          </a:p>
          <a:p>
            <a:pPr>
              <a:lnSpc>
                <a:spcPct val="100000"/>
              </a:lnSpc>
            </a:pPr>
            <a:r>
              <a:rPr kumimoji="1" lang="ja-JP" altLang="en-US" i="1" dirty="0"/>
              <a:t>③（何人かに適宜発表させる）</a:t>
            </a:r>
            <a:endParaRPr kumimoji="1" lang="en-US" altLang="ja-JP" i="1" dirty="0"/>
          </a:p>
          <a:p>
            <a:endParaRPr kumimoji="1" lang="en-US" altLang="ja-JP" i="1" dirty="0"/>
          </a:p>
        </p:txBody>
      </p:sp>
      <p:sp>
        <p:nvSpPr>
          <p:cNvPr id="4" name="日付プレースホルダー 3"/>
          <p:cNvSpPr>
            <a:spLocks noGrp="1"/>
          </p:cNvSpPr>
          <p:nvPr>
            <p:ph type="dt" idx="1"/>
          </p:nvPr>
        </p:nvSpPr>
        <p:spPr/>
        <p:txBody>
          <a:bodyPr/>
          <a:lstStyle/>
          <a:p>
            <a:pPr>
              <a:defRPr/>
            </a:pPr>
            <a:fld id="{BFE567D3-4AB1-43DD-AEA5-ECFD3F7A0485}" type="datetime1">
              <a:rPr lang="ja-JP" altLang="en-US" smtClean="0"/>
              <a:pPr>
                <a:defRPr/>
              </a:pPr>
              <a:t>2021/3/17</a:t>
            </a:fld>
            <a:endParaRPr lang="en-US" altLang="ja-JP" dirty="0"/>
          </a:p>
        </p:txBody>
      </p:sp>
      <p:sp>
        <p:nvSpPr>
          <p:cNvPr id="5" name="スライド番号プレースホルダー 4"/>
          <p:cNvSpPr>
            <a:spLocks noGrp="1"/>
          </p:cNvSpPr>
          <p:nvPr>
            <p:ph type="sldNum" sz="quarter" idx="5"/>
          </p:nvPr>
        </p:nvSpPr>
        <p:spPr/>
        <p:txBody>
          <a:bodyPr/>
          <a:lstStyle/>
          <a:p>
            <a:pPr>
              <a:defRPr/>
            </a:pPr>
            <a:fld id="{BD1C57A0-DCAA-4EA0-9838-7F3BBC0F312F}" type="slidenum">
              <a:rPr lang="en-US" altLang="ja-JP" smtClean="0"/>
              <a:pPr>
                <a:defRPr/>
              </a:pPr>
              <a:t>20</a:t>
            </a:fld>
            <a:endParaRPr lang="en-US" altLang="ja-JP" dirty="0"/>
          </a:p>
        </p:txBody>
      </p:sp>
    </p:spTree>
    <p:extLst>
      <p:ext uri="{BB962C8B-B14F-4D97-AF65-F5344CB8AC3E}">
        <p14:creationId xmlns:p14="http://schemas.microsoft.com/office/powerpoint/2010/main" val="102454506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３つのキーワード、もう一度おさらいしましょう。</a:t>
            </a:r>
            <a:endParaRPr kumimoji="1" lang="en-US" altLang="ja-JP" dirty="0"/>
          </a:p>
          <a:p>
            <a:endParaRPr kumimoji="1" lang="en-US" altLang="ja-JP" dirty="0"/>
          </a:p>
        </p:txBody>
      </p:sp>
      <p:sp>
        <p:nvSpPr>
          <p:cNvPr id="4" name="日付プレースホルダー 3"/>
          <p:cNvSpPr>
            <a:spLocks noGrp="1"/>
          </p:cNvSpPr>
          <p:nvPr>
            <p:ph type="dt" idx="1"/>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BFE567D3-4AB1-43DD-AEA5-ECFD3F7A0485}" type="datetime1">
              <a:rPr kumimoji="1" lang="ja-JP" altLang="en-US" sz="1200" u="none" strike="noStrike" kern="1200" cap="none" spc="0" normalizeH="0" baseline="0" noProof="0" smtClean="0">
                <a:ln>
                  <a:noFill/>
                </a:ln>
                <a:solidFill>
                  <a:srgbClr val="000000"/>
                </a:solidFill>
                <a:effectLst/>
                <a:uLnTx/>
                <a:uFillTx/>
                <a:cs typeface="+mn-cs"/>
              </a:rPr>
              <a:pPr marL="0" marR="0" lvl="0" indent="0" algn="r" defTabSz="914400" rtl="0" eaLnBrk="1" fontAlgn="base" latinLnBrk="0" hangingPunct="1">
                <a:lnSpc>
                  <a:spcPct val="100000"/>
                </a:lnSpc>
                <a:spcBef>
                  <a:spcPct val="0"/>
                </a:spcBef>
                <a:spcAft>
                  <a:spcPct val="0"/>
                </a:spcAft>
                <a:buClrTx/>
                <a:buSzTx/>
                <a:buFontTx/>
                <a:buNone/>
                <a:tabLst/>
                <a:defRPr/>
              </a:pPr>
              <a:t>2021/3/17</a:t>
            </a:fld>
            <a:endParaRPr kumimoji="1" lang="en-US" altLang="ja-JP" sz="1200" u="none" strike="noStrike" kern="1200" cap="none" spc="0" normalizeH="0" baseline="0" noProof="0" dirty="0">
              <a:ln>
                <a:noFill/>
              </a:ln>
              <a:solidFill>
                <a:srgbClr val="000000"/>
              </a:solidFill>
              <a:effectLst/>
              <a:uLnTx/>
              <a:uFillTx/>
              <a:cs typeface="+mn-cs"/>
            </a:endParaRPr>
          </a:p>
        </p:txBody>
      </p:sp>
      <p:sp>
        <p:nvSpPr>
          <p:cNvPr id="5" name="スライド番号プレースホルダー 4"/>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BD1C57A0-DCAA-4EA0-9838-7F3BBC0F312F}" type="slidenum">
              <a:rPr kumimoji="1" lang="en-US" altLang="ja-JP" sz="1000" u="none" strike="noStrike" kern="1200" cap="none" spc="0" normalizeH="0" baseline="0" noProof="0" smtClean="0">
                <a:ln>
                  <a:noFill/>
                </a:ln>
                <a:solidFill>
                  <a:srgbClr val="000000"/>
                </a:solidFill>
                <a:effectLst/>
                <a:uLnTx/>
                <a:uFillTx/>
                <a:cs typeface="+mn-cs"/>
              </a:rPr>
              <a:pPr marL="0" marR="0" lvl="0" indent="0" algn="r" defTabSz="914400" rtl="0" eaLnBrk="1" fontAlgn="base" latinLnBrk="0" hangingPunct="1">
                <a:lnSpc>
                  <a:spcPct val="100000"/>
                </a:lnSpc>
                <a:spcBef>
                  <a:spcPct val="0"/>
                </a:spcBef>
                <a:spcAft>
                  <a:spcPct val="0"/>
                </a:spcAft>
                <a:buClrTx/>
                <a:buSzTx/>
                <a:buFontTx/>
                <a:buNone/>
                <a:tabLst/>
                <a:defRPr/>
              </a:pPr>
              <a:t>21</a:t>
            </a:fld>
            <a:endParaRPr kumimoji="1" lang="en-US" altLang="ja-JP" sz="1000" u="none" strike="noStrike" kern="1200" cap="none" spc="0" normalizeH="0" baseline="0" noProof="0" dirty="0">
              <a:ln>
                <a:noFill/>
              </a:ln>
              <a:solidFill>
                <a:srgbClr val="000000"/>
              </a:solidFill>
              <a:effectLst/>
              <a:uLnTx/>
              <a:uFillTx/>
              <a:cs typeface="+mn-cs"/>
            </a:endParaRPr>
          </a:p>
        </p:txBody>
      </p:sp>
    </p:spTree>
    <p:extLst>
      <p:ext uri="{BB962C8B-B14F-4D97-AF65-F5344CB8AC3E}">
        <p14:creationId xmlns:p14="http://schemas.microsoft.com/office/powerpoint/2010/main" val="367227532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私たち一人一人が、</a:t>
            </a:r>
            <a:r>
              <a:rPr kumimoji="1" lang="en-US" altLang="ja-JP" dirty="0"/>
              <a:t>SDG</a:t>
            </a:r>
            <a:r>
              <a:rPr kumimoji="1" lang="ja-JP" altLang="en-US" dirty="0" err="1"/>
              <a:t>ｓ</a:t>
            </a:r>
            <a:r>
              <a:rPr kumimoji="1" lang="ja-JP" altLang="en-US" dirty="0"/>
              <a:t>達成に向けてできることもたくさんあります。</a:t>
            </a:r>
            <a:endParaRPr kumimoji="1" lang="en-US" altLang="ja-JP" dirty="0"/>
          </a:p>
          <a:p>
            <a:endParaRPr kumimoji="1" lang="en-US" altLang="ja-JP" dirty="0"/>
          </a:p>
          <a:p>
            <a:r>
              <a:rPr kumimoji="1" lang="ja-JP" altLang="en-US" dirty="0"/>
              <a:t>さきほど見たように、日本の電気の多くは、たくさんの化石燃料を燃やして作られています。化石燃料を燃やすと、二酸化炭素が出てしまい、地球温暖化が進みむとされています。</a:t>
            </a:r>
            <a:endParaRPr kumimoji="1" lang="en-US" altLang="ja-JP" dirty="0"/>
          </a:p>
          <a:p>
            <a:r>
              <a:rPr kumimoji="1" lang="ja-JP" altLang="en-US" dirty="0"/>
              <a:t>むだな電気を使わないようにこころがけることで、しろく</a:t>
            </a:r>
            <a:r>
              <a:rPr kumimoji="1" lang="ja-JP" altLang="en-US" dirty="0" err="1"/>
              <a:t>まや</a:t>
            </a:r>
            <a:r>
              <a:rPr kumimoji="1" lang="ja-JP" altLang="en-US" dirty="0"/>
              <a:t>ペンギンたちが住みやすい環境を守ることにつながります。</a:t>
            </a:r>
            <a:endParaRPr kumimoji="1" lang="en-US" altLang="ja-JP" dirty="0"/>
          </a:p>
          <a:p>
            <a:r>
              <a:rPr kumimoji="1" lang="ja-JP" altLang="en-US" dirty="0"/>
              <a:t>また、最近買い物袋が有料化しました。無駄なプラスチックを使わないことで、海の生き物たちを守ることにつながります。</a:t>
            </a:r>
            <a:endParaRPr kumimoji="1" lang="en-US" altLang="ja-JP" dirty="0"/>
          </a:p>
          <a:p>
            <a:endParaRPr kumimoji="1" lang="en-US" altLang="ja-JP" dirty="0"/>
          </a:p>
          <a:p>
            <a:r>
              <a:rPr kumimoji="1" lang="ja-JP" altLang="en-US" dirty="0"/>
              <a:t>一人一人の行動が変わることで社会が変わり、地球を守ることにつながっていくのです。</a:t>
            </a:r>
            <a:endParaRPr kumimoji="1" lang="en-US" altLang="ja-JP" dirty="0"/>
          </a:p>
          <a:p>
            <a:r>
              <a:rPr kumimoji="1" lang="ja-JP" altLang="en-US" dirty="0"/>
              <a:t>ＳＤＧｓの目標を知って、それを実現するために行動していきましょう。</a:t>
            </a:r>
            <a:endParaRPr kumimoji="1" lang="en-US" altLang="ja-JP" dirty="0"/>
          </a:p>
        </p:txBody>
      </p:sp>
      <p:sp>
        <p:nvSpPr>
          <p:cNvPr id="4" name="日付プレースホルダー 3"/>
          <p:cNvSpPr>
            <a:spLocks noGrp="1"/>
          </p:cNvSpPr>
          <p:nvPr>
            <p:ph type="dt" idx="1"/>
          </p:nvPr>
        </p:nvSpPr>
        <p:spPr/>
        <p:txBody>
          <a:bodyPr/>
          <a:lstStyle/>
          <a:p>
            <a:pPr>
              <a:defRPr/>
            </a:pPr>
            <a:fld id="{BFE567D3-4AB1-43DD-AEA5-ECFD3F7A0485}" type="datetime1">
              <a:rPr lang="ja-JP" altLang="en-US" smtClean="0"/>
              <a:pPr>
                <a:defRPr/>
              </a:pPr>
              <a:t>2021/3/17</a:t>
            </a:fld>
            <a:endParaRPr lang="en-US" altLang="ja-JP"/>
          </a:p>
        </p:txBody>
      </p:sp>
      <p:sp>
        <p:nvSpPr>
          <p:cNvPr id="5" name="スライド番号プレースホルダー 4"/>
          <p:cNvSpPr>
            <a:spLocks noGrp="1"/>
          </p:cNvSpPr>
          <p:nvPr>
            <p:ph type="sldNum" sz="quarter" idx="5"/>
          </p:nvPr>
        </p:nvSpPr>
        <p:spPr/>
        <p:txBody>
          <a:bodyPr/>
          <a:lstStyle/>
          <a:p>
            <a:pPr>
              <a:defRPr/>
            </a:pPr>
            <a:fld id="{BD1C57A0-DCAA-4EA0-9838-7F3BBC0F312F}" type="slidenum">
              <a:rPr lang="en-US" altLang="ja-JP" smtClean="0"/>
              <a:pPr>
                <a:defRPr/>
              </a:pPr>
              <a:t>22</a:t>
            </a:fld>
            <a:endParaRPr lang="en-US" altLang="ja-JP"/>
          </a:p>
        </p:txBody>
      </p:sp>
    </p:spTree>
    <p:extLst>
      <p:ext uri="{BB962C8B-B14F-4D97-AF65-F5344CB8AC3E}">
        <p14:creationId xmlns:p14="http://schemas.microsoft.com/office/powerpoint/2010/main" val="262121895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a:t>
            </a:r>
            <a:r>
              <a:rPr kumimoji="1" lang="ja-JP" altLang="en-US" sz="1200" kern="1200" dirty="0">
                <a:solidFill>
                  <a:schemeClr val="tx1"/>
                </a:solidFill>
                <a:effectLst/>
                <a:latin typeface="ＭＳ Ｐゴシック" charset="0"/>
                <a:ea typeface="ＭＳ Ｐ明朝" charset="0"/>
                <a:cs typeface="ＭＳ Ｐ明朝" charset="0"/>
              </a:rPr>
              <a:t>地球環境、社会に配慮した商品やサービス</a:t>
            </a:r>
            <a:r>
              <a:rPr kumimoji="1" lang="ja-JP" altLang="en-US" dirty="0"/>
              <a:t>を選ぶ」という買い物の仕方を「エシカル消費」といいます。</a:t>
            </a:r>
            <a:endParaRPr kumimoji="1" lang="en-US" altLang="ja-JP" dirty="0"/>
          </a:p>
          <a:p>
            <a:r>
              <a:rPr kumimoji="1" lang="ja-JP" altLang="en-US" dirty="0"/>
              <a:t>スライドにあるようなラベルを目にしたことがある人はいますか？（</a:t>
            </a:r>
            <a:r>
              <a:rPr kumimoji="1" lang="en-US" altLang="ja-JP" dirty="0"/>
              <a:t>『</a:t>
            </a:r>
            <a:r>
              <a:rPr kumimoji="1" lang="ja-JP" altLang="en-US" dirty="0"/>
              <a:t>はじめてのＳＤＧｓブックレット</a:t>
            </a:r>
            <a:r>
              <a:rPr kumimoji="1" lang="en-US" altLang="ja-JP" dirty="0"/>
              <a:t>』</a:t>
            </a:r>
            <a:r>
              <a:rPr kumimoji="1" lang="ja-JP" altLang="en-US" dirty="0"/>
              <a:t>の</a:t>
            </a:r>
            <a:r>
              <a:rPr kumimoji="1" lang="en-US" altLang="ja-JP" dirty="0"/>
              <a:t>P13</a:t>
            </a:r>
            <a:r>
              <a:rPr kumimoji="1" lang="ja-JP" altLang="en-US" dirty="0"/>
              <a:t>で紹介）</a:t>
            </a:r>
            <a:endParaRPr kumimoji="1" lang="en-US" altLang="ja-JP" dirty="0"/>
          </a:p>
          <a:p>
            <a:r>
              <a:rPr kumimoji="1" lang="ja-JP" altLang="en-US" dirty="0"/>
              <a:t>けっこう身近にあるので探してみてください。（例えばフィッシュバーガー）</a:t>
            </a:r>
            <a:endParaRPr kumimoji="1" lang="en-US" altLang="ja-JP" dirty="0"/>
          </a:p>
          <a:p>
            <a:endParaRPr kumimoji="1" lang="en-US" altLang="ja-JP" dirty="0"/>
          </a:p>
          <a:p>
            <a:pPr algn="just">
              <a:spcAft>
                <a:spcPts val="0"/>
              </a:spcAft>
            </a:pPr>
            <a:r>
              <a:rPr kumimoji="1" lang="ja-JP" altLang="en-US" sz="1200" kern="1200" dirty="0">
                <a:solidFill>
                  <a:schemeClr val="tx1"/>
                </a:solidFill>
                <a:latin typeface="ＭＳ Ｐゴシック" charset="0"/>
                <a:ea typeface="ＭＳ Ｐ明朝" charset="0"/>
              </a:rPr>
              <a:t>例えば一番左のマークについて。</a:t>
            </a:r>
            <a:r>
              <a:rPr kumimoji="1" lang="ja-JP" altLang="ja-JP" sz="1200" kern="1200" dirty="0">
                <a:solidFill>
                  <a:schemeClr val="tx1"/>
                </a:solidFill>
                <a:latin typeface="ＭＳ Ｐゴシック" charset="0"/>
                <a:ea typeface="ＭＳ Ｐ明朝" charset="0"/>
                <a:cs typeface="ＭＳ Ｐゴシック" panose="020B0600070205080204" pitchFamily="50" charset="-128"/>
              </a:rPr>
              <a:t>サステナブル・シーフードは、海の生態系や自然環境をこわさないよう、</a:t>
            </a:r>
            <a:endParaRPr kumimoji="1" lang="en-US" altLang="ja-JP" sz="1200" kern="1200" dirty="0">
              <a:solidFill>
                <a:schemeClr val="tx1"/>
              </a:solidFill>
              <a:latin typeface="ＭＳ Ｐゴシック" charset="0"/>
              <a:ea typeface="ＭＳ Ｐ明朝" charset="0"/>
              <a:cs typeface="ＭＳ Ｐゴシック" panose="020B0600070205080204" pitchFamily="50" charset="-128"/>
            </a:endParaRPr>
          </a:p>
          <a:p>
            <a:pPr algn="just">
              <a:spcAft>
                <a:spcPts val="0"/>
              </a:spcAft>
            </a:pPr>
            <a:r>
              <a:rPr kumimoji="1" lang="ja-JP" altLang="ja-JP" sz="1200" kern="1200" dirty="0">
                <a:solidFill>
                  <a:schemeClr val="tx1"/>
                </a:solidFill>
                <a:latin typeface="ＭＳ Ｐゴシック" charset="0"/>
                <a:ea typeface="ＭＳ Ｐ明朝" charset="0"/>
                <a:cs typeface="ＭＳ Ｐゴシック" panose="020B0600070205080204" pitchFamily="50" charset="-128"/>
              </a:rPr>
              <a:t>環境に配慮し適切に管理されてとられた水産物のことです。</a:t>
            </a:r>
            <a:r>
              <a:rPr kumimoji="1" lang="en-US" altLang="ja-JP" sz="1200" kern="1200" dirty="0">
                <a:solidFill>
                  <a:schemeClr val="tx1"/>
                </a:solidFill>
                <a:latin typeface="ＭＳ Ｐゴシック" charset="0"/>
                <a:ea typeface="ＭＳ Ｐ明朝" charset="0"/>
                <a:cs typeface="ＭＳ Ｐゴシック" panose="020B0600070205080204" pitchFamily="50" charset="-128"/>
              </a:rPr>
              <a:t>MSC</a:t>
            </a:r>
            <a:r>
              <a:rPr kumimoji="1" lang="ja-JP" altLang="ja-JP" sz="1200" kern="1200" dirty="0">
                <a:solidFill>
                  <a:schemeClr val="tx1"/>
                </a:solidFill>
                <a:latin typeface="ＭＳ Ｐゴシック" charset="0"/>
                <a:ea typeface="ＭＳ Ｐ明朝" charset="0"/>
                <a:cs typeface="ＭＳ Ｐゴシック" panose="020B0600070205080204" pitchFamily="50" charset="-128"/>
              </a:rPr>
              <a:t>「海のエコラベル」マークが目印です。</a:t>
            </a:r>
          </a:p>
        </p:txBody>
      </p:sp>
      <p:sp>
        <p:nvSpPr>
          <p:cNvPr id="4" name="日付プレースホルダー 3"/>
          <p:cNvSpPr>
            <a:spLocks noGrp="1"/>
          </p:cNvSpPr>
          <p:nvPr>
            <p:ph type="dt" idx="1"/>
          </p:nvPr>
        </p:nvSpPr>
        <p:spPr/>
        <p:txBody>
          <a:bodyPr/>
          <a:lstStyle/>
          <a:p>
            <a:pPr>
              <a:defRPr/>
            </a:pPr>
            <a:fld id="{BFE567D3-4AB1-43DD-AEA5-ECFD3F7A0485}" type="datetime1">
              <a:rPr lang="ja-JP" altLang="en-US" smtClean="0"/>
              <a:pPr>
                <a:defRPr/>
              </a:pPr>
              <a:t>2021/3/17</a:t>
            </a:fld>
            <a:endParaRPr lang="en-US" altLang="ja-JP"/>
          </a:p>
        </p:txBody>
      </p:sp>
      <p:sp>
        <p:nvSpPr>
          <p:cNvPr id="5" name="スライド番号プレースホルダー 4"/>
          <p:cNvSpPr>
            <a:spLocks noGrp="1"/>
          </p:cNvSpPr>
          <p:nvPr>
            <p:ph type="sldNum" sz="quarter" idx="5"/>
          </p:nvPr>
        </p:nvSpPr>
        <p:spPr/>
        <p:txBody>
          <a:bodyPr/>
          <a:lstStyle/>
          <a:p>
            <a:pPr>
              <a:defRPr/>
            </a:pPr>
            <a:fld id="{BD1C57A0-DCAA-4EA0-9838-7F3BBC0F312F}" type="slidenum">
              <a:rPr lang="en-US" altLang="ja-JP" smtClean="0"/>
              <a:pPr>
                <a:defRPr/>
              </a:pPr>
              <a:t>23</a:t>
            </a:fld>
            <a:endParaRPr lang="en-US" altLang="ja-JP"/>
          </a:p>
        </p:txBody>
      </p:sp>
    </p:spTree>
    <p:extLst>
      <p:ext uri="{BB962C8B-B14F-4D97-AF65-F5344CB8AC3E}">
        <p14:creationId xmlns:p14="http://schemas.microsoft.com/office/powerpoint/2010/main" val="194113618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sz="1200" kern="1200" dirty="0">
                <a:solidFill>
                  <a:schemeClr val="tx1"/>
                </a:solidFill>
                <a:effectLst/>
                <a:latin typeface="ＭＳ Ｐゴシック" charset="0"/>
                <a:ea typeface="ＭＳ Ｐ明朝" charset="0"/>
                <a:cs typeface="ＭＳ Ｐ明朝" charset="0"/>
              </a:rPr>
              <a:t>今、いろいろな企業が</a:t>
            </a:r>
            <a:r>
              <a:rPr kumimoji="1" lang="en-US" altLang="ja-JP" sz="1200" kern="1200" dirty="0">
                <a:solidFill>
                  <a:schemeClr val="tx1"/>
                </a:solidFill>
                <a:effectLst/>
                <a:latin typeface="ＭＳ Ｐゴシック" charset="0"/>
                <a:ea typeface="ＭＳ Ｐ明朝" charset="0"/>
                <a:cs typeface="ＭＳ Ｐ明朝" charset="0"/>
              </a:rPr>
              <a:t>SDG</a:t>
            </a:r>
            <a:r>
              <a:rPr kumimoji="1" lang="ja-JP" altLang="en-US" sz="1200" kern="1200" dirty="0" err="1">
                <a:solidFill>
                  <a:schemeClr val="tx1"/>
                </a:solidFill>
                <a:effectLst/>
                <a:latin typeface="ＭＳ Ｐゴシック" charset="0"/>
                <a:ea typeface="ＭＳ Ｐ明朝" charset="0"/>
                <a:cs typeface="ＭＳ Ｐ明朝" charset="0"/>
              </a:rPr>
              <a:t>ｓ</a:t>
            </a:r>
            <a:r>
              <a:rPr kumimoji="1" lang="ja-JP" altLang="en-US" sz="1200" kern="1200" dirty="0">
                <a:solidFill>
                  <a:schemeClr val="tx1"/>
                </a:solidFill>
                <a:effectLst/>
                <a:latin typeface="ＭＳ Ｐゴシック" charset="0"/>
                <a:ea typeface="ＭＳ Ｐ明朝" charset="0"/>
                <a:cs typeface="ＭＳ Ｐ明朝" charset="0"/>
              </a:rPr>
              <a:t>の達成に向けて取り組みを進めています。</a:t>
            </a:r>
            <a:endParaRPr kumimoji="1" lang="en-US" altLang="ja-JP" sz="1200" kern="1200" dirty="0">
              <a:solidFill>
                <a:schemeClr val="tx1"/>
              </a:solidFill>
              <a:effectLst/>
              <a:latin typeface="ＭＳ Ｐゴシック" charset="0"/>
              <a:ea typeface="ＭＳ Ｐ明朝" charset="0"/>
              <a:cs typeface="ＭＳ Ｐ明朝" charset="0"/>
            </a:endParaRPr>
          </a:p>
          <a:p>
            <a:endParaRPr kumimoji="1" lang="en-US" altLang="ja-JP" sz="1200" kern="1200" dirty="0">
              <a:solidFill>
                <a:schemeClr val="tx1"/>
              </a:solidFill>
              <a:effectLst/>
              <a:latin typeface="ＭＳ Ｐゴシック" charset="0"/>
              <a:ea typeface="ＭＳ Ｐ明朝" charset="0"/>
              <a:cs typeface="ＭＳ Ｐ明朝" charset="0"/>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kumimoji="1" lang="ja-JP" altLang="en-US" sz="1200" kern="1200" dirty="0">
                <a:solidFill>
                  <a:schemeClr val="tx1"/>
                </a:solidFill>
                <a:effectLst/>
                <a:latin typeface="ＭＳ Ｐゴシック" charset="0"/>
                <a:ea typeface="ＭＳ Ｐ明朝" charset="0"/>
                <a:cs typeface="ＭＳ Ｐ明朝" charset="0"/>
              </a:rPr>
              <a:t>消費者はＳＤＧｓの目線をもって、買い物するときに、このような企業の商品・サービスを選択します。（エシカル消費）</a:t>
            </a:r>
            <a:endParaRPr kumimoji="1" lang="en-US" altLang="ja-JP" sz="1200" kern="1200" dirty="0">
              <a:solidFill>
                <a:schemeClr val="tx1"/>
              </a:solidFill>
              <a:effectLst/>
              <a:latin typeface="ＭＳ Ｐゴシック" charset="0"/>
              <a:ea typeface="ＭＳ Ｐ明朝" charset="0"/>
              <a:cs typeface="ＭＳ Ｐ明朝" charset="0"/>
            </a:endParaRPr>
          </a:p>
          <a:p>
            <a:r>
              <a:rPr kumimoji="1" lang="ja-JP" altLang="en-US" sz="1200" kern="1200" dirty="0">
                <a:solidFill>
                  <a:schemeClr val="tx1"/>
                </a:solidFill>
                <a:effectLst/>
                <a:latin typeface="ＭＳ Ｐゴシック" charset="0"/>
                <a:ea typeface="ＭＳ Ｐ明朝" charset="0"/>
                <a:cs typeface="ＭＳ Ｐ明朝" charset="0"/>
              </a:rPr>
              <a:t>国や地方公共団体は、このような企業を応援するために、「ＳＤＧｓアワード」などの表彰や「パートナー制度」によりＰＲしたり、公共の仕事を頼んだりします。</a:t>
            </a:r>
            <a:endParaRPr kumimoji="1" lang="en-US" altLang="ja-JP" sz="1200" kern="1200" dirty="0">
              <a:solidFill>
                <a:schemeClr val="tx1"/>
              </a:solidFill>
              <a:effectLst/>
              <a:latin typeface="ＭＳ Ｐゴシック" charset="0"/>
              <a:ea typeface="ＭＳ Ｐ明朝" charset="0"/>
              <a:cs typeface="ＭＳ Ｐ明朝" charset="0"/>
            </a:endParaRPr>
          </a:p>
          <a:p>
            <a:r>
              <a:rPr kumimoji="1" lang="ja-JP" altLang="en-US" sz="1200" kern="1200" dirty="0">
                <a:solidFill>
                  <a:schemeClr val="tx1"/>
                </a:solidFill>
                <a:effectLst/>
                <a:latin typeface="ＭＳ Ｐゴシック" charset="0"/>
                <a:ea typeface="ＭＳ Ｐ明朝" charset="0"/>
                <a:cs typeface="ＭＳ Ｐ明朝" charset="0"/>
              </a:rPr>
              <a:t>投資家はＳＤＧｓの目線をもって、このような企業の株式を購入します。（直接金融としてのＥＳＧ投資）</a:t>
            </a:r>
            <a:endParaRPr kumimoji="1" lang="en-US" altLang="ja-JP" sz="1200" kern="1200" dirty="0">
              <a:solidFill>
                <a:schemeClr val="tx1"/>
              </a:solidFill>
              <a:effectLst/>
              <a:latin typeface="ＭＳ Ｐゴシック" charset="0"/>
              <a:ea typeface="ＭＳ Ｐ明朝" charset="0"/>
              <a:cs typeface="ＭＳ Ｐ明朝" charset="0"/>
            </a:endParaRPr>
          </a:p>
          <a:p>
            <a:r>
              <a:rPr kumimoji="1" lang="ja-JP" altLang="en-US" sz="1200" kern="1200" dirty="0">
                <a:solidFill>
                  <a:schemeClr val="tx1"/>
                </a:solidFill>
                <a:effectLst/>
                <a:latin typeface="ＭＳ Ｐゴシック" charset="0"/>
                <a:ea typeface="ＭＳ Ｐ明朝" charset="0"/>
                <a:cs typeface="ＭＳ Ｐ明朝" charset="0"/>
              </a:rPr>
              <a:t>銀行はＳＤＧｓの目線をもって、このような企業にお金を貸します。（サスティナブルファイナンスといいます。間接金融としてのＥＳＧ投資ということもあります。）</a:t>
            </a:r>
            <a:endParaRPr kumimoji="1" lang="en-US" altLang="ja-JP" sz="1200" kern="1200" dirty="0">
              <a:solidFill>
                <a:schemeClr val="tx1"/>
              </a:solidFill>
              <a:effectLst/>
              <a:latin typeface="ＭＳ Ｐゴシック" charset="0"/>
              <a:ea typeface="ＭＳ Ｐ明朝" charset="0"/>
              <a:cs typeface="ＭＳ Ｐ明朝" charset="0"/>
            </a:endParaRPr>
          </a:p>
          <a:p>
            <a:r>
              <a:rPr kumimoji="1" lang="ja-JP" altLang="en-US" sz="1200" kern="1200" dirty="0">
                <a:solidFill>
                  <a:schemeClr val="tx1"/>
                </a:solidFill>
                <a:effectLst/>
                <a:latin typeface="ＭＳ Ｐゴシック" charset="0"/>
                <a:ea typeface="ＭＳ Ｐ明朝" charset="0"/>
                <a:cs typeface="ＭＳ Ｐ明朝" charset="0"/>
              </a:rPr>
              <a:t>投資家や銀行は、損してもいいと思って、株を買ったり、お金を貸したりしているのではありません。</a:t>
            </a:r>
            <a:endParaRPr kumimoji="1" lang="en-US" altLang="ja-JP" sz="1200" kern="1200" dirty="0">
              <a:solidFill>
                <a:schemeClr val="tx1"/>
              </a:solidFill>
              <a:effectLst/>
              <a:latin typeface="ＭＳ Ｐゴシック" charset="0"/>
              <a:ea typeface="ＭＳ Ｐ明朝" charset="0"/>
              <a:cs typeface="ＭＳ Ｐ明朝" charset="0"/>
            </a:endParaRPr>
          </a:p>
          <a:p>
            <a:r>
              <a:rPr kumimoji="1" lang="ja-JP" altLang="en-US" sz="1200" kern="1200" dirty="0">
                <a:solidFill>
                  <a:schemeClr val="tx1"/>
                </a:solidFill>
                <a:effectLst/>
                <a:latin typeface="ＭＳ Ｐゴシック" charset="0"/>
                <a:ea typeface="ＭＳ Ｐ明朝" charset="0"/>
                <a:cs typeface="ＭＳ Ｐ明朝" charset="0"/>
              </a:rPr>
              <a:t>ＳＤＧｓに取り組む企業は選ばれ、発展していくと思うから、応援をするのです。</a:t>
            </a:r>
            <a:endParaRPr kumimoji="1" lang="en-US" altLang="ja-JP" sz="1200" kern="1200" dirty="0">
              <a:solidFill>
                <a:schemeClr val="tx1"/>
              </a:solidFill>
              <a:effectLst/>
              <a:latin typeface="ＭＳ Ｐゴシック" charset="0"/>
              <a:ea typeface="ＭＳ Ｐ明朝" charset="0"/>
              <a:cs typeface="ＭＳ Ｐ明朝" charset="0"/>
            </a:endParaRPr>
          </a:p>
          <a:p>
            <a:endParaRPr kumimoji="1" lang="en-US" altLang="ja-JP" sz="1200" kern="1200" dirty="0">
              <a:solidFill>
                <a:schemeClr val="tx1"/>
              </a:solidFill>
              <a:effectLst/>
              <a:latin typeface="ＭＳ Ｐゴシック" charset="0"/>
              <a:ea typeface="ＭＳ Ｐ明朝" charset="0"/>
              <a:cs typeface="ＭＳ Ｐ明朝" charset="0"/>
            </a:endParaRPr>
          </a:p>
          <a:p>
            <a:r>
              <a:rPr kumimoji="1" lang="ja-JP" altLang="en-US" sz="1200" kern="1200" dirty="0">
                <a:solidFill>
                  <a:schemeClr val="tx1"/>
                </a:solidFill>
                <a:effectLst/>
                <a:latin typeface="ＭＳ Ｐゴシック" charset="0"/>
                <a:ea typeface="ＭＳ Ｐ明朝" charset="0"/>
                <a:cs typeface="ＭＳ Ｐ明朝" charset="0"/>
              </a:rPr>
              <a:t>これらの動きはすでに起きており、今後も加速していくと考えられています。</a:t>
            </a:r>
            <a:endParaRPr kumimoji="1" lang="en-US" altLang="ja-JP" sz="1200" kern="1200" dirty="0">
              <a:solidFill>
                <a:schemeClr val="tx1"/>
              </a:solidFill>
              <a:effectLst/>
              <a:latin typeface="ＭＳ Ｐゴシック" charset="0"/>
              <a:ea typeface="ＭＳ Ｐ明朝" charset="0"/>
              <a:cs typeface="ＭＳ Ｐ明朝" charset="0"/>
            </a:endParaRPr>
          </a:p>
          <a:p>
            <a:endParaRPr kumimoji="1" lang="en-US" altLang="ja-JP" sz="1200" kern="1200" dirty="0">
              <a:solidFill>
                <a:schemeClr val="tx1"/>
              </a:solidFill>
              <a:effectLst/>
              <a:latin typeface="ＭＳ Ｐゴシック" charset="0"/>
              <a:ea typeface="ＭＳ Ｐ明朝" charset="0"/>
              <a:cs typeface="ＭＳ Ｐ明朝" charset="0"/>
            </a:endParaRPr>
          </a:p>
          <a:p>
            <a:r>
              <a:rPr kumimoji="1" lang="ja-JP" altLang="en-US" sz="1200" kern="1200" dirty="0">
                <a:solidFill>
                  <a:schemeClr val="tx1"/>
                </a:solidFill>
                <a:effectLst/>
                <a:latin typeface="ＭＳ Ｐゴシック" charset="0"/>
                <a:ea typeface="ＭＳ Ｐ明朝" charset="0"/>
                <a:cs typeface="ＭＳ Ｐ明朝" charset="0"/>
              </a:rPr>
              <a:t>このような循環で、ＳＤＧｓに取り組む企業が発展していくように社会の仕組みが変われば、ＳＤＧｓ達成に近づくことができます。</a:t>
            </a:r>
            <a:endParaRPr kumimoji="1" lang="en-US" altLang="ja-JP" sz="1200" kern="1200" dirty="0">
              <a:solidFill>
                <a:schemeClr val="tx1"/>
              </a:solidFill>
              <a:effectLst/>
              <a:latin typeface="ＭＳ Ｐゴシック" charset="0"/>
              <a:ea typeface="ＭＳ Ｐ明朝" charset="0"/>
              <a:cs typeface="ＭＳ Ｐ明朝" charset="0"/>
            </a:endParaRPr>
          </a:p>
          <a:p>
            <a:endParaRPr kumimoji="1" lang="en-US" altLang="ja-JP" sz="1200" kern="1200" dirty="0">
              <a:solidFill>
                <a:schemeClr val="tx1"/>
              </a:solidFill>
              <a:effectLst/>
              <a:latin typeface="ＭＳ Ｐゴシック" charset="0"/>
              <a:ea typeface="ＭＳ Ｐ明朝" charset="0"/>
              <a:cs typeface="ＭＳ Ｐ明朝" charset="0"/>
            </a:endParaRPr>
          </a:p>
          <a:p>
            <a:r>
              <a:rPr kumimoji="1" lang="ja-JP" altLang="en-US" sz="1200" kern="1200" dirty="0">
                <a:solidFill>
                  <a:schemeClr val="tx1"/>
                </a:solidFill>
                <a:effectLst/>
                <a:latin typeface="ＭＳ Ｐゴシック" charset="0"/>
                <a:ea typeface="ＭＳ Ｐ明朝" charset="0"/>
                <a:cs typeface="ＭＳ Ｐ明朝" charset="0"/>
              </a:rPr>
              <a:t>これからを生きていく私たち。</a:t>
            </a:r>
            <a:endParaRPr kumimoji="1" lang="en-US" altLang="ja-JP" sz="1200" kern="1200" dirty="0">
              <a:solidFill>
                <a:schemeClr val="tx1"/>
              </a:solidFill>
              <a:effectLst/>
              <a:latin typeface="ＭＳ Ｐゴシック" charset="0"/>
              <a:ea typeface="ＭＳ Ｐ明朝" charset="0"/>
              <a:cs typeface="ＭＳ Ｐ明朝" charset="0"/>
            </a:endParaRPr>
          </a:p>
          <a:p>
            <a:r>
              <a:rPr kumimoji="1" lang="ja-JP" altLang="en-US" sz="1200" kern="1200" dirty="0">
                <a:solidFill>
                  <a:schemeClr val="tx1"/>
                </a:solidFill>
                <a:effectLst/>
                <a:latin typeface="ＭＳ Ｐゴシック" charset="0"/>
                <a:ea typeface="ＭＳ Ｐ明朝" charset="0"/>
                <a:cs typeface="ＭＳ Ｐ明朝" charset="0"/>
              </a:rPr>
              <a:t>この地球をよりよくするために、できることは何でしょうか。</a:t>
            </a:r>
            <a:endParaRPr kumimoji="1" lang="en-US" altLang="ja-JP" sz="1200" kern="1200" dirty="0">
              <a:solidFill>
                <a:schemeClr val="tx1"/>
              </a:solidFill>
              <a:effectLst/>
              <a:latin typeface="ＭＳ Ｐゴシック" charset="0"/>
              <a:ea typeface="ＭＳ Ｐ明朝" charset="0"/>
              <a:cs typeface="ＭＳ Ｐ明朝" charset="0"/>
            </a:endParaRPr>
          </a:p>
          <a:p>
            <a:r>
              <a:rPr kumimoji="1" lang="ja-JP" altLang="en-US" sz="1200" kern="1200" dirty="0">
                <a:solidFill>
                  <a:schemeClr val="tx1"/>
                </a:solidFill>
                <a:effectLst/>
                <a:latin typeface="ＭＳ Ｐゴシック" charset="0"/>
                <a:ea typeface="ＭＳ Ｐ明朝" charset="0"/>
                <a:cs typeface="ＭＳ Ｐ明朝" charset="0"/>
              </a:rPr>
              <a:t>積極的に</a:t>
            </a:r>
            <a:r>
              <a:rPr kumimoji="1" lang="en-US" altLang="ja-JP" sz="1200" kern="1200" dirty="0">
                <a:solidFill>
                  <a:schemeClr val="tx1"/>
                </a:solidFill>
                <a:effectLst/>
                <a:latin typeface="ＭＳ Ｐゴシック" charset="0"/>
                <a:ea typeface="ＭＳ Ｐ明朝" charset="0"/>
                <a:cs typeface="ＭＳ Ｐ明朝" charset="0"/>
              </a:rPr>
              <a:t>SDG</a:t>
            </a:r>
            <a:r>
              <a:rPr kumimoji="1" lang="ja-JP" altLang="en-US" sz="1200" kern="1200" dirty="0" err="1">
                <a:solidFill>
                  <a:schemeClr val="tx1"/>
                </a:solidFill>
                <a:effectLst/>
                <a:latin typeface="ＭＳ Ｐゴシック" charset="0"/>
                <a:ea typeface="ＭＳ Ｐ明朝" charset="0"/>
                <a:cs typeface="ＭＳ Ｐ明朝" charset="0"/>
              </a:rPr>
              <a:t>ｓ</a:t>
            </a:r>
            <a:r>
              <a:rPr kumimoji="1" lang="ja-JP" altLang="en-US" sz="1200" kern="1200" dirty="0">
                <a:solidFill>
                  <a:schemeClr val="tx1"/>
                </a:solidFill>
                <a:effectLst/>
                <a:latin typeface="ＭＳ Ｐゴシック" charset="0"/>
                <a:ea typeface="ＭＳ Ｐ明朝" charset="0"/>
                <a:cs typeface="ＭＳ Ｐ明朝" charset="0"/>
              </a:rPr>
              <a:t>に関心をもって、行動につなげていきましょう。</a:t>
            </a:r>
            <a:endParaRPr kumimoji="1" lang="en-US" altLang="ja-JP" sz="1200" kern="1200" dirty="0">
              <a:solidFill>
                <a:schemeClr val="tx1"/>
              </a:solidFill>
              <a:effectLst/>
              <a:latin typeface="ＭＳ Ｐゴシック" charset="0"/>
              <a:ea typeface="ＭＳ Ｐ明朝" charset="0"/>
              <a:cs typeface="ＭＳ Ｐ明朝" charset="0"/>
            </a:endParaRPr>
          </a:p>
        </p:txBody>
      </p:sp>
      <p:sp>
        <p:nvSpPr>
          <p:cNvPr id="4" name="日付プレースホルダー 3"/>
          <p:cNvSpPr>
            <a:spLocks noGrp="1"/>
          </p:cNvSpPr>
          <p:nvPr>
            <p:ph type="dt" idx="1"/>
          </p:nvPr>
        </p:nvSpPr>
        <p:spPr/>
        <p:txBody>
          <a:bodyPr/>
          <a:lstStyle/>
          <a:p>
            <a:pPr>
              <a:defRPr/>
            </a:pPr>
            <a:fld id="{BFE567D3-4AB1-43DD-AEA5-ECFD3F7A0485}" type="datetime1">
              <a:rPr lang="ja-JP" altLang="en-US" smtClean="0"/>
              <a:pPr>
                <a:defRPr/>
              </a:pPr>
              <a:t>2021/3/17</a:t>
            </a:fld>
            <a:endParaRPr lang="en-US" altLang="ja-JP"/>
          </a:p>
        </p:txBody>
      </p:sp>
      <p:sp>
        <p:nvSpPr>
          <p:cNvPr id="5" name="スライド番号プレースホルダー 4"/>
          <p:cNvSpPr>
            <a:spLocks noGrp="1"/>
          </p:cNvSpPr>
          <p:nvPr>
            <p:ph type="sldNum" sz="quarter" idx="5"/>
          </p:nvPr>
        </p:nvSpPr>
        <p:spPr/>
        <p:txBody>
          <a:bodyPr/>
          <a:lstStyle/>
          <a:p>
            <a:pPr>
              <a:defRPr/>
            </a:pPr>
            <a:fld id="{BD1C57A0-DCAA-4EA0-9838-7F3BBC0F312F}" type="slidenum">
              <a:rPr lang="en-US" altLang="ja-JP" smtClean="0"/>
              <a:pPr>
                <a:defRPr/>
              </a:pPr>
              <a:t>24</a:t>
            </a:fld>
            <a:endParaRPr lang="en-US" altLang="ja-JP"/>
          </a:p>
        </p:txBody>
      </p:sp>
    </p:spTree>
    <p:extLst>
      <p:ext uri="{BB962C8B-B14F-4D97-AF65-F5344CB8AC3E}">
        <p14:creationId xmlns:p14="http://schemas.microsoft.com/office/powerpoint/2010/main" val="97338059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3766AB83-497B-5A4B-918F-43ACF43B89D7}" type="slidenum">
              <a:rPr kumimoji="1" lang="ja-JP" altLang="en-US" smtClean="0"/>
              <a:t>25</a:t>
            </a:fld>
            <a:endParaRPr kumimoji="1" lang="ja-JP" altLang="en-US"/>
          </a:p>
        </p:txBody>
      </p:sp>
    </p:spTree>
    <p:extLst>
      <p:ext uri="{BB962C8B-B14F-4D97-AF65-F5344CB8AC3E}">
        <p14:creationId xmlns:p14="http://schemas.microsoft.com/office/powerpoint/2010/main" val="340856798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日付プレースホルダー 3"/>
          <p:cNvSpPr>
            <a:spLocks noGrp="1"/>
          </p:cNvSpPr>
          <p:nvPr>
            <p:ph type="dt" idx="1"/>
          </p:nvPr>
        </p:nvSpPr>
        <p:spPr/>
        <p:txBody>
          <a:bodyPr/>
          <a:lstStyle/>
          <a:p>
            <a:pPr>
              <a:defRPr/>
            </a:pPr>
            <a:fld id="{BFE567D3-4AB1-43DD-AEA5-ECFD3F7A0485}" type="datetime1">
              <a:rPr lang="ja-JP" altLang="en-US" smtClean="0"/>
              <a:pPr>
                <a:defRPr/>
              </a:pPr>
              <a:t>2021/3/17</a:t>
            </a:fld>
            <a:endParaRPr lang="en-US" altLang="ja-JP"/>
          </a:p>
        </p:txBody>
      </p:sp>
      <p:sp>
        <p:nvSpPr>
          <p:cNvPr id="5" name="スライド番号プレースホルダー 4"/>
          <p:cNvSpPr>
            <a:spLocks noGrp="1"/>
          </p:cNvSpPr>
          <p:nvPr>
            <p:ph type="sldNum" sz="quarter" idx="5"/>
          </p:nvPr>
        </p:nvSpPr>
        <p:spPr/>
        <p:txBody>
          <a:bodyPr/>
          <a:lstStyle/>
          <a:p>
            <a:pPr>
              <a:defRPr/>
            </a:pPr>
            <a:fld id="{BD1C57A0-DCAA-4EA0-9838-7F3BBC0F312F}" type="slidenum">
              <a:rPr lang="en-US" altLang="ja-JP" smtClean="0"/>
              <a:pPr>
                <a:defRPr/>
              </a:pPr>
              <a:t>26</a:t>
            </a:fld>
            <a:endParaRPr lang="en-US" altLang="ja-JP"/>
          </a:p>
        </p:txBody>
      </p:sp>
    </p:spTree>
    <p:extLst>
      <p:ext uri="{BB962C8B-B14F-4D97-AF65-F5344CB8AC3E}">
        <p14:creationId xmlns:p14="http://schemas.microsoft.com/office/powerpoint/2010/main" val="162860577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kumimoji="1" lang="en-US" altLang="ja-JP" sz="1200" dirty="0"/>
              <a:t>【</a:t>
            </a:r>
            <a:r>
              <a:rPr kumimoji="1" lang="ja-JP" altLang="en-US" sz="1200" dirty="0"/>
              <a:t>ワークシートを利用する場合、ワーク</a:t>
            </a:r>
            <a:r>
              <a:rPr kumimoji="1" lang="en-US" altLang="ja-JP" sz="1200" dirty="0"/>
              <a:t>1】</a:t>
            </a:r>
            <a:r>
              <a:rPr kumimoji="1" lang="ja-JP" altLang="en-US" sz="1200" dirty="0"/>
              <a:t>（以下、斜体はワークを行う場合のシナリオ）</a:t>
            </a:r>
            <a:endParaRPr kumimoji="1" lang="en-US" altLang="ja-JP" sz="1200" dirty="0"/>
          </a:p>
          <a:p>
            <a:pPr marL="0" marR="0" lvl="0" indent="0" algn="l" defTabSz="914400" rtl="0" eaLnBrk="0" fontAlgn="base" latinLnBrk="0" hangingPunct="0">
              <a:lnSpc>
                <a:spcPct val="100000"/>
              </a:lnSpc>
              <a:spcBef>
                <a:spcPct val="30000"/>
              </a:spcBef>
              <a:spcAft>
                <a:spcPct val="0"/>
              </a:spcAft>
              <a:buClrTx/>
              <a:buSzTx/>
              <a:buFontTx/>
              <a:buNone/>
              <a:tabLst/>
              <a:defRPr/>
            </a:pPr>
            <a:endParaRPr kumimoji="1" lang="en-US" altLang="ja-JP" sz="1200" dirty="0"/>
          </a:p>
          <a:p>
            <a:pPr>
              <a:lnSpc>
                <a:spcPct val="100000"/>
              </a:lnSpc>
            </a:pPr>
            <a:r>
              <a:rPr kumimoji="1" lang="ja-JP" altLang="en-US" i="1" dirty="0"/>
              <a:t>まず最初に、普段の生活を思い出して、一日の主な行動をワークシートに書き出してみましょう。</a:t>
            </a:r>
            <a:endParaRPr kumimoji="1" lang="en-US" altLang="ja-JP" i="1" dirty="0"/>
          </a:p>
          <a:p>
            <a:pPr>
              <a:lnSpc>
                <a:spcPct val="100000"/>
              </a:lnSpc>
            </a:pPr>
            <a:r>
              <a:rPr kumimoji="1" lang="ja-JP" altLang="en-US" i="1" dirty="0"/>
              <a:t>時間は、</a:t>
            </a:r>
            <a:r>
              <a:rPr kumimoji="1" lang="en-US" altLang="ja-JP" i="1" dirty="0"/>
              <a:t>5</a:t>
            </a:r>
            <a:r>
              <a:rPr kumimoji="1" lang="ja-JP" altLang="en-US" i="1" dirty="0"/>
              <a:t>分。それでは、始めてください。</a:t>
            </a:r>
            <a:endParaRPr kumimoji="1" lang="en-US" altLang="ja-JP" i="1" dirty="0"/>
          </a:p>
          <a:p>
            <a:pPr>
              <a:lnSpc>
                <a:spcPct val="100000"/>
              </a:lnSpc>
            </a:pPr>
            <a:endParaRPr kumimoji="1" lang="en-US" altLang="ja-JP" i="1" dirty="0"/>
          </a:p>
          <a:p>
            <a:pPr>
              <a:lnSpc>
                <a:spcPct val="100000"/>
              </a:lnSpc>
            </a:pPr>
            <a:r>
              <a:rPr kumimoji="1" lang="ja-JP" altLang="en-US" i="1" dirty="0"/>
              <a:t>（５分待つ、適宜時間調整）</a:t>
            </a:r>
            <a:endParaRPr kumimoji="1" lang="en-US" altLang="ja-JP" i="1" dirty="0"/>
          </a:p>
          <a:p>
            <a:pPr>
              <a:lnSpc>
                <a:spcPct val="100000"/>
              </a:lnSpc>
            </a:pPr>
            <a:r>
              <a:rPr kumimoji="1" lang="ja-JP" altLang="en-US" i="1" dirty="0"/>
              <a:t>（何人かに直接声をかけて、回答を聞く）</a:t>
            </a:r>
            <a:endParaRPr kumimoji="1" lang="en-US" altLang="ja-JP" i="1" dirty="0"/>
          </a:p>
          <a:p>
            <a:pPr>
              <a:lnSpc>
                <a:spcPct val="100000"/>
              </a:lnSpc>
            </a:pPr>
            <a:endParaRPr kumimoji="1" lang="en-US" altLang="ja-JP" i="1" dirty="0"/>
          </a:p>
          <a:p>
            <a:pPr>
              <a:lnSpc>
                <a:spcPct val="100000"/>
              </a:lnSpc>
            </a:pPr>
            <a:r>
              <a:rPr kumimoji="1" lang="ja-JP" altLang="en-US" i="1" dirty="0"/>
              <a:t>～想定回答～</a:t>
            </a:r>
            <a:endParaRPr kumimoji="1" lang="en-US" altLang="ja-JP" i="1" dirty="0"/>
          </a:p>
          <a:p>
            <a:pPr>
              <a:lnSpc>
                <a:spcPct val="100000"/>
              </a:lnSpc>
            </a:pPr>
            <a:r>
              <a:rPr kumimoji="1" lang="ja-JP" altLang="en-US" i="1" dirty="0"/>
              <a:t>　顔を洗う、トイレに行く、歯を磨く。（水関係）</a:t>
            </a:r>
            <a:endParaRPr kumimoji="1" lang="en-US" altLang="ja-JP" i="1" dirty="0"/>
          </a:p>
          <a:p>
            <a:pPr>
              <a:lnSpc>
                <a:spcPct val="100000"/>
              </a:lnSpc>
            </a:pPr>
            <a:r>
              <a:rPr kumimoji="1" lang="ja-JP" altLang="en-US" i="1" dirty="0"/>
              <a:t>　ご飯、給食を食べる。（食関係）</a:t>
            </a:r>
            <a:endParaRPr kumimoji="1" lang="en-US" altLang="ja-JP" i="1" dirty="0"/>
          </a:p>
          <a:p>
            <a:pPr>
              <a:lnSpc>
                <a:spcPct val="100000"/>
              </a:lnSpc>
            </a:pPr>
            <a:r>
              <a:rPr kumimoji="1" lang="ja-JP" altLang="en-US" i="1" dirty="0"/>
              <a:t>　暖房（クーラー）をつける　（エネルギー関係）</a:t>
            </a:r>
            <a:endParaRPr kumimoji="1" lang="en-US" altLang="ja-JP" i="1" dirty="0"/>
          </a:p>
          <a:p>
            <a:pPr>
              <a:lnSpc>
                <a:spcPct val="100000"/>
              </a:lnSpc>
            </a:pPr>
            <a:endParaRPr kumimoji="1" lang="en-US" altLang="ja-JP" i="1" dirty="0"/>
          </a:p>
          <a:p>
            <a:pPr>
              <a:lnSpc>
                <a:spcPct val="100000"/>
              </a:lnSpc>
            </a:pPr>
            <a:r>
              <a:rPr kumimoji="1" lang="ja-JP" altLang="en-US" i="1" dirty="0"/>
              <a:t>今発表してもらったことは、特に大変な思いをすることなく普通に行っていることですね。</a:t>
            </a:r>
            <a:endParaRPr kumimoji="1" lang="en-US" altLang="ja-JP" i="1" dirty="0"/>
          </a:p>
          <a:p>
            <a:pPr>
              <a:lnSpc>
                <a:spcPct val="100000"/>
              </a:lnSpc>
            </a:pPr>
            <a:r>
              <a:rPr kumimoji="1" lang="ja-JP" altLang="en-US" i="1" dirty="0"/>
              <a:t>さて、今から約</a:t>
            </a:r>
            <a:r>
              <a:rPr kumimoji="1" lang="en-US" altLang="ja-JP" i="1" dirty="0"/>
              <a:t>10</a:t>
            </a:r>
            <a:r>
              <a:rPr kumimoji="1" lang="ja-JP" altLang="en-US" i="1" dirty="0"/>
              <a:t>年後の</a:t>
            </a:r>
            <a:r>
              <a:rPr kumimoji="1" lang="en-US" altLang="ja-JP" i="1" dirty="0"/>
              <a:t>2030</a:t>
            </a:r>
            <a:r>
              <a:rPr kumimoji="1" lang="ja-JP" altLang="en-US" i="1" dirty="0"/>
              <a:t>年、みなさんは何歳ですか？どんな生活をしていると思いますか？こんな暮らしをしたいという夢はありますか？全自動の自動車が当たり前になっていて、自分が運転しなくても乗れる自動車ができていてほしいとか。</a:t>
            </a:r>
            <a:r>
              <a:rPr kumimoji="1" lang="en-US" altLang="ja-JP" i="1" dirty="0"/>
              <a:t>10</a:t>
            </a:r>
            <a:r>
              <a:rPr kumimoji="1" lang="ja-JP" altLang="en-US" i="1" dirty="0"/>
              <a:t>年後を考えるのってわくわくしますよね。</a:t>
            </a:r>
            <a:endParaRPr kumimoji="1" lang="en-US" altLang="ja-JP" i="1" dirty="0"/>
          </a:p>
          <a:p>
            <a:pPr>
              <a:lnSpc>
                <a:spcPct val="100000"/>
              </a:lnSpc>
            </a:pPr>
            <a:endParaRPr kumimoji="1" lang="en-US" altLang="ja-JP" sz="1200" i="1" dirty="0"/>
          </a:p>
          <a:p>
            <a:endParaRPr kumimoji="1" lang="ja-JP" altLang="en-US" dirty="0"/>
          </a:p>
        </p:txBody>
      </p:sp>
      <p:sp>
        <p:nvSpPr>
          <p:cNvPr id="4" name="日付プレースホルダー 3"/>
          <p:cNvSpPr>
            <a:spLocks noGrp="1"/>
          </p:cNvSpPr>
          <p:nvPr>
            <p:ph type="dt" idx="1"/>
          </p:nvPr>
        </p:nvSpPr>
        <p:spPr/>
        <p:txBody>
          <a:bodyPr/>
          <a:lstStyle/>
          <a:p>
            <a:pPr>
              <a:defRPr/>
            </a:pPr>
            <a:fld id="{BFE567D3-4AB1-43DD-AEA5-ECFD3F7A0485}" type="datetime1">
              <a:rPr lang="ja-JP" altLang="en-US" smtClean="0"/>
              <a:pPr>
                <a:defRPr/>
              </a:pPr>
              <a:t>2021/3/17</a:t>
            </a:fld>
            <a:endParaRPr lang="en-US" altLang="ja-JP" dirty="0"/>
          </a:p>
        </p:txBody>
      </p:sp>
      <p:sp>
        <p:nvSpPr>
          <p:cNvPr id="5" name="スライド番号プレースホルダー 4"/>
          <p:cNvSpPr>
            <a:spLocks noGrp="1"/>
          </p:cNvSpPr>
          <p:nvPr>
            <p:ph type="sldNum" sz="quarter" idx="5"/>
          </p:nvPr>
        </p:nvSpPr>
        <p:spPr/>
        <p:txBody>
          <a:bodyPr/>
          <a:lstStyle/>
          <a:p>
            <a:pPr>
              <a:defRPr/>
            </a:pPr>
            <a:fld id="{BD1C57A0-DCAA-4EA0-9838-7F3BBC0F312F}" type="slidenum">
              <a:rPr lang="en-US" altLang="ja-JP" smtClean="0"/>
              <a:pPr>
                <a:defRPr/>
              </a:pPr>
              <a:t>2</a:t>
            </a:fld>
            <a:endParaRPr lang="en-US" altLang="ja-JP" dirty="0"/>
          </a:p>
        </p:txBody>
      </p:sp>
    </p:spTree>
    <p:extLst>
      <p:ext uri="{BB962C8B-B14F-4D97-AF65-F5344CB8AC3E}">
        <p14:creationId xmlns:p14="http://schemas.microsoft.com/office/powerpoint/2010/main" val="149945964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今日のテーマである</a:t>
            </a:r>
            <a:r>
              <a:rPr kumimoji="1" lang="en-US" altLang="ja-JP" dirty="0"/>
              <a:t>SDGs</a:t>
            </a:r>
            <a:r>
              <a:rPr kumimoji="1" lang="ja-JP" altLang="en-US" dirty="0"/>
              <a:t>（えすでぃー</a:t>
            </a:r>
            <a:r>
              <a:rPr kumimoji="1" lang="ja-JP" altLang="en-US" dirty="0" err="1"/>
              <a:t>じ</a:t>
            </a:r>
            <a:r>
              <a:rPr kumimoji="1" lang="ja-JP" altLang="en-US" dirty="0"/>
              <a:t>ー</a:t>
            </a:r>
            <a:r>
              <a:rPr kumimoji="1" lang="ja-JP" altLang="en-US" dirty="0" err="1"/>
              <a:t>ず</a:t>
            </a:r>
            <a:r>
              <a:rPr kumimoji="1" lang="ja-JP" altLang="en-US" dirty="0"/>
              <a:t>）は、今から約</a:t>
            </a:r>
            <a:r>
              <a:rPr kumimoji="1" lang="en-US" altLang="ja-JP" dirty="0"/>
              <a:t>10</a:t>
            </a:r>
            <a:r>
              <a:rPr kumimoji="1" lang="ja-JP" altLang="en-US" dirty="0"/>
              <a:t>年後の</a:t>
            </a:r>
            <a:r>
              <a:rPr kumimoji="1" lang="en-US" altLang="ja-JP" dirty="0"/>
              <a:t>2030</a:t>
            </a:r>
            <a:r>
              <a:rPr kumimoji="1" lang="ja-JP" altLang="en-US" dirty="0"/>
              <a:t>年の世界は、こんな世界にしよう！という世界共通の目標なんです。</a:t>
            </a:r>
            <a:endParaRPr kumimoji="1" lang="en-US" altLang="ja-JP" dirty="0"/>
          </a:p>
          <a:p>
            <a:r>
              <a:rPr kumimoji="1" lang="ja-JP" altLang="en-US" dirty="0"/>
              <a:t>これは、</a:t>
            </a:r>
            <a:r>
              <a:rPr kumimoji="1" lang="en-US" altLang="ja-JP" dirty="0"/>
              <a:t>2015</a:t>
            </a:r>
            <a:r>
              <a:rPr kumimoji="1" lang="ja-JP" altLang="en-US" dirty="0"/>
              <a:t>年に、国連サミットですべての国が賛成して決まりました。</a:t>
            </a:r>
            <a:endParaRPr kumimoji="1" lang="en-US" altLang="ja-JP" dirty="0"/>
          </a:p>
          <a:p>
            <a:endParaRPr lang="en-US" altLang="ja-JP" dirty="0"/>
          </a:p>
          <a:p>
            <a:r>
              <a:rPr lang="ja-JP" altLang="en-US" dirty="0"/>
              <a:t>このカラフルなマークと一緒によく見るアルファベットに注目すると</a:t>
            </a:r>
            <a:r>
              <a:rPr lang="en-US" altLang="ja-JP" dirty="0"/>
              <a:t>…</a:t>
            </a:r>
            <a:r>
              <a:rPr lang="ja-JP" altLang="en-US" dirty="0"/>
              <a:t>（次ページ）</a:t>
            </a:r>
            <a:endParaRPr lang="en-US" altLang="ja-JP" dirty="0"/>
          </a:p>
        </p:txBody>
      </p:sp>
      <p:sp>
        <p:nvSpPr>
          <p:cNvPr id="4" name="日付プレースホルダー 3"/>
          <p:cNvSpPr>
            <a:spLocks noGrp="1"/>
          </p:cNvSpPr>
          <p:nvPr>
            <p:ph type="dt" idx="1"/>
          </p:nvPr>
        </p:nvSpPr>
        <p:spPr/>
        <p:txBody>
          <a:bodyPr/>
          <a:lstStyle/>
          <a:p>
            <a:pPr>
              <a:defRPr/>
            </a:pPr>
            <a:fld id="{BFE567D3-4AB1-43DD-AEA5-ECFD3F7A0485}" type="datetime1">
              <a:rPr lang="ja-JP" altLang="en-US" smtClean="0"/>
              <a:pPr>
                <a:defRPr/>
              </a:pPr>
              <a:t>2021/3/17</a:t>
            </a:fld>
            <a:endParaRPr lang="en-US" altLang="ja-JP"/>
          </a:p>
        </p:txBody>
      </p:sp>
      <p:sp>
        <p:nvSpPr>
          <p:cNvPr id="5" name="スライド番号プレースホルダー 4"/>
          <p:cNvSpPr>
            <a:spLocks noGrp="1"/>
          </p:cNvSpPr>
          <p:nvPr>
            <p:ph type="sldNum" sz="quarter" idx="5"/>
          </p:nvPr>
        </p:nvSpPr>
        <p:spPr/>
        <p:txBody>
          <a:bodyPr/>
          <a:lstStyle/>
          <a:p>
            <a:pPr>
              <a:defRPr/>
            </a:pPr>
            <a:fld id="{BD1C57A0-DCAA-4EA0-9838-7F3BBC0F312F}" type="slidenum">
              <a:rPr lang="en-US" altLang="ja-JP" smtClean="0"/>
              <a:pPr>
                <a:defRPr/>
              </a:pPr>
              <a:t>3</a:t>
            </a:fld>
            <a:endParaRPr lang="en-US" altLang="ja-JP"/>
          </a:p>
        </p:txBody>
      </p:sp>
    </p:spTree>
    <p:extLst>
      <p:ext uri="{BB962C8B-B14F-4D97-AF65-F5344CB8AC3E}">
        <p14:creationId xmlns:p14="http://schemas.microsoft.com/office/powerpoint/2010/main" val="293358687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en-US" altLang="ja-JP" dirty="0"/>
              <a:t>Sustainable Development Goals</a:t>
            </a:r>
            <a:r>
              <a:rPr lang="ja-JP" altLang="en-US" dirty="0"/>
              <a:t>（サスティナブルディベロップメントゴールズ）と書いてあります。</a:t>
            </a:r>
            <a:endParaRPr lang="en-US" altLang="ja-JP" dirty="0"/>
          </a:p>
          <a:p>
            <a:r>
              <a:rPr lang="ja-JP" altLang="en-US" dirty="0"/>
              <a:t>日本語に訳すと「持続可能な開発目標」という意味です。</a:t>
            </a:r>
            <a:endParaRPr lang="en-US" altLang="ja-JP" dirty="0"/>
          </a:p>
          <a:p>
            <a:r>
              <a:rPr lang="ja-JP" altLang="en-US" dirty="0"/>
              <a:t>それぞれの単語の頭文字をとって、</a:t>
            </a:r>
            <a:r>
              <a:rPr lang="en-US" altLang="ja-JP" dirty="0"/>
              <a:t>SDGs</a:t>
            </a:r>
            <a:r>
              <a:rPr lang="ja-JP" altLang="en-US" dirty="0"/>
              <a:t>と呼ばれています。</a:t>
            </a:r>
            <a:endParaRPr lang="en-US" altLang="ja-JP" dirty="0"/>
          </a:p>
        </p:txBody>
      </p:sp>
      <p:sp>
        <p:nvSpPr>
          <p:cNvPr id="4" name="日付プレースホルダー 3"/>
          <p:cNvSpPr>
            <a:spLocks noGrp="1"/>
          </p:cNvSpPr>
          <p:nvPr>
            <p:ph type="dt" idx="1"/>
          </p:nvPr>
        </p:nvSpPr>
        <p:spPr/>
        <p:txBody>
          <a:bodyPr/>
          <a:lstStyle/>
          <a:p>
            <a:pPr>
              <a:defRPr/>
            </a:pPr>
            <a:fld id="{BFE567D3-4AB1-43DD-AEA5-ECFD3F7A0485}" type="datetime1">
              <a:rPr lang="ja-JP" altLang="en-US" smtClean="0"/>
              <a:pPr>
                <a:defRPr/>
              </a:pPr>
              <a:t>2021/3/17</a:t>
            </a:fld>
            <a:endParaRPr lang="en-US" altLang="ja-JP"/>
          </a:p>
        </p:txBody>
      </p:sp>
      <p:sp>
        <p:nvSpPr>
          <p:cNvPr id="5" name="スライド番号プレースホルダー 4"/>
          <p:cNvSpPr>
            <a:spLocks noGrp="1"/>
          </p:cNvSpPr>
          <p:nvPr>
            <p:ph type="sldNum" sz="quarter" idx="5"/>
          </p:nvPr>
        </p:nvSpPr>
        <p:spPr/>
        <p:txBody>
          <a:bodyPr/>
          <a:lstStyle/>
          <a:p>
            <a:pPr>
              <a:defRPr/>
            </a:pPr>
            <a:fld id="{BD1C57A0-DCAA-4EA0-9838-7F3BBC0F312F}" type="slidenum">
              <a:rPr lang="en-US" altLang="ja-JP" smtClean="0"/>
              <a:pPr>
                <a:defRPr/>
              </a:pPr>
              <a:t>4</a:t>
            </a:fld>
            <a:endParaRPr lang="en-US" altLang="ja-JP"/>
          </a:p>
        </p:txBody>
      </p:sp>
    </p:spTree>
    <p:extLst>
      <p:ext uri="{BB962C8B-B14F-4D97-AF65-F5344CB8AC3E}">
        <p14:creationId xmlns:p14="http://schemas.microsoft.com/office/powerpoint/2010/main" val="402184338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en-US" altLang="ja-JP" dirty="0"/>
              <a:t>【</a:t>
            </a:r>
            <a:r>
              <a:rPr lang="ja-JP" altLang="en-US" dirty="0"/>
              <a:t>ワークシートを利用する場合、ワーク２</a:t>
            </a:r>
            <a:r>
              <a:rPr lang="en-US" altLang="ja-JP" dirty="0"/>
              <a:t>】</a:t>
            </a:r>
          </a:p>
          <a:p>
            <a:endParaRPr lang="en-US" altLang="ja-JP" dirty="0"/>
          </a:p>
          <a:p>
            <a:r>
              <a:rPr kumimoji="1" lang="ja-JP" altLang="en-US" i="1" dirty="0"/>
              <a:t>さて、なぜ</a:t>
            </a:r>
            <a:r>
              <a:rPr kumimoji="1" lang="en-US" altLang="ja-JP" i="1" dirty="0"/>
              <a:t>SDGs</a:t>
            </a:r>
            <a:r>
              <a:rPr kumimoji="1" lang="ja-JP" altLang="en-US" i="1" dirty="0"/>
              <a:t>は作られたのでしょう？</a:t>
            </a:r>
            <a:endParaRPr kumimoji="1" lang="en-US" altLang="ja-JP" i="1" dirty="0"/>
          </a:p>
          <a:p>
            <a:r>
              <a:rPr kumimoji="1" lang="ja-JP" altLang="en-US" i="1" dirty="0"/>
              <a:t>考えるための第一歩として、まずは、いま世界でどんな問題が起きているのかを、知ることから始めましょう。ワークシートの右側に、いま地球上で起きているさまざまなことが書かれています。まず声に出して読んでみましょう。（</a:t>
            </a:r>
            <a:r>
              <a:rPr kumimoji="1" lang="en-US" altLang="ja-JP" i="1" dirty="0"/>
              <a:t>5</a:t>
            </a:r>
            <a:r>
              <a:rPr kumimoji="1" lang="ja-JP" altLang="en-US" i="1" dirty="0"/>
              <a:t>分）</a:t>
            </a:r>
            <a:endParaRPr kumimoji="1" lang="en-US" altLang="ja-JP" i="1" dirty="0"/>
          </a:p>
          <a:p>
            <a:endParaRPr kumimoji="1" lang="en-US" altLang="ja-JP" i="1" dirty="0"/>
          </a:p>
          <a:p>
            <a:r>
              <a:rPr kumimoji="1" lang="ja-JP" altLang="en-US" i="1" dirty="0"/>
              <a:t>（問いかけ）さっき、最初のワークで書いてもらった「みなさんの普段の</a:t>
            </a:r>
            <a:r>
              <a:rPr kumimoji="1" lang="en-US" altLang="ja-JP" i="1" dirty="0"/>
              <a:t>1</a:t>
            </a:r>
            <a:r>
              <a:rPr kumimoji="1" lang="ja-JP" altLang="en-US" i="1" dirty="0"/>
              <a:t>日の生活」と、今読んでもらった世界のことを比べてみると、どんなことが分かるでしょう。分かったこと、気づいたこと、何でもいいので</a:t>
            </a:r>
            <a:r>
              <a:rPr kumimoji="1" lang="en-US" altLang="ja-JP" i="1" dirty="0"/>
              <a:t>Step2</a:t>
            </a:r>
            <a:r>
              <a:rPr kumimoji="1" lang="ja-JP" altLang="en-US" i="1" dirty="0"/>
              <a:t>の枠の中に書いてみましょう。（</a:t>
            </a:r>
            <a:r>
              <a:rPr kumimoji="1" lang="en-US" altLang="ja-JP" i="1" dirty="0"/>
              <a:t>5</a:t>
            </a:r>
            <a:r>
              <a:rPr kumimoji="1" lang="ja-JP" altLang="en-US" i="1" dirty="0"/>
              <a:t>分）</a:t>
            </a:r>
            <a:endParaRPr kumimoji="1" lang="en-US" altLang="ja-JP" i="1" dirty="0"/>
          </a:p>
          <a:p>
            <a:endParaRPr kumimoji="1" lang="en-US" altLang="ja-JP" i="1" dirty="0"/>
          </a:p>
          <a:p>
            <a:r>
              <a:rPr kumimoji="1" lang="ja-JP" altLang="en-US" i="1" dirty="0"/>
              <a:t>（何人かに適宜発表させる）</a:t>
            </a:r>
            <a:endParaRPr kumimoji="1" lang="en-US" altLang="ja-JP" i="1" dirty="0"/>
          </a:p>
          <a:p>
            <a:endParaRPr kumimoji="1" lang="en-US" altLang="ja-JP" i="1" dirty="0"/>
          </a:p>
          <a:p>
            <a:r>
              <a:rPr kumimoji="1" lang="ja-JP" altLang="en-US" i="1" dirty="0"/>
              <a:t>みなさんにとって普段当たり前のようでできることでも、世界では当たり前ではないことがあるようです。そんな日本と世界の様子を見比べてみましょう。</a:t>
            </a:r>
            <a:endParaRPr kumimoji="1" lang="en-US" altLang="ja-JP" i="1" dirty="0"/>
          </a:p>
          <a:p>
            <a:endParaRPr kumimoji="1" lang="en-US" altLang="ja-JP" sz="1200" dirty="0"/>
          </a:p>
          <a:p>
            <a:endParaRPr kumimoji="1" lang="ja-JP" altLang="en-US" dirty="0"/>
          </a:p>
        </p:txBody>
      </p:sp>
      <p:sp>
        <p:nvSpPr>
          <p:cNvPr id="4" name="日付プレースホルダー 3"/>
          <p:cNvSpPr>
            <a:spLocks noGrp="1"/>
          </p:cNvSpPr>
          <p:nvPr>
            <p:ph type="dt" idx="1"/>
          </p:nvPr>
        </p:nvSpPr>
        <p:spPr/>
        <p:txBody>
          <a:bodyPr/>
          <a:lstStyle/>
          <a:p>
            <a:pPr>
              <a:defRPr/>
            </a:pPr>
            <a:fld id="{BFE567D3-4AB1-43DD-AEA5-ECFD3F7A0485}" type="datetime1">
              <a:rPr lang="ja-JP" altLang="en-US" smtClean="0"/>
              <a:pPr>
                <a:defRPr/>
              </a:pPr>
              <a:t>2021/3/17</a:t>
            </a:fld>
            <a:endParaRPr lang="en-US" altLang="ja-JP" dirty="0"/>
          </a:p>
        </p:txBody>
      </p:sp>
      <p:sp>
        <p:nvSpPr>
          <p:cNvPr id="5" name="スライド番号プレースホルダー 4"/>
          <p:cNvSpPr>
            <a:spLocks noGrp="1"/>
          </p:cNvSpPr>
          <p:nvPr>
            <p:ph type="sldNum" sz="quarter" idx="5"/>
          </p:nvPr>
        </p:nvSpPr>
        <p:spPr/>
        <p:txBody>
          <a:bodyPr/>
          <a:lstStyle/>
          <a:p>
            <a:pPr>
              <a:defRPr/>
            </a:pPr>
            <a:fld id="{BD1C57A0-DCAA-4EA0-9838-7F3BBC0F312F}" type="slidenum">
              <a:rPr lang="en-US" altLang="ja-JP" smtClean="0"/>
              <a:pPr>
                <a:defRPr/>
              </a:pPr>
              <a:t>5</a:t>
            </a:fld>
            <a:endParaRPr lang="en-US" altLang="ja-JP" dirty="0"/>
          </a:p>
        </p:txBody>
      </p:sp>
    </p:spTree>
    <p:extLst>
      <p:ext uri="{BB962C8B-B14F-4D97-AF65-F5344CB8AC3E}">
        <p14:creationId xmlns:p14="http://schemas.microsoft.com/office/powerpoint/2010/main" val="365747468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a:lnSpc>
                <a:spcPct val="100000"/>
              </a:lnSpc>
            </a:pPr>
            <a:r>
              <a:rPr kumimoji="1" lang="ja-JP" altLang="en-US" dirty="0"/>
              <a:t>みなさんは、どんな時に病院に行きますか？</a:t>
            </a:r>
            <a:endParaRPr kumimoji="1" lang="en-US" altLang="ja-JP" dirty="0"/>
          </a:p>
          <a:p>
            <a:pPr>
              <a:lnSpc>
                <a:spcPct val="100000"/>
              </a:lnSpc>
            </a:pPr>
            <a:r>
              <a:rPr kumimoji="1" lang="en-US" altLang="ja-JP" dirty="0"/>
              <a:t>2</a:t>
            </a:r>
            <a:r>
              <a:rPr kumimoji="1" lang="ja-JP" altLang="en-US" dirty="0"/>
              <a:t>歳</a:t>
            </a:r>
            <a:r>
              <a:rPr kumimoji="1" lang="en-US" altLang="ja-JP" dirty="0"/>
              <a:t>8</a:t>
            </a:r>
            <a:r>
              <a:rPr kumimoji="1" lang="ja-JP" altLang="en-US" dirty="0"/>
              <a:t>か月になる写真の女の子は今、病院で治療を受けているところです。いったい何の病気だと思いますか？</a:t>
            </a:r>
            <a:endParaRPr kumimoji="1" lang="en-US" altLang="ja-JP" dirty="0"/>
          </a:p>
          <a:p>
            <a:pPr>
              <a:lnSpc>
                <a:spcPct val="100000"/>
              </a:lnSpc>
            </a:pPr>
            <a:r>
              <a:rPr kumimoji="1" lang="ja-JP" altLang="en-US" dirty="0"/>
              <a:t>この女の子の病名は、栄養失調です。体重は</a:t>
            </a:r>
            <a:r>
              <a:rPr kumimoji="1" lang="en-US" altLang="ja-JP" dirty="0"/>
              <a:t>7</a:t>
            </a:r>
            <a:r>
              <a:rPr kumimoji="1" lang="ja-JP" altLang="en-US" dirty="0"/>
              <a:t>キロまで落ち、体が弱って歩くこともできなくなってしまったそうです。</a:t>
            </a:r>
            <a:endParaRPr kumimoji="1" lang="en-US" altLang="ja-JP" dirty="0"/>
          </a:p>
          <a:p>
            <a:pPr>
              <a:lnSpc>
                <a:spcPct val="100000"/>
              </a:lnSpc>
            </a:pPr>
            <a:r>
              <a:rPr kumimoji="1" lang="ja-JP" altLang="en-US" dirty="0"/>
              <a:t>世界には、貧困のため食べ物を手に入れることができず、栄養失調に苦しむこどもたちがいます。</a:t>
            </a:r>
            <a:endParaRPr kumimoji="1" lang="en-US" altLang="ja-JP" dirty="0"/>
          </a:p>
          <a:p>
            <a:pPr>
              <a:lnSpc>
                <a:spcPct val="100000"/>
              </a:lnSpc>
            </a:pPr>
            <a:r>
              <a:rPr kumimoji="1" lang="ja-JP" altLang="en-US" dirty="0"/>
              <a:t>医療は、命を守る最後の砦ではありますが、食べ物を買うお金もない中では、なかなか病院に行くこともできません。</a:t>
            </a:r>
            <a:endParaRPr kumimoji="1" lang="en-US" altLang="ja-JP" dirty="0"/>
          </a:p>
          <a:p>
            <a:pPr>
              <a:lnSpc>
                <a:spcPct val="100000"/>
              </a:lnSpc>
            </a:pPr>
            <a:endParaRPr kumimoji="1" lang="en-US" altLang="ja-JP" dirty="0"/>
          </a:p>
          <a:p>
            <a:pPr>
              <a:lnSpc>
                <a:spcPct val="100000"/>
              </a:lnSpc>
            </a:pPr>
            <a:r>
              <a:rPr kumimoji="1" lang="ja-JP" altLang="en-US" dirty="0"/>
              <a:t>一方日本では、</a:t>
            </a:r>
            <a:endParaRPr kumimoji="1" lang="en-US" altLang="ja-JP" dirty="0"/>
          </a:p>
          <a:p>
            <a:pPr>
              <a:lnSpc>
                <a:spcPct val="100000"/>
              </a:lnSpc>
            </a:pPr>
            <a:r>
              <a:rPr kumimoji="1" lang="ja-JP" altLang="en-US" dirty="0"/>
              <a:t>これは、何の絵か分かりますか。</a:t>
            </a:r>
            <a:endParaRPr kumimoji="1" lang="en-US" altLang="ja-JP" dirty="0"/>
          </a:p>
          <a:p>
            <a:pPr marL="0" marR="0" lvl="0" indent="0" algn="l" defTabSz="914400" rtl="0" eaLnBrk="0" fontAlgn="base" latinLnBrk="0" hangingPunct="0">
              <a:lnSpc>
                <a:spcPct val="100000"/>
              </a:lnSpc>
              <a:spcBef>
                <a:spcPct val="30000"/>
              </a:spcBef>
              <a:spcAft>
                <a:spcPct val="0"/>
              </a:spcAft>
              <a:buClrTx/>
              <a:buSzTx/>
              <a:buFontTx/>
              <a:buNone/>
              <a:tabLst/>
              <a:defRPr/>
            </a:pPr>
            <a:r>
              <a:rPr kumimoji="1" lang="ja-JP" altLang="en-US" dirty="0"/>
              <a:t>日本で「食べられるのに捨てられる食品の量」は年間で</a:t>
            </a:r>
            <a:r>
              <a:rPr kumimoji="1" lang="en-US" altLang="ja-JP" dirty="0"/>
              <a:t>612</a:t>
            </a:r>
            <a:r>
              <a:rPr kumimoji="1" lang="ja-JP" altLang="en-US" dirty="0"/>
              <a:t>万ｔ（平成</a:t>
            </a:r>
            <a:r>
              <a:rPr kumimoji="1" lang="en-US" altLang="ja-JP" dirty="0"/>
              <a:t>29</a:t>
            </a:r>
            <a:r>
              <a:rPr kumimoji="1" lang="ja-JP" altLang="en-US" dirty="0"/>
              <a:t>年度推計値、農林水産省）です。</a:t>
            </a:r>
            <a:endParaRPr kumimoji="1" lang="en-US" altLang="ja-JP" dirty="0"/>
          </a:p>
          <a:p>
            <a:pPr marL="0" marR="0" lvl="0" indent="0" algn="l" defTabSz="914400" rtl="0" eaLnBrk="0" fontAlgn="base" latinLnBrk="0" hangingPunct="0">
              <a:lnSpc>
                <a:spcPct val="100000"/>
              </a:lnSpc>
              <a:spcBef>
                <a:spcPct val="30000"/>
              </a:spcBef>
              <a:spcAft>
                <a:spcPct val="0"/>
              </a:spcAft>
              <a:buClrTx/>
              <a:buSzTx/>
              <a:buFontTx/>
              <a:buNone/>
              <a:tabLst/>
              <a:defRPr/>
            </a:pPr>
            <a:r>
              <a:rPr kumimoji="1" lang="ja-JP" altLang="en-US" dirty="0"/>
              <a:t>これは、国民一人当たりが毎日お茶碗約一杯分のご飯を捨てているのと同じ量なのです。</a:t>
            </a:r>
            <a:endParaRPr kumimoji="1" lang="en-US" altLang="ja-JP" dirty="0"/>
          </a:p>
          <a:p>
            <a:pPr marL="0" marR="0" lvl="0" indent="0" algn="l" defTabSz="914400" rtl="0" eaLnBrk="0" fontAlgn="base" latinLnBrk="0" hangingPunct="0">
              <a:lnSpc>
                <a:spcPct val="100000"/>
              </a:lnSpc>
              <a:spcBef>
                <a:spcPct val="30000"/>
              </a:spcBef>
              <a:spcAft>
                <a:spcPct val="0"/>
              </a:spcAft>
              <a:buClrTx/>
              <a:buSzTx/>
              <a:buFontTx/>
              <a:buNone/>
              <a:tabLst/>
              <a:defRPr/>
            </a:pPr>
            <a:r>
              <a:rPr kumimoji="1" lang="ja-JP" altLang="en-US" dirty="0"/>
              <a:t>また、みなさん、病院に行ったこと、ありますよね。</a:t>
            </a:r>
            <a:endParaRPr kumimoji="1" lang="en-US" altLang="ja-JP" dirty="0"/>
          </a:p>
          <a:p>
            <a:pPr marL="0" marR="0" lvl="0" indent="0" algn="l" defTabSz="914400" rtl="0" eaLnBrk="0" fontAlgn="base" latinLnBrk="0" hangingPunct="0">
              <a:lnSpc>
                <a:spcPct val="100000"/>
              </a:lnSpc>
              <a:spcBef>
                <a:spcPct val="30000"/>
              </a:spcBef>
              <a:spcAft>
                <a:spcPct val="0"/>
              </a:spcAft>
              <a:buClrTx/>
              <a:buSzTx/>
              <a:buFontTx/>
              <a:buNone/>
              <a:tabLst/>
              <a:defRPr/>
            </a:pPr>
            <a:r>
              <a:rPr kumimoji="1" lang="ja-JP" altLang="en-US" dirty="0"/>
              <a:t>風邪をひいたら診てもらえる病院がたくさんあります。</a:t>
            </a:r>
            <a:endParaRPr kumimoji="1" lang="en-US" altLang="ja-JP" dirty="0"/>
          </a:p>
          <a:p>
            <a:pPr marL="0" marR="0" lvl="0" indent="0" algn="l" defTabSz="914400" rtl="0" eaLnBrk="0" fontAlgn="base" latinLnBrk="0" hangingPunct="0">
              <a:lnSpc>
                <a:spcPct val="100000"/>
              </a:lnSpc>
              <a:spcBef>
                <a:spcPct val="30000"/>
              </a:spcBef>
              <a:spcAft>
                <a:spcPct val="0"/>
              </a:spcAft>
              <a:buClrTx/>
              <a:buSzTx/>
              <a:buFontTx/>
              <a:buNone/>
              <a:tabLst/>
              <a:defRPr/>
            </a:pPr>
            <a:r>
              <a:rPr kumimoji="1" lang="ja-JP" altLang="en-US" dirty="0"/>
              <a:t>予防注射をしてもらいに行ったりもしますよね。</a:t>
            </a:r>
            <a:endParaRPr kumimoji="1" lang="en-US" altLang="ja-JP" dirty="0"/>
          </a:p>
          <a:p>
            <a:pPr marL="0" marR="0" lvl="0" indent="0" algn="l" defTabSz="914400" rtl="0" eaLnBrk="0" fontAlgn="base" latinLnBrk="0" hangingPunct="0">
              <a:lnSpc>
                <a:spcPct val="100000"/>
              </a:lnSpc>
              <a:spcBef>
                <a:spcPct val="30000"/>
              </a:spcBef>
              <a:spcAft>
                <a:spcPct val="0"/>
              </a:spcAft>
              <a:buClrTx/>
              <a:buSzTx/>
              <a:buFontTx/>
              <a:buNone/>
              <a:tabLst/>
              <a:defRPr/>
            </a:pPr>
            <a:r>
              <a:rPr kumimoji="1" lang="ja-JP" altLang="en-US" dirty="0"/>
              <a:t>人間ドックといって、体に悪いところがないかを確認してもらう仕組みもあります。</a:t>
            </a:r>
            <a:endParaRPr kumimoji="1" lang="en-US" altLang="ja-JP" dirty="0"/>
          </a:p>
          <a:p>
            <a:pPr marL="0" marR="0" lvl="0" indent="0" algn="l" defTabSz="914400" rtl="0" eaLnBrk="0" fontAlgn="base" latinLnBrk="0" hangingPunct="0">
              <a:lnSpc>
                <a:spcPct val="100000"/>
              </a:lnSpc>
              <a:spcBef>
                <a:spcPct val="30000"/>
              </a:spcBef>
              <a:spcAft>
                <a:spcPct val="0"/>
              </a:spcAft>
              <a:buClrTx/>
              <a:buSzTx/>
              <a:buFontTx/>
              <a:buNone/>
              <a:tabLst/>
              <a:defRPr/>
            </a:pPr>
            <a:r>
              <a:rPr kumimoji="1" lang="ja-JP" altLang="en-US" dirty="0"/>
              <a:t>日本では、医療は命の最後の砦であることはもちろんですが、比較的身近なものでもあり、健康を維持するためのアドバイスなども受けられます。</a:t>
            </a:r>
            <a:endParaRPr kumimoji="1" lang="en-US" altLang="ja-JP" dirty="0"/>
          </a:p>
          <a:p>
            <a:pPr marL="0" marR="0" lvl="0" indent="0" algn="l" defTabSz="914400" rtl="0" eaLnBrk="0" fontAlgn="base" latinLnBrk="0" hangingPunct="0">
              <a:lnSpc>
                <a:spcPct val="100000"/>
              </a:lnSpc>
              <a:spcBef>
                <a:spcPct val="30000"/>
              </a:spcBef>
              <a:spcAft>
                <a:spcPct val="0"/>
              </a:spcAft>
              <a:buClrTx/>
              <a:buSzTx/>
              <a:buFontTx/>
              <a:buNone/>
              <a:tabLst/>
              <a:defRPr/>
            </a:pPr>
            <a:endParaRPr kumimoji="1" lang="en-US" altLang="ja-JP" dirty="0"/>
          </a:p>
          <a:p>
            <a:pPr marL="0" marR="0" lvl="0" indent="0" algn="l" defTabSz="914400" rtl="0" eaLnBrk="0" fontAlgn="base" latinLnBrk="0" hangingPunct="0">
              <a:lnSpc>
                <a:spcPct val="100000"/>
              </a:lnSpc>
              <a:spcBef>
                <a:spcPct val="30000"/>
              </a:spcBef>
              <a:spcAft>
                <a:spcPct val="0"/>
              </a:spcAft>
              <a:buClrTx/>
              <a:buSzTx/>
              <a:buFontTx/>
              <a:buNone/>
              <a:tabLst/>
              <a:defRPr/>
            </a:pPr>
            <a:endParaRPr kumimoji="1" lang="en-US" altLang="ja-JP" dirty="0"/>
          </a:p>
        </p:txBody>
      </p:sp>
      <p:sp>
        <p:nvSpPr>
          <p:cNvPr id="4" name="日付プレースホルダー 3"/>
          <p:cNvSpPr>
            <a:spLocks noGrp="1"/>
          </p:cNvSpPr>
          <p:nvPr>
            <p:ph type="dt" idx="1"/>
          </p:nvPr>
        </p:nvSpPr>
        <p:spPr/>
        <p:txBody>
          <a:bodyPr/>
          <a:lstStyle/>
          <a:p>
            <a:pPr>
              <a:defRPr/>
            </a:pPr>
            <a:fld id="{BFE567D3-4AB1-43DD-AEA5-ECFD3F7A0485}" type="datetime1">
              <a:rPr lang="ja-JP" altLang="en-US" smtClean="0"/>
              <a:pPr>
                <a:defRPr/>
              </a:pPr>
              <a:t>2021/3/17</a:t>
            </a:fld>
            <a:endParaRPr lang="en-US" altLang="ja-JP"/>
          </a:p>
        </p:txBody>
      </p:sp>
      <p:sp>
        <p:nvSpPr>
          <p:cNvPr id="5" name="スライド番号プレースホルダー 4"/>
          <p:cNvSpPr>
            <a:spLocks noGrp="1"/>
          </p:cNvSpPr>
          <p:nvPr>
            <p:ph type="sldNum" sz="quarter" idx="5"/>
          </p:nvPr>
        </p:nvSpPr>
        <p:spPr/>
        <p:txBody>
          <a:bodyPr/>
          <a:lstStyle/>
          <a:p>
            <a:pPr>
              <a:defRPr/>
            </a:pPr>
            <a:fld id="{BD1C57A0-DCAA-4EA0-9838-7F3BBC0F312F}" type="slidenum">
              <a:rPr lang="en-US" altLang="ja-JP" smtClean="0"/>
              <a:pPr>
                <a:defRPr/>
              </a:pPr>
              <a:t>6</a:t>
            </a:fld>
            <a:endParaRPr lang="en-US" altLang="ja-JP"/>
          </a:p>
        </p:txBody>
      </p:sp>
    </p:spTree>
    <p:extLst>
      <p:ext uri="{BB962C8B-B14F-4D97-AF65-F5344CB8AC3E}">
        <p14:creationId xmlns:p14="http://schemas.microsoft.com/office/powerpoint/2010/main" val="338931167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kumimoji="1" lang="ja-JP" altLang="en-US" dirty="0"/>
              <a:t>写真に写っているのは</a:t>
            </a:r>
            <a:r>
              <a:rPr kumimoji="1" lang="en-US" altLang="ja-JP" dirty="0"/>
              <a:t>7</a:t>
            </a:r>
            <a:r>
              <a:rPr kumimoji="1" lang="ja-JP" altLang="en-US" dirty="0"/>
              <a:t>歳の女の子。この子は何をしているのでしょう？</a:t>
            </a:r>
            <a:endParaRPr kumimoji="1" lang="en-US" altLang="ja-JP" dirty="0"/>
          </a:p>
          <a:p>
            <a:pPr marL="0" marR="0" lvl="0" indent="0" algn="l" defTabSz="914400" rtl="0" eaLnBrk="0" fontAlgn="base" latinLnBrk="0" hangingPunct="0">
              <a:lnSpc>
                <a:spcPct val="100000"/>
              </a:lnSpc>
              <a:spcBef>
                <a:spcPct val="30000"/>
              </a:spcBef>
              <a:spcAft>
                <a:spcPct val="0"/>
              </a:spcAft>
              <a:buClrTx/>
              <a:buSzTx/>
              <a:buFontTx/>
              <a:buNone/>
              <a:tabLst/>
              <a:defRPr/>
            </a:pPr>
            <a:r>
              <a:rPr kumimoji="1" lang="ja-JP" altLang="en-US" dirty="0"/>
              <a:t>この子は生活に必要な水を得るために、</a:t>
            </a:r>
            <a:r>
              <a:rPr kumimoji="1" lang="en-US" altLang="ja-JP" dirty="0"/>
              <a:t>1</a:t>
            </a:r>
            <a:r>
              <a:rPr kumimoji="1" lang="ja-JP" altLang="en-US" dirty="0"/>
              <a:t>日に</a:t>
            </a:r>
            <a:r>
              <a:rPr kumimoji="1" lang="en-US" altLang="ja-JP" dirty="0"/>
              <a:t>3</a:t>
            </a:r>
            <a:r>
              <a:rPr kumimoji="1" lang="ja-JP" altLang="en-US" dirty="0"/>
              <a:t>～</a:t>
            </a:r>
            <a:r>
              <a:rPr kumimoji="1" lang="en-US" altLang="ja-JP" dirty="0"/>
              <a:t>4</a:t>
            </a:r>
            <a:r>
              <a:rPr kumimoji="1" lang="ja-JP" altLang="en-US" dirty="0"/>
              <a:t>回水くみの手伝いをしています。学校にも行けていません。</a:t>
            </a:r>
            <a:endParaRPr kumimoji="1" lang="en-US" altLang="ja-JP" dirty="0"/>
          </a:p>
          <a:p>
            <a:pPr marL="0" marR="0" lvl="0" indent="0" algn="l" defTabSz="914400" rtl="0" eaLnBrk="0" fontAlgn="base" latinLnBrk="0" hangingPunct="0">
              <a:lnSpc>
                <a:spcPct val="100000"/>
              </a:lnSpc>
              <a:spcBef>
                <a:spcPct val="30000"/>
              </a:spcBef>
              <a:spcAft>
                <a:spcPct val="0"/>
              </a:spcAft>
              <a:buClrTx/>
              <a:buSzTx/>
              <a:buFontTx/>
              <a:buNone/>
              <a:tabLst/>
              <a:defRPr/>
            </a:pPr>
            <a:r>
              <a:rPr kumimoji="1" lang="ja-JP" altLang="en-US" dirty="0"/>
              <a:t>世界には、きれいな水を手に入れられなかったり、清潔なトイレがない人々がいます。</a:t>
            </a:r>
            <a:endParaRPr kumimoji="1" lang="en-US" altLang="ja-JP" dirty="0"/>
          </a:p>
          <a:p>
            <a:pPr marL="0" marR="0" lvl="0" indent="0" algn="l" defTabSz="914400" rtl="0" eaLnBrk="0" fontAlgn="base" latinLnBrk="0" hangingPunct="0">
              <a:lnSpc>
                <a:spcPct val="100000"/>
              </a:lnSpc>
              <a:spcBef>
                <a:spcPct val="30000"/>
              </a:spcBef>
              <a:spcAft>
                <a:spcPct val="0"/>
              </a:spcAft>
              <a:buClrTx/>
              <a:buSzTx/>
              <a:buFontTx/>
              <a:buNone/>
              <a:tabLst/>
              <a:defRPr/>
            </a:pPr>
            <a:r>
              <a:rPr kumimoji="1" lang="ja-JP" altLang="en-US" dirty="0"/>
              <a:t>また、学校で勉強できないこどもたちもたくさんいるのです。</a:t>
            </a:r>
            <a:endParaRPr kumimoji="1" lang="en-US" altLang="ja-JP" dirty="0"/>
          </a:p>
          <a:p>
            <a:pPr marL="0" marR="0" lvl="0" indent="0" algn="l" defTabSz="914400" rtl="0" eaLnBrk="0" fontAlgn="base" latinLnBrk="0" hangingPunct="0">
              <a:lnSpc>
                <a:spcPct val="100000"/>
              </a:lnSpc>
              <a:spcBef>
                <a:spcPct val="30000"/>
              </a:spcBef>
              <a:spcAft>
                <a:spcPct val="0"/>
              </a:spcAft>
              <a:buClrTx/>
              <a:buSzTx/>
              <a:buFontTx/>
              <a:buNone/>
              <a:tabLst/>
              <a:defRPr/>
            </a:pPr>
            <a:endParaRPr kumimoji="1" lang="en-US" altLang="ja-JP" dirty="0"/>
          </a:p>
          <a:p>
            <a:pPr>
              <a:lnSpc>
                <a:spcPct val="100000"/>
              </a:lnSpc>
            </a:pPr>
            <a:r>
              <a:rPr kumimoji="1" lang="ja-JP" altLang="en-US" dirty="0"/>
              <a:t>今朝、家の蛇口から泥水が出てきた人はいますか？</a:t>
            </a:r>
            <a:endParaRPr kumimoji="1" lang="en-US" altLang="ja-JP" dirty="0"/>
          </a:p>
          <a:p>
            <a:pPr>
              <a:lnSpc>
                <a:spcPct val="100000"/>
              </a:lnSpc>
            </a:pPr>
            <a:r>
              <a:rPr kumimoji="1" lang="ja-JP" altLang="en-US" dirty="0"/>
              <a:t>日本では、蛇口をひねれば、綺麗な水が出てきますね。</a:t>
            </a:r>
            <a:endParaRPr kumimoji="1" lang="en-US" altLang="ja-JP" dirty="0"/>
          </a:p>
          <a:p>
            <a:pPr>
              <a:lnSpc>
                <a:spcPct val="100000"/>
              </a:lnSpc>
            </a:pPr>
            <a:endParaRPr kumimoji="1" lang="en-US" altLang="ja-JP" dirty="0"/>
          </a:p>
          <a:p>
            <a:pPr>
              <a:lnSpc>
                <a:spcPct val="100000"/>
              </a:lnSpc>
            </a:pPr>
            <a:r>
              <a:rPr kumimoji="1" lang="ja-JP" altLang="en-US" dirty="0"/>
              <a:t>学校は、勉強は好きですか？（好きでしたか？）</a:t>
            </a:r>
            <a:endParaRPr kumimoji="1" lang="en-US" altLang="ja-JP" dirty="0"/>
          </a:p>
          <a:p>
            <a:pPr>
              <a:lnSpc>
                <a:spcPct val="100000"/>
              </a:lnSpc>
            </a:pPr>
            <a:r>
              <a:rPr kumimoji="1" lang="ja-JP" altLang="en-US" dirty="0"/>
              <a:t>「勉強が好き」と答えるのは、照れてしまう人も多いかもしれませんね。</a:t>
            </a:r>
            <a:endParaRPr kumimoji="1" lang="en-US" altLang="ja-JP" dirty="0"/>
          </a:p>
          <a:p>
            <a:pPr>
              <a:lnSpc>
                <a:spcPct val="100000"/>
              </a:lnSpc>
            </a:pPr>
            <a:r>
              <a:rPr kumimoji="1" lang="ja-JP" altLang="en-US" dirty="0"/>
              <a:t>でも、まず、字がわかって、算数の基礎知識があることってとても大事ですよね。</a:t>
            </a:r>
            <a:endParaRPr kumimoji="1" lang="en-US" altLang="ja-JP" dirty="0"/>
          </a:p>
          <a:p>
            <a:pPr>
              <a:lnSpc>
                <a:spcPct val="100000"/>
              </a:lnSpc>
            </a:pPr>
            <a:r>
              <a:rPr kumimoji="1" lang="ja-JP" altLang="en-US" dirty="0"/>
              <a:t>字がわかれば、本やネットで知りたいことが調べられる。</a:t>
            </a:r>
            <a:endParaRPr kumimoji="1" lang="en-US" altLang="ja-JP" dirty="0"/>
          </a:p>
          <a:p>
            <a:pPr>
              <a:lnSpc>
                <a:spcPct val="100000"/>
              </a:lnSpc>
            </a:pPr>
            <a:r>
              <a:rPr kumimoji="1" lang="ja-JP" altLang="en-US" dirty="0"/>
              <a:t>算数の基礎知識があるから、計算して買い物もできます。</a:t>
            </a:r>
            <a:endParaRPr kumimoji="1" lang="en-US" altLang="ja-JP" dirty="0"/>
          </a:p>
          <a:p>
            <a:pPr>
              <a:lnSpc>
                <a:spcPct val="100000"/>
              </a:lnSpc>
            </a:pPr>
            <a:r>
              <a:rPr kumimoji="1" lang="ja-JP" altLang="en-US" dirty="0"/>
              <a:t>皆さんは好きなことについて、一生けん命勉強して詳しくなって、好きな仕事をすることができるし、中には、その分野を極めて学者さんや研究者などの専門家になる人や、外国語を習って国際的に活躍する人もいると思います。</a:t>
            </a:r>
            <a:endParaRPr kumimoji="1" lang="en-US" altLang="ja-JP" dirty="0"/>
          </a:p>
          <a:p>
            <a:pPr>
              <a:lnSpc>
                <a:spcPct val="100000"/>
              </a:lnSpc>
            </a:pPr>
            <a:r>
              <a:rPr kumimoji="1" lang="ja-JP" altLang="en-US" dirty="0"/>
              <a:t>そのはじまりは学校です。</a:t>
            </a:r>
            <a:endParaRPr kumimoji="1" lang="en-US" altLang="ja-JP" dirty="0"/>
          </a:p>
          <a:p>
            <a:pPr>
              <a:lnSpc>
                <a:spcPct val="100000"/>
              </a:lnSpc>
            </a:pPr>
            <a:endParaRPr kumimoji="1" lang="en-US" altLang="ja-JP" dirty="0"/>
          </a:p>
          <a:p>
            <a:pPr>
              <a:lnSpc>
                <a:spcPct val="100000"/>
              </a:lnSpc>
            </a:pPr>
            <a:r>
              <a:rPr kumimoji="1" lang="ja-JP" altLang="en-US" dirty="0"/>
              <a:t>こどもたちが勉強できる環境を整えることは、一人一人の将来のためにも、世界全体のためにもとても大事なことですね。</a:t>
            </a:r>
            <a:endParaRPr kumimoji="1" lang="en-US" altLang="ja-JP" dirty="0"/>
          </a:p>
          <a:p>
            <a:pPr>
              <a:lnSpc>
                <a:spcPct val="100000"/>
              </a:lnSpc>
            </a:pPr>
            <a:endParaRPr kumimoji="1" lang="en-US" altLang="ja-JP" dirty="0"/>
          </a:p>
          <a:p>
            <a:pPr>
              <a:lnSpc>
                <a:spcPct val="100000"/>
              </a:lnSpc>
            </a:pPr>
            <a:endParaRPr kumimoji="1" lang="en-US" altLang="ja-JP" dirty="0"/>
          </a:p>
          <a:p>
            <a:endParaRPr kumimoji="1" lang="ja-JP" altLang="en-US" dirty="0"/>
          </a:p>
        </p:txBody>
      </p:sp>
      <p:sp>
        <p:nvSpPr>
          <p:cNvPr id="4" name="日付プレースホルダー 3"/>
          <p:cNvSpPr>
            <a:spLocks noGrp="1"/>
          </p:cNvSpPr>
          <p:nvPr>
            <p:ph type="dt" idx="1"/>
          </p:nvPr>
        </p:nvSpPr>
        <p:spPr/>
        <p:txBody>
          <a:bodyPr/>
          <a:lstStyle/>
          <a:p>
            <a:pPr>
              <a:defRPr/>
            </a:pPr>
            <a:fld id="{BFE567D3-4AB1-43DD-AEA5-ECFD3F7A0485}" type="datetime1">
              <a:rPr lang="ja-JP" altLang="en-US" smtClean="0"/>
              <a:pPr>
                <a:defRPr/>
              </a:pPr>
              <a:t>2021/3/17</a:t>
            </a:fld>
            <a:endParaRPr lang="en-US" altLang="ja-JP" dirty="0"/>
          </a:p>
        </p:txBody>
      </p:sp>
      <p:sp>
        <p:nvSpPr>
          <p:cNvPr id="5" name="スライド番号プレースホルダー 4"/>
          <p:cNvSpPr>
            <a:spLocks noGrp="1"/>
          </p:cNvSpPr>
          <p:nvPr>
            <p:ph type="sldNum" sz="quarter" idx="5"/>
          </p:nvPr>
        </p:nvSpPr>
        <p:spPr/>
        <p:txBody>
          <a:bodyPr/>
          <a:lstStyle/>
          <a:p>
            <a:pPr>
              <a:defRPr/>
            </a:pPr>
            <a:fld id="{BD1C57A0-DCAA-4EA0-9838-7F3BBC0F312F}" type="slidenum">
              <a:rPr lang="en-US" altLang="ja-JP" smtClean="0"/>
              <a:pPr>
                <a:defRPr/>
              </a:pPr>
              <a:t>7</a:t>
            </a:fld>
            <a:endParaRPr lang="en-US" altLang="ja-JP" dirty="0"/>
          </a:p>
        </p:txBody>
      </p:sp>
    </p:spTree>
    <p:extLst>
      <p:ext uri="{BB962C8B-B14F-4D97-AF65-F5344CB8AC3E}">
        <p14:creationId xmlns:p14="http://schemas.microsoft.com/office/powerpoint/2010/main" val="108786468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a:lnSpc>
                <a:spcPct val="100000"/>
              </a:lnSpc>
            </a:pPr>
            <a:r>
              <a:rPr kumimoji="1" lang="ja-JP" altLang="en-US" dirty="0"/>
              <a:t>今、世界では深刻な地球環境問題が相次いでいます。</a:t>
            </a:r>
            <a:endParaRPr kumimoji="1" lang="en-US" altLang="ja-JP" dirty="0"/>
          </a:p>
          <a:p>
            <a:pPr>
              <a:lnSpc>
                <a:spcPct val="100000"/>
              </a:lnSpc>
            </a:pPr>
            <a:endParaRPr kumimoji="1" lang="en-US" altLang="ja-JP" dirty="0"/>
          </a:p>
          <a:p>
            <a:pPr>
              <a:lnSpc>
                <a:spcPct val="100000"/>
              </a:lnSpc>
            </a:pPr>
            <a:r>
              <a:rPr kumimoji="1" lang="ja-JP" altLang="en-US" dirty="0"/>
              <a:t>例えば日本では、近年、大雨の日数や局地的に発生する短時間強雨の発生頻度が増えています。スライドの写真は熊本県を中心に発生した「令和２年７月豪雨」の被害状況です。局地的に大雨が続き、河川の氾濫・決壊のより多くの被害がありました。</a:t>
            </a:r>
            <a:endParaRPr kumimoji="1" lang="en-US" altLang="ja-JP" dirty="0"/>
          </a:p>
          <a:p>
            <a:pPr>
              <a:lnSpc>
                <a:spcPct val="100000"/>
              </a:lnSpc>
            </a:pPr>
            <a:endParaRPr kumimoji="1" lang="en-US" altLang="ja-JP" dirty="0"/>
          </a:p>
          <a:p>
            <a:pPr marL="0" marR="0" lvl="0" indent="0" algn="l" defTabSz="914400" rtl="0" eaLnBrk="0" fontAlgn="base" latinLnBrk="0" hangingPunct="0">
              <a:lnSpc>
                <a:spcPct val="100000"/>
              </a:lnSpc>
              <a:spcBef>
                <a:spcPct val="30000"/>
              </a:spcBef>
              <a:spcAft>
                <a:spcPct val="0"/>
              </a:spcAft>
              <a:buClrTx/>
              <a:buSzTx/>
              <a:buFontTx/>
              <a:buNone/>
              <a:tabLst/>
              <a:defRPr/>
            </a:pPr>
            <a:r>
              <a:rPr kumimoji="1" lang="ja-JP" altLang="en-US" sz="1200" b="0" i="0" kern="1200" dirty="0">
                <a:solidFill>
                  <a:schemeClr val="tx1"/>
                </a:solidFill>
                <a:effectLst/>
                <a:latin typeface="Meiryo" panose="020B0604030504040204" pitchFamily="34" charset="-128"/>
                <a:ea typeface="ＭＳ Ｐ明朝" charset="0"/>
                <a:cs typeface="ＭＳ Ｐ明朝" charset="0"/>
              </a:rPr>
              <a:t>また、温暖化が進むことにより、ホッキョクグマの住処となる北極の氷が溶けてしまったり、オランウータンの主食となる果物が生育不良で減少したりと、気候変動は生態系へも深刻な影響を及ぼしています。</a:t>
            </a:r>
            <a:endParaRPr kumimoji="1" lang="en-US" altLang="ja-JP" dirty="0"/>
          </a:p>
        </p:txBody>
      </p:sp>
      <p:sp>
        <p:nvSpPr>
          <p:cNvPr id="4" name="日付プレースホルダー 3"/>
          <p:cNvSpPr>
            <a:spLocks noGrp="1"/>
          </p:cNvSpPr>
          <p:nvPr>
            <p:ph type="dt" idx="1"/>
          </p:nvPr>
        </p:nvSpPr>
        <p:spPr/>
        <p:txBody>
          <a:bodyPr/>
          <a:lstStyle/>
          <a:p>
            <a:pPr>
              <a:defRPr/>
            </a:pPr>
            <a:fld id="{BFE567D3-4AB1-43DD-AEA5-ECFD3F7A0485}" type="datetime1">
              <a:rPr lang="ja-JP" altLang="en-US" smtClean="0"/>
              <a:pPr>
                <a:defRPr/>
              </a:pPr>
              <a:t>2021/3/17</a:t>
            </a:fld>
            <a:endParaRPr lang="en-US" altLang="ja-JP"/>
          </a:p>
        </p:txBody>
      </p:sp>
      <p:sp>
        <p:nvSpPr>
          <p:cNvPr id="5" name="スライド番号プレースホルダー 4"/>
          <p:cNvSpPr>
            <a:spLocks noGrp="1"/>
          </p:cNvSpPr>
          <p:nvPr>
            <p:ph type="sldNum" sz="quarter" idx="5"/>
          </p:nvPr>
        </p:nvSpPr>
        <p:spPr/>
        <p:txBody>
          <a:bodyPr/>
          <a:lstStyle/>
          <a:p>
            <a:pPr>
              <a:defRPr/>
            </a:pPr>
            <a:fld id="{BD1C57A0-DCAA-4EA0-9838-7F3BBC0F312F}" type="slidenum">
              <a:rPr lang="en-US" altLang="ja-JP" smtClean="0"/>
              <a:pPr>
                <a:defRPr/>
              </a:pPr>
              <a:t>8</a:t>
            </a:fld>
            <a:endParaRPr lang="en-US" altLang="ja-JP"/>
          </a:p>
        </p:txBody>
      </p:sp>
    </p:spTree>
    <p:extLst>
      <p:ext uri="{BB962C8B-B14F-4D97-AF65-F5344CB8AC3E}">
        <p14:creationId xmlns:p14="http://schemas.microsoft.com/office/powerpoint/2010/main" val="97476035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1_タイトル スライド">
    <p:spTree>
      <p:nvGrpSpPr>
        <p:cNvPr id="1" name=""/>
        <p:cNvGrpSpPr/>
        <p:nvPr/>
      </p:nvGrpSpPr>
      <p:grpSpPr>
        <a:xfrm>
          <a:off x="0" y="0"/>
          <a:ext cx="0" cy="0"/>
          <a:chOff x="0" y="0"/>
          <a:chExt cx="0" cy="0"/>
        </a:xfrm>
      </p:grpSpPr>
      <p:pic>
        <p:nvPicPr>
          <p:cNvPr id="3" name="図 6" descr="yokohama_ppt_rgb-15.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9050" y="0"/>
            <a:ext cx="9180513" cy="686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66" name="Rectangle 2"/>
          <p:cNvSpPr>
            <a:spLocks noGrp="1" noChangeArrowheads="1"/>
          </p:cNvSpPr>
          <p:nvPr>
            <p:ph type="ctrTitle"/>
          </p:nvPr>
        </p:nvSpPr>
        <p:spPr>
          <a:xfrm>
            <a:off x="1331913" y="2492375"/>
            <a:ext cx="6478587" cy="936625"/>
          </a:xfrm>
        </p:spPr>
        <p:txBody>
          <a:bodyPr/>
          <a:lstStyle>
            <a:lvl1pPr algn="ctr">
              <a:lnSpc>
                <a:spcPct val="90000"/>
              </a:lnSpc>
              <a:defRPr kumimoji="0" sz="3200"/>
            </a:lvl1pPr>
          </a:lstStyle>
          <a:p>
            <a:pPr lvl="0"/>
            <a:r>
              <a:rPr lang="ja-JP" altLang="en-US" noProof="0"/>
              <a:t>マスタ</a:t>
            </a:r>
            <a:r>
              <a:rPr lang="en-US" altLang="ja-JP" noProof="0"/>
              <a:t> </a:t>
            </a:r>
            <a:r>
              <a:rPr lang="ja-JP" altLang="en-US" noProof="0"/>
              <a:t>タイトルの書式設定</a:t>
            </a:r>
          </a:p>
        </p:txBody>
      </p:sp>
      <p:sp>
        <p:nvSpPr>
          <p:cNvPr id="4" name="Rectangle 4"/>
          <p:cNvSpPr>
            <a:spLocks noGrp="1" noChangeArrowheads="1"/>
          </p:cNvSpPr>
          <p:nvPr>
            <p:ph type="dt" sz="half" idx="10"/>
          </p:nvPr>
        </p:nvSpPr>
        <p:spPr bwMode="auto">
          <a:xfrm>
            <a:off x="3476625" y="5181600"/>
            <a:ext cx="2195513" cy="360363"/>
          </a:xfrm>
          <a:prstGeom prst="rect">
            <a:avLst/>
          </a:prstGeom>
          <a:extLst>
            <a:ext uri="{FAA26D3D-D897-4be2-8F04-BA451C77F1D7}"/>
          </a:extLst>
        </p:spPr>
        <p:txBody>
          <a:bodyPr vert="horz" wrap="square" lIns="91440" tIns="45720" rIns="91440" bIns="45720" numCol="1" anchor="t" anchorCtr="0" compatLnSpc="1">
            <a:prstTxWarp prst="textNoShape">
              <a:avLst/>
            </a:prstTxWarp>
          </a:bodyPr>
          <a:lstStyle>
            <a:lvl1pPr algn="ctr" eaLnBrk="1" hangingPunct="1">
              <a:lnSpc>
                <a:spcPct val="130000"/>
              </a:lnSpc>
              <a:defRPr sz="1200" b="0" i="0">
                <a:latin typeface="Meiryo" panose="020B0604030504040204" pitchFamily="34" charset="-128"/>
                <a:ea typeface="Meiryo" panose="020B0604030504040204" pitchFamily="34" charset="-128"/>
              </a:defRPr>
            </a:lvl1pPr>
          </a:lstStyle>
          <a:p>
            <a:pPr>
              <a:defRPr/>
            </a:pPr>
            <a:endParaRPr lang="ja-JP" altLang="en-US" dirty="0"/>
          </a:p>
        </p:txBody>
      </p:sp>
    </p:spTree>
    <p:extLst>
      <p:ext uri="{BB962C8B-B14F-4D97-AF65-F5344CB8AC3E}">
        <p14:creationId xmlns:p14="http://schemas.microsoft.com/office/powerpoint/2010/main" val="41932642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マスター タイトルの書式設定</a:t>
            </a:r>
          </a:p>
        </p:txBody>
      </p:sp>
      <p:sp>
        <p:nvSpPr>
          <p:cNvPr id="3" name="Rectangle 28"/>
          <p:cNvSpPr>
            <a:spLocks noGrp="1" noChangeArrowheads="1"/>
          </p:cNvSpPr>
          <p:nvPr>
            <p:ph type="sldNum" sz="quarter" idx="10"/>
          </p:nvPr>
        </p:nvSpPr>
        <p:spPr>
          <a:ln/>
        </p:spPr>
        <p:txBody>
          <a:bodyPr/>
          <a:lstStyle>
            <a:lvl1pPr>
              <a:defRPr/>
            </a:lvl1pPr>
          </a:lstStyle>
          <a:p>
            <a:pPr>
              <a:defRPr/>
            </a:pPr>
            <a:fld id="{D0293A8C-D741-4E95-8565-DD8AAE269C57}" type="slidenum">
              <a:rPr lang="en-US" altLang="ja-JP"/>
              <a:pPr>
                <a:defRPr/>
              </a:pPr>
              <a:t>‹#›</a:t>
            </a:fld>
            <a:endParaRPr lang="en-US" altLang="ja-JP"/>
          </a:p>
        </p:txBody>
      </p:sp>
    </p:spTree>
    <p:extLst>
      <p:ext uri="{BB962C8B-B14F-4D97-AF65-F5344CB8AC3E}">
        <p14:creationId xmlns:p14="http://schemas.microsoft.com/office/powerpoint/2010/main" val="27810525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itle">
  <p:cSld name="タイトル スライド">
    <p:bg>
      <p:bgPr>
        <a:solidFill>
          <a:schemeClr val="bg1"/>
        </a:solidFill>
        <a:effectLst/>
      </p:bgPr>
    </p:bg>
    <p:spTree>
      <p:nvGrpSpPr>
        <p:cNvPr id="1" name=""/>
        <p:cNvGrpSpPr/>
        <p:nvPr/>
      </p:nvGrpSpPr>
      <p:grpSpPr>
        <a:xfrm>
          <a:off x="0" y="0"/>
          <a:ext cx="0" cy="0"/>
          <a:chOff x="0" y="0"/>
          <a:chExt cx="0" cy="0"/>
        </a:xfrm>
      </p:grpSpPr>
      <p:sp>
        <p:nvSpPr>
          <p:cNvPr id="11266" name="Rectangle 2"/>
          <p:cNvSpPr>
            <a:spLocks noGrp="1" noChangeArrowheads="1"/>
          </p:cNvSpPr>
          <p:nvPr>
            <p:ph type="ctrTitle" hasCustomPrompt="1"/>
          </p:nvPr>
        </p:nvSpPr>
        <p:spPr>
          <a:xfrm>
            <a:off x="1331913" y="3068960"/>
            <a:ext cx="6478587" cy="2520280"/>
          </a:xfrm>
          <a:extLst>
            <a:ext uri="{AF507438-7753-43e0-B8FC-AC1667EBCBE1}"/>
          </a:extLst>
        </p:spPr>
        <p:txBody>
          <a:bodyPr anchor="t">
            <a:normAutofit/>
          </a:bodyPr>
          <a:lstStyle>
            <a:lvl1pPr algn="ctr">
              <a:lnSpc>
                <a:spcPct val="100000"/>
              </a:lnSpc>
              <a:defRPr kumimoji="0" sz="6000">
                <a:solidFill>
                  <a:schemeClr val="tx2"/>
                </a:solidFill>
              </a:defRPr>
            </a:lvl1pPr>
          </a:lstStyle>
          <a:p>
            <a:pPr lvl="0"/>
            <a:r>
              <a:rPr lang="ja-JP" altLang="en-US" noProof="0"/>
              <a:t>マスタ</a:t>
            </a:r>
            <a:r>
              <a:rPr lang="en-US" altLang="ja-JP" noProof="0" dirty="0"/>
              <a:t> </a:t>
            </a:r>
            <a:r>
              <a:rPr lang="ja-JP" altLang="en-US" noProof="0"/>
              <a:t>タイトルの書式設定</a:t>
            </a:r>
          </a:p>
        </p:txBody>
      </p:sp>
    </p:spTree>
    <p:extLst>
      <p:ext uri="{BB962C8B-B14F-4D97-AF65-F5344CB8AC3E}">
        <p14:creationId xmlns:p14="http://schemas.microsoft.com/office/powerpoint/2010/main" val="745514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目次">
    <p:spTree>
      <p:nvGrpSpPr>
        <p:cNvPr id="1" name=""/>
        <p:cNvGrpSpPr/>
        <p:nvPr/>
      </p:nvGrpSpPr>
      <p:grpSpPr>
        <a:xfrm>
          <a:off x="0" y="0"/>
          <a:ext cx="0" cy="0"/>
          <a:chOff x="0" y="0"/>
          <a:chExt cx="0" cy="0"/>
        </a:xfrm>
      </p:grpSpPr>
      <p:sp>
        <p:nvSpPr>
          <p:cNvPr id="31" name="正方形/長方形 30">
            <a:extLst>
              <a:ext uri="{FF2B5EF4-FFF2-40B4-BE49-F238E27FC236}">
                <a16:creationId xmlns:a16="http://schemas.microsoft.com/office/drawing/2014/main" id="{F7B1B1EA-2BCE-A748-BD83-A81BE7945BA0}"/>
              </a:ext>
            </a:extLst>
          </p:cNvPr>
          <p:cNvSpPr/>
          <p:nvPr/>
        </p:nvSpPr>
        <p:spPr>
          <a:xfrm>
            <a:off x="287800" y="0"/>
            <a:ext cx="8568400" cy="6857999"/>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Meiryo" panose="020B0604030504040204" pitchFamily="34" charset="-128"/>
              <a:ea typeface="メイリオ"/>
            </a:endParaRPr>
          </a:p>
        </p:txBody>
      </p:sp>
      <p:grpSp>
        <p:nvGrpSpPr>
          <p:cNvPr id="58" name="グループ化 57">
            <a:extLst>
              <a:ext uri="{FF2B5EF4-FFF2-40B4-BE49-F238E27FC236}">
                <a16:creationId xmlns:a16="http://schemas.microsoft.com/office/drawing/2014/main" id="{0394B88F-FC16-6146-8E25-CDBFC2020195}"/>
              </a:ext>
            </a:extLst>
          </p:cNvPr>
          <p:cNvGrpSpPr/>
          <p:nvPr/>
        </p:nvGrpSpPr>
        <p:grpSpPr>
          <a:xfrm>
            <a:off x="-200" y="-6153"/>
            <a:ext cx="288000" cy="6864153"/>
            <a:chOff x="-200" y="-6153"/>
            <a:chExt cx="288000" cy="6864153"/>
          </a:xfrm>
        </p:grpSpPr>
        <p:sp>
          <p:nvSpPr>
            <p:cNvPr id="59" name="正方形/長方形 58">
              <a:extLst>
                <a:ext uri="{FF2B5EF4-FFF2-40B4-BE49-F238E27FC236}">
                  <a16:creationId xmlns:a16="http://schemas.microsoft.com/office/drawing/2014/main" id="{9DC4FDD0-452E-544B-8068-150337F76E00}"/>
                </a:ext>
              </a:extLst>
            </p:cNvPr>
            <p:cNvSpPr/>
            <p:nvPr userDrawn="1"/>
          </p:nvSpPr>
          <p:spPr>
            <a:xfrm>
              <a:off x="-200" y="502474"/>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Meiryo" panose="020B0604030504040204" pitchFamily="34" charset="-128"/>
                <a:ea typeface="メイリオ"/>
              </a:endParaRPr>
            </a:p>
          </p:txBody>
        </p:sp>
        <p:sp>
          <p:nvSpPr>
            <p:cNvPr id="60" name="正方形/長方形 59">
              <a:extLst>
                <a:ext uri="{FF2B5EF4-FFF2-40B4-BE49-F238E27FC236}">
                  <a16:creationId xmlns:a16="http://schemas.microsoft.com/office/drawing/2014/main" id="{3D18D1CD-866C-1B4D-8D9A-F5656A06B2BC}"/>
                </a:ext>
              </a:extLst>
            </p:cNvPr>
            <p:cNvSpPr/>
            <p:nvPr userDrawn="1"/>
          </p:nvSpPr>
          <p:spPr>
            <a:xfrm>
              <a:off x="-200" y="1519728"/>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Meiryo" panose="020B0604030504040204" pitchFamily="34" charset="-128"/>
                <a:ea typeface="メイリオ"/>
              </a:endParaRPr>
            </a:p>
          </p:txBody>
        </p:sp>
        <p:sp>
          <p:nvSpPr>
            <p:cNvPr id="61" name="正方形/長方形 60">
              <a:extLst>
                <a:ext uri="{FF2B5EF4-FFF2-40B4-BE49-F238E27FC236}">
                  <a16:creationId xmlns:a16="http://schemas.microsoft.com/office/drawing/2014/main" id="{D24110A0-A289-8F45-BEE3-9C4F4E8FC552}"/>
                </a:ext>
              </a:extLst>
            </p:cNvPr>
            <p:cNvSpPr/>
            <p:nvPr userDrawn="1"/>
          </p:nvSpPr>
          <p:spPr>
            <a:xfrm>
              <a:off x="-200" y="1011101"/>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Meiryo" panose="020B0604030504040204" pitchFamily="34" charset="-128"/>
                <a:ea typeface="メイリオ"/>
              </a:endParaRPr>
            </a:p>
          </p:txBody>
        </p:sp>
        <p:sp>
          <p:nvSpPr>
            <p:cNvPr id="62" name="正方形/長方形 61">
              <a:extLst>
                <a:ext uri="{FF2B5EF4-FFF2-40B4-BE49-F238E27FC236}">
                  <a16:creationId xmlns:a16="http://schemas.microsoft.com/office/drawing/2014/main" id="{C441855C-AD6E-694A-B252-DF2D2A24647A}"/>
                </a:ext>
              </a:extLst>
            </p:cNvPr>
            <p:cNvSpPr/>
            <p:nvPr userDrawn="1"/>
          </p:nvSpPr>
          <p:spPr>
            <a:xfrm>
              <a:off x="-200" y="2028355"/>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Meiryo" panose="020B0604030504040204" pitchFamily="34" charset="-128"/>
                <a:ea typeface="メイリオ"/>
              </a:endParaRPr>
            </a:p>
          </p:txBody>
        </p:sp>
        <p:sp>
          <p:nvSpPr>
            <p:cNvPr id="63" name="正方形/長方形 62">
              <a:extLst>
                <a:ext uri="{FF2B5EF4-FFF2-40B4-BE49-F238E27FC236}">
                  <a16:creationId xmlns:a16="http://schemas.microsoft.com/office/drawing/2014/main" id="{9571F15B-93CD-DA40-AE4D-35E8C727650F}"/>
                </a:ext>
              </a:extLst>
            </p:cNvPr>
            <p:cNvSpPr/>
            <p:nvPr userDrawn="1"/>
          </p:nvSpPr>
          <p:spPr>
            <a:xfrm>
              <a:off x="-200" y="3045609"/>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Meiryo" panose="020B0604030504040204" pitchFamily="34" charset="-128"/>
                <a:ea typeface="メイリオ"/>
              </a:endParaRPr>
            </a:p>
          </p:txBody>
        </p:sp>
        <p:sp>
          <p:nvSpPr>
            <p:cNvPr id="64" name="正方形/長方形 63">
              <a:extLst>
                <a:ext uri="{FF2B5EF4-FFF2-40B4-BE49-F238E27FC236}">
                  <a16:creationId xmlns:a16="http://schemas.microsoft.com/office/drawing/2014/main" id="{5A58FDA6-F785-6543-A940-1F7A0B5A04F7}"/>
                </a:ext>
              </a:extLst>
            </p:cNvPr>
            <p:cNvSpPr/>
            <p:nvPr userDrawn="1"/>
          </p:nvSpPr>
          <p:spPr>
            <a:xfrm>
              <a:off x="-200" y="2536982"/>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Meiryo" panose="020B0604030504040204" pitchFamily="34" charset="-128"/>
                <a:ea typeface="メイリオ"/>
              </a:endParaRPr>
            </a:p>
          </p:txBody>
        </p:sp>
        <p:sp>
          <p:nvSpPr>
            <p:cNvPr id="65" name="正方形/長方形 64">
              <a:extLst>
                <a:ext uri="{FF2B5EF4-FFF2-40B4-BE49-F238E27FC236}">
                  <a16:creationId xmlns:a16="http://schemas.microsoft.com/office/drawing/2014/main" id="{AE4CFCE9-CCC2-104D-B616-70D7CE24E652}"/>
                </a:ext>
              </a:extLst>
            </p:cNvPr>
            <p:cNvSpPr/>
            <p:nvPr userDrawn="1"/>
          </p:nvSpPr>
          <p:spPr>
            <a:xfrm>
              <a:off x="-200" y="3554236"/>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Meiryo" panose="020B0604030504040204" pitchFamily="34" charset="-128"/>
                <a:ea typeface="メイリオ"/>
              </a:endParaRPr>
            </a:p>
          </p:txBody>
        </p:sp>
        <p:sp>
          <p:nvSpPr>
            <p:cNvPr id="66" name="正方形/長方形 65">
              <a:extLst>
                <a:ext uri="{FF2B5EF4-FFF2-40B4-BE49-F238E27FC236}">
                  <a16:creationId xmlns:a16="http://schemas.microsoft.com/office/drawing/2014/main" id="{46103D35-4C76-F347-8C10-0169C106E2DE}"/>
                </a:ext>
              </a:extLst>
            </p:cNvPr>
            <p:cNvSpPr/>
            <p:nvPr userDrawn="1"/>
          </p:nvSpPr>
          <p:spPr>
            <a:xfrm>
              <a:off x="-200" y="4571490"/>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Meiryo" panose="020B0604030504040204" pitchFamily="34" charset="-128"/>
                <a:ea typeface="メイリオ"/>
              </a:endParaRPr>
            </a:p>
          </p:txBody>
        </p:sp>
        <p:sp>
          <p:nvSpPr>
            <p:cNvPr id="67" name="正方形/長方形 66">
              <a:extLst>
                <a:ext uri="{FF2B5EF4-FFF2-40B4-BE49-F238E27FC236}">
                  <a16:creationId xmlns:a16="http://schemas.microsoft.com/office/drawing/2014/main" id="{B01B73B5-0EE4-C847-824E-FE8905EB03DF}"/>
                </a:ext>
              </a:extLst>
            </p:cNvPr>
            <p:cNvSpPr/>
            <p:nvPr userDrawn="1"/>
          </p:nvSpPr>
          <p:spPr>
            <a:xfrm>
              <a:off x="-200" y="4062863"/>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Meiryo" panose="020B0604030504040204" pitchFamily="34" charset="-128"/>
                <a:ea typeface="メイリオ"/>
              </a:endParaRPr>
            </a:p>
          </p:txBody>
        </p:sp>
        <p:sp>
          <p:nvSpPr>
            <p:cNvPr id="68" name="正方形/長方形 67">
              <a:extLst>
                <a:ext uri="{FF2B5EF4-FFF2-40B4-BE49-F238E27FC236}">
                  <a16:creationId xmlns:a16="http://schemas.microsoft.com/office/drawing/2014/main" id="{7C1F3EA0-12A5-044F-8B2B-89E37AE6FBC2}"/>
                </a:ext>
              </a:extLst>
            </p:cNvPr>
            <p:cNvSpPr/>
            <p:nvPr userDrawn="1"/>
          </p:nvSpPr>
          <p:spPr>
            <a:xfrm>
              <a:off x="-200" y="5080117"/>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Meiryo" panose="020B0604030504040204" pitchFamily="34" charset="-128"/>
                <a:ea typeface="メイリオ"/>
              </a:endParaRPr>
            </a:p>
          </p:txBody>
        </p:sp>
        <p:sp>
          <p:nvSpPr>
            <p:cNvPr id="69" name="正方形/長方形 68">
              <a:extLst>
                <a:ext uri="{FF2B5EF4-FFF2-40B4-BE49-F238E27FC236}">
                  <a16:creationId xmlns:a16="http://schemas.microsoft.com/office/drawing/2014/main" id="{776183D8-4D6A-1C4B-80F1-E4F4BE69DA80}"/>
                </a:ext>
              </a:extLst>
            </p:cNvPr>
            <p:cNvSpPr/>
            <p:nvPr userDrawn="1"/>
          </p:nvSpPr>
          <p:spPr>
            <a:xfrm>
              <a:off x="-200" y="6097371"/>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Meiryo" panose="020B0604030504040204" pitchFamily="34" charset="-128"/>
                <a:ea typeface="メイリオ"/>
              </a:endParaRPr>
            </a:p>
          </p:txBody>
        </p:sp>
        <p:sp>
          <p:nvSpPr>
            <p:cNvPr id="70" name="正方形/長方形 69">
              <a:extLst>
                <a:ext uri="{FF2B5EF4-FFF2-40B4-BE49-F238E27FC236}">
                  <a16:creationId xmlns:a16="http://schemas.microsoft.com/office/drawing/2014/main" id="{EEEEB87C-746A-BB49-A901-95B4E8AAD98D}"/>
                </a:ext>
              </a:extLst>
            </p:cNvPr>
            <p:cNvSpPr/>
            <p:nvPr userDrawn="1"/>
          </p:nvSpPr>
          <p:spPr>
            <a:xfrm>
              <a:off x="-200" y="5588744"/>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Meiryo" panose="020B0604030504040204" pitchFamily="34" charset="-128"/>
                <a:ea typeface="メイリオ"/>
              </a:endParaRPr>
            </a:p>
          </p:txBody>
        </p:sp>
        <p:sp>
          <p:nvSpPr>
            <p:cNvPr id="71" name="正方形/長方形 70">
              <a:extLst>
                <a:ext uri="{FF2B5EF4-FFF2-40B4-BE49-F238E27FC236}">
                  <a16:creationId xmlns:a16="http://schemas.microsoft.com/office/drawing/2014/main" id="{8C6DEF3F-9D69-E747-8DE7-F95F0AD4F3A7}"/>
                </a:ext>
              </a:extLst>
            </p:cNvPr>
            <p:cNvSpPr/>
            <p:nvPr userDrawn="1"/>
          </p:nvSpPr>
          <p:spPr>
            <a:xfrm>
              <a:off x="-200" y="6606000"/>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Meiryo" panose="020B0604030504040204" pitchFamily="34" charset="-128"/>
                <a:ea typeface="メイリオ"/>
              </a:endParaRPr>
            </a:p>
          </p:txBody>
        </p:sp>
        <p:sp>
          <p:nvSpPr>
            <p:cNvPr id="72" name="正方形/長方形 71">
              <a:extLst>
                <a:ext uri="{FF2B5EF4-FFF2-40B4-BE49-F238E27FC236}">
                  <a16:creationId xmlns:a16="http://schemas.microsoft.com/office/drawing/2014/main" id="{38E6C4E4-9670-264D-A5EB-5173A6103B43}"/>
                </a:ext>
              </a:extLst>
            </p:cNvPr>
            <p:cNvSpPr/>
            <p:nvPr userDrawn="1"/>
          </p:nvSpPr>
          <p:spPr>
            <a:xfrm>
              <a:off x="-200" y="-6153"/>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Meiryo" panose="020B0604030504040204" pitchFamily="34" charset="-128"/>
                <a:ea typeface="メイリオ"/>
              </a:endParaRPr>
            </a:p>
          </p:txBody>
        </p:sp>
      </p:grpSp>
      <p:grpSp>
        <p:nvGrpSpPr>
          <p:cNvPr id="73" name="グループ化 72">
            <a:extLst>
              <a:ext uri="{FF2B5EF4-FFF2-40B4-BE49-F238E27FC236}">
                <a16:creationId xmlns:a16="http://schemas.microsoft.com/office/drawing/2014/main" id="{59E08F41-ED4B-A34F-83C2-43559148CF1F}"/>
              </a:ext>
            </a:extLst>
          </p:cNvPr>
          <p:cNvGrpSpPr/>
          <p:nvPr/>
        </p:nvGrpSpPr>
        <p:grpSpPr>
          <a:xfrm>
            <a:off x="8856200" y="-6153"/>
            <a:ext cx="288000" cy="6864153"/>
            <a:chOff x="8856200" y="-6153"/>
            <a:chExt cx="288000" cy="6864153"/>
          </a:xfrm>
        </p:grpSpPr>
        <p:sp>
          <p:nvSpPr>
            <p:cNvPr id="74" name="正方形/長方形 73">
              <a:extLst>
                <a:ext uri="{FF2B5EF4-FFF2-40B4-BE49-F238E27FC236}">
                  <a16:creationId xmlns:a16="http://schemas.microsoft.com/office/drawing/2014/main" id="{4A2203A6-702E-6C45-862B-5CFE7D24671C}"/>
                </a:ext>
              </a:extLst>
            </p:cNvPr>
            <p:cNvSpPr/>
            <p:nvPr userDrawn="1"/>
          </p:nvSpPr>
          <p:spPr>
            <a:xfrm>
              <a:off x="8856200" y="502474"/>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Meiryo" panose="020B0604030504040204" pitchFamily="34" charset="-128"/>
                <a:ea typeface="メイリオ"/>
              </a:endParaRPr>
            </a:p>
          </p:txBody>
        </p:sp>
        <p:sp>
          <p:nvSpPr>
            <p:cNvPr id="75" name="正方形/長方形 74">
              <a:extLst>
                <a:ext uri="{FF2B5EF4-FFF2-40B4-BE49-F238E27FC236}">
                  <a16:creationId xmlns:a16="http://schemas.microsoft.com/office/drawing/2014/main" id="{A3D6F2F5-4EE9-1141-B047-2F60934AADBC}"/>
                </a:ext>
              </a:extLst>
            </p:cNvPr>
            <p:cNvSpPr/>
            <p:nvPr userDrawn="1"/>
          </p:nvSpPr>
          <p:spPr>
            <a:xfrm>
              <a:off x="8856200" y="1519728"/>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Meiryo" panose="020B0604030504040204" pitchFamily="34" charset="-128"/>
                <a:ea typeface="メイリオ"/>
              </a:endParaRPr>
            </a:p>
          </p:txBody>
        </p:sp>
        <p:sp>
          <p:nvSpPr>
            <p:cNvPr id="76" name="正方形/長方形 75">
              <a:extLst>
                <a:ext uri="{FF2B5EF4-FFF2-40B4-BE49-F238E27FC236}">
                  <a16:creationId xmlns:a16="http://schemas.microsoft.com/office/drawing/2014/main" id="{910948A5-E440-7449-B727-3F170B15C970}"/>
                </a:ext>
              </a:extLst>
            </p:cNvPr>
            <p:cNvSpPr/>
            <p:nvPr userDrawn="1"/>
          </p:nvSpPr>
          <p:spPr>
            <a:xfrm>
              <a:off x="8856200" y="1011101"/>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Meiryo" panose="020B0604030504040204" pitchFamily="34" charset="-128"/>
                <a:ea typeface="メイリオ"/>
              </a:endParaRPr>
            </a:p>
          </p:txBody>
        </p:sp>
        <p:sp>
          <p:nvSpPr>
            <p:cNvPr id="77" name="正方形/長方形 76">
              <a:extLst>
                <a:ext uri="{FF2B5EF4-FFF2-40B4-BE49-F238E27FC236}">
                  <a16:creationId xmlns:a16="http://schemas.microsoft.com/office/drawing/2014/main" id="{018FCE4E-1D8E-DC44-B0CE-652C01BF5C76}"/>
                </a:ext>
              </a:extLst>
            </p:cNvPr>
            <p:cNvSpPr/>
            <p:nvPr userDrawn="1"/>
          </p:nvSpPr>
          <p:spPr>
            <a:xfrm>
              <a:off x="8856200" y="2028355"/>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Meiryo" panose="020B0604030504040204" pitchFamily="34" charset="-128"/>
                <a:ea typeface="メイリオ"/>
              </a:endParaRPr>
            </a:p>
          </p:txBody>
        </p:sp>
        <p:sp>
          <p:nvSpPr>
            <p:cNvPr id="78" name="正方形/長方形 77">
              <a:extLst>
                <a:ext uri="{FF2B5EF4-FFF2-40B4-BE49-F238E27FC236}">
                  <a16:creationId xmlns:a16="http://schemas.microsoft.com/office/drawing/2014/main" id="{9B6080B3-4306-2741-9891-EFDA7DEC76D3}"/>
                </a:ext>
              </a:extLst>
            </p:cNvPr>
            <p:cNvSpPr/>
            <p:nvPr userDrawn="1"/>
          </p:nvSpPr>
          <p:spPr>
            <a:xfrm>
              <a:off x="8856200" y="3045609"/>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Meiryo" panose="020B0604030504040204" pitchFamily="34" charset="-128"/>
                <a:ea typeface="メイリオ"/>
              </a:endParaRPr>
            </a:p>
          </p:txBody>
        </p:sp>
        <p:sp>
          <p:nvSpPr>
            <p:cNvPr id="79" name="正方形/長方形 78">
              <a:extLst>
                <a:ext uri="{FF2B5EF4-FFF2-40B4-BE49-F238E27FC236}">
                  <a16:creationId xmlns:a16="http://schemas.microsoft.com/office/drawing/2014/main" id="{59C9A6C5-B707-D04A-9703-C5A2B8AB7026}"/>
                </a:ext>
              </a:extLst>
            </p:cNvPr>
            <p:cNvSpPr/>
            <p:nvPr userDrawn="1"/>
          </p:nvSpPr>
          <p:spPr>
            <a:xfrm>
              <a:off x="8856200" y="2536982"/>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Meiryo" panose="020B0604030504040204" pitchFamily="34" charset="-128"/>
                <a:ea typeface="メイリオ"/>
              </a:endParaRPr>
            </a:p>
          </p:txBody>
        </p:sp>
        <p:sp>
          <p:nvSpPr>
            <p:cNvPr id="80" name="正方形/長方形 79">
              <a:extLst>
                <a:ext uri="{FF2B5EF4-FFF2-40B4-BE49-F238E27FC236}">
                  <a16:creationId xmlns:a16="http://schemas.microsoft.com/office/drawing/2014/main" id="{C696336B-6E33-6046-8863-66FEA0494B71}"/>
                </a:ext>
              </a:extLst>
            </p:cNvPr>
            <p:cNvSpPr/>
            <p:nvPr userDrawn="1"/>
          </p:nvSpPr>
          <p:spPr>
            <a:xfrm>
              <a:off x="8856200" y="3554236"/>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Meiryo" panose="020B0604030504040204" pitchFamily="34" charset="-128"/>
                <a:ea typeface="メイリオ"/>
              </a:endParaRPr>
            </a:p>
          </p:txBody>
        </p:sp>
        <p:sp>
          <p:nvSpPr>
            <p:cNvPr id="81" name="正方形/長方形 80">
              <a:extLst>
                <a:ext uri="{FF2B5EF4-FFF2-40B4-BE49-F238E27FC236}">
                  <a16:creationId xmlns:a16="http://schemas.microsoft.com/office/drawing/2014/main" id="{1CF9FAAD-6B6C-C54D-99D6-D8444022072C}"/>
                </a:ext>
              </a:extLst>
            </p:cNvPr>
            <p:cNvSpPr/>
            <p:nvPr userDrawn="1"/>
          </p:nvSpPr>
          <p:spPr>
            <a:xfrm>
              <a:off x="8856200" y="4571490"/>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Meiryo" panose="020B0604030504040204" pitchFamily="34" charset="-128"/>
                <a:ea typeface="メイリオ"/>
              </a:endParaRPr>
            </a:p>
          </p:txBody>
        </p:sp>
        <p:sp>
          <p:nvSpPr>
            <p:cNvPr id="82" name="正方形/長方形 81">
              <a:extLst>
                <a:ext uri="{FF2B5EF4-FFF2-40B4-BE49-F238E27FC236}">
                  <a16:creationId xmlns:a16="http://schemas.microsoft.com/office/drawing/2014/main" id="{52CF2230-2A3D-6B44-AC75-5C33B4256D66}"/>
                </a:ext>
              </a:extLst>
            </p:cNvPr>
            <p:cNvSpPr/>
            <p:nvPr userDrawn="1"/>
          </p:nvSpPr>
          <p:spPr>
            <a:xfrm>
              <a:off x="8856200" y="4062863"/>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Meiryo" panose="020B0604030504040204" pitchFamily="34" charset="-128"/>
                <a:ea typeface="メイリオ"/>
              </a:endParaRPr>
            </a:p>
          </p:txBody>
        </p:sp>
        <p:sp>
          <p:nvSpPr>
            <p:cNvPr id="83" name="正方形/長方形 82">
              <a:extLst>
                <a:ext uri="{FF2B5EF4-FFF2-40B4-BE49-F238E27FC236}">
                  <a16:creationId xmlns:a16="http://schemas.microsoft.com/office/drawing/2014/main" id="{C473D505-194D-464E-850F-824AC5F47531}"/>
                </a:ext>
              </a:extLst>
            </p:cNvPr>
            <p:cNvSpPr/>
            <p:nvPr userDrawn="1"/>
          </p:nvSpPr>
          <p:spPr>
            <a:xfrm>
              <a:off x="8856200" y="5080117"/>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Meiryo" panose="020B0604030504040204" pitchFamily="34" charset="-128"/>
                <a:ea typeface="メイリオ"/>
              </a:endParaRPr>
            </a:p>
          </p:txBody>
        </p:sp>
        <p:sp>
          <p:nvSpPr>
            <p:cNvPr id="84" name="正方形/長方形 83">
              <a:extLst>
                <a:ext uri="{FF2B5EF4-FFF2-40B4-BE49-F238E27FC236}">
                  <a16:creationId xmlns:a16="http://schemas.microsoft.com/office/drawing/2014/main" id="{2CFF8CF8-894B-004E-918B-4FDCA7EFA9E9}"/>
                </a:ext>
              </a:extLst>
            </p:cNvPr>
            <p:cNvSpPr/>
            <p:nvPr userDrawn="1"/>
          </p:nvSpPr>
          <p:spPr>
            <a:xfrm>
              <a:off x="8856200" y="6097371"/>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Meiryo" panose="020B0604030504040204" pitchFamily="34" charset="-128"/>
                <a:ea typeface="メイリオ"/>
              </a:endParaRPr>
            </a:p>
          </p:txBody>
        </p:sp>
        <p:sp>
          <p:nvSpPr>
            <p:cNvPr id="85" name="正方形/長方形 84">
              <a:extLst>
                <a:ext uri="{FF2B5EF4-FFF2-40B4-BE49-F238E27FC236}">
                  <a16:creationId xmlns:a16="http://schemas.microsoft.com/office/drawing/2014/main" id="{9382870C-BD63-954E-B03A-E6514CFADA50}"/>
                </a:ext>
              </a:extLst>
            </p:cNvPr>
            <p:cNvSpPr/>
            <p:nvPr userDrawn="1"/>
          </p:nvSpPr>
          <p:spPr>
            <a:xfrm>
              <a:off x="8856200" y="5588744"/>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Meiryo" panose="020B0604030504040204" pitchFamily="34" charset="-128"/>
                <a:ea typeface="メイリオ"/>
              </a:endParaRPr>
            </a:p>
          </p:txBody>
        </p:sp>
        <p:sp>
          <p:nvSpPr>
            <p:cNvPr id="86" name="正方形/長方形 85">
              <a:extLst>
                <a:ext uri="{FF2B5EF4-FFF2-40B4-BE49-F238E27FC236}">
                  <a16:creationId xmlns:a16="http://schemas.microsoft.com/office/drawing/2014/main" id="{78AA3D31-C52B-0747-A505-28F6D6CB9033}"/>
                </a:ext>
              </a:extLst>
            </p:cNvPr>
            <p:cNvSpPr/>
            <p:nvPr userDrawn="1"/>
          </p:nvSpPr>
          <p:spPr>
            <a:xfrm>
              <a:off x="8856200" y="6606000"/>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Meiryo" panose="020B0604030504040204" pitchFamily="34" charset="-128"/>
                <a:ea typeface="メイリオ"/>
              </a:endParaRPr>
            </a:p>
          </p:txBody>
        </p:sp>
        <p:sp>
          <p:nvSpPr>
            <p:cNvPr id="87" name="正方形/長方形 86">
              <a:extLst>
                <a:ext uri="{FF2B5EF4-FFF2-40B4-BE49-F238E27FC236}">
                  <a16:creationId xmlns:a16="http://schemas.microsoft.com/office/drawing/2014/main" id="{2FF381DE-2D90-604F-80FA-EB0C1723AE2E}"/>
                </a:ext>
              </a:extLst>
            </p:cNvPr>
            <p:cNvSpPr/>
            <p:nvPr userDrawn="1"/>
          </p:nvSpPr>
          <p:spPr>
            <a:xfrm>
              <a:off x="8856200" y="-6153"/>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Meiryo" panose="020B0604030504040204" pitchFamily="34" charset="-128"/>
                <a:ea typeface="メイリオ"/>
              </a:endParaRPr>
            </a:p>
          </p:txBody>
        </p:sp>
      </p:grpSp>
      <p:sp>
        <p:nvSpPr>
          <p:cNvPr id="88" name="Slide Number Placeholder 5">
            <a:extLst>
              <a:ext uri="{FF2B5EF4-FFF2-40B4-BE49-F238E27FC236}">
                <a16:creationId xmlns:a16="http://schemas.microsoft.com/office/drawing/2014/main" id="{CEEAA6DF-74B1-3241-B85D-4130B8D2FEAA}"/>
              </a:ext>
            </a:extLst>
          </p:cNvPr>
          <p:cNvSpPr>
            <a:spLocks noGrp="1"/>
          </p:cNvSpPr>
          <p:nvPr>
            <p:ph type="sldNum" sz="quarter" idx="12"/>
          </p:nvPr>
        </p:nvSpPr>
        <p:spPr>
          <a:xfrm>
            <a:off x="6622916" y="6313541"/>
            <a:ext cx="2057400" cy="365125"/>
          </a:xfrm>
        </p:spPr>
        <p:txBody>
          <a:bodyPr/>
          <a:lstStyle>
            <a:lvl1pPr>
              <a:defRPr b="0" i="0">
                <a:solidFill>
                  <a:schemeClr val="tx1"/>
                </a:solidFill>
                <a:latin typeface="Meiryo" panose="020B0604030504040204" pitchFamily="34" charset="-128"/>
              </a:defRPr>
            </a:lvl1pPr>
          </a:lstStyle>
          <a:p>
            <a:pPr>
              <a:defRPr/>
            </a:pPr>
            <a:fld id="{72B57CB0-56E5-4ACF-8420-A2BA192548BE}" type="slidenum">
              <a:rPr lang="en-US" altLang="ja-JP" smtClean="0"/>
              <a:pPr>
                <a:defRPr/>
              </a:pPr>
              <a:t>‹#›</a:t>
            </a:fld>
            <a:endParaRPr lang="en-US" altLang="ja-JP"/>
          </a:p>
        </p:txBody>
      </p:sp>
    </p:spTree>
    <p:extLst>
      <p:ext uri="{BB962C8B-B14F-4D97-AF65-F5344CB8AC3E}">
        <p14:creationId xmlns:p14="http://schemas.microsoft.com/office/powerpoint/2010/main" val="2540936204"/>
      </p:ext>
    </p:extLst>
  </p:cSld>
  <p:clrMapOvr>
    <a:masterClrMapping/>
  </p:clrMapOvr>
  <p:hf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扉">
    <p:spTree>
      <p:nvGrpSpPr>
        <p:cNvPr id="1" name=""/>
        <p:cNvGrpSpPr/>
        <p:nvPr/>
      </p:nvGrpSpPr>
      <p:grpSpPr>
        <a:xfrm>
          <a:off x="0" y="0"/>
          <a:ext cx="0" cy="0"/>
          <a:chOff x="0" y="0"/>
          <a:chExt cx="0" cy="0"/>
        </a:xfrm>
      </p:grpSpPr>
      <p:sp>
        <p:nvSpPr>
          <p:cNvPr id="31" name="正方形/長方形 30">
            <a:extLst>
              <a:ext uri="{FF2B5EF4-FFF2-40B4-BE49-F238E27FC236}">
                <a16:creationId xmlns:a16="http://schemas.microsoft.com/office/drawing/2014/main" id="{F7B1B1EA-2BCE-A748-BD83-A81BE7945BA0}"/>
              </a:ext>
            </a:extLst>
          </p:cNvPr>
          <p:cNvSpPr/>
          <p:nvPr/>
        </p:nvSpPr>
        <p:spPr>
          <a:xfrm>
            <a:off x="287800" y="0"/>
            <a:ext cx="8568400" cy="6857999"/>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Meiryo" panose="020B0604030504040204" pitchFamily="34" charset="-128"/>
              <a:ea typeface="メイリオ"/>
            </a:endParaRPr>
          </a:p>
        </p:txBody>
      </p:sp>
      <p:grpSp>
        <p:nvGrpSpPr>
          <p:cNvPr id="58" name="グループ化 57">
            <a:extLst>
              <a:ext uri="{FF2B5EF4-FFF2-40B4-BE49-F238E27FC236}">
                <a16:creationId xmlns:a16="http://schemas.microsoft.com/office/drawing/2014/main" id="{0394B88F-FC16-6146-8E25-CDBFC2020195}"/>
              </a:ext>
            </a:extLst>
          </p:cNvPr>
          <p:cNvGrpSpPr/>
          <p:nvPr/>
        </p:nvGrpSpPr>
        <p:grpSpPr>
          <a:xfrm>
            <a:off x="-200" y="-6153"/>
            <a:ext cx="288000" cy="6864153"/>
            <a:chOff x="-200" y="-6153"/>
            <a:chExt cx="288000" cy="6864153"/>
          </a:xfrm>
        </p:grpSpPr>
        <p:sp>
          <p:nvSpPr>
            <p:cNvPr id="59" name="正方形/長方形 58">
              <a:extLst>
                <a:ext uri="{FF2B5EF4-FFF2-40B4-BE49-F238E27FC236}">
                  <a16:creationId xmlns:a16="http://schemas.microsoft.com/office/drawing/2014/main" id="{9DC4FDD0-452E-544B-8068-150337F76E00}"/>
                </a:ext>
              </a:extLst>
            </p:cNvPr>
            <p:cNvSpPr/>
            <p:nvPr userDrawn="1"/>
          </p:nvSpPr>
          <p:spPr>
            <a:xfrm>
              <a:off x="-200" y="502474"/>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Meiryo" panose="020B0604030504040204" pitchFamily="34" charset="-128"/>
                <a:ea typeface="メイリオ"/>
              </a:endParaRPr>
            </a:p>
          </p:txBody>
        </p:sp>
        <p:sp>
          <p:nvSpPr>
            <p:cNvPr id="60" name="正方形/長方形 59">
              <a:extLst>
                <a:ext uri="{FF2B5EF4-FFF2-40B4-BE49-F238E27FC236}">
                  <a16:creationId xmlns:a16="http://schemas.microsoft.com/office/drawing/2014/main" id="{3D18D1CD-866C-1B4D-8D9A-F5656A06B2BC}"/>
                </a:ext>
              </a:extLst>
            </p:cNvPr>
            <p:cNvSpPr/>
            <p:nvPr userDrawn="1"/>
          </p:nvSpPr>
          <p:spPr>
            <a:xfrm>
              <a:off x="-200" y="1519728"/>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Meiryo" panose="020B0604030504040204" pitchFamily="34" charset="-128"/>
                <a:ea typeface="メイリオ"/>
              </a:endParaRPr>
            </a:p>
          </p:txBody>
        </p:sp>
        <p:sp>
          <p:nvSpPr>
            <p:cNvPr id="61" name="正方形/長方形 60">
              <a:extLst>
                <a:ext uri="{FF2B5EF4-FFF2-40B4-BE49-F238E27FC236}">
                  <a16:creationId xmlns:a16="http://schemas.microsoft.com/office/drawing/2014/main" id="{D24110A0-A289-8F45-BEE3-9C4F4E8FC552}"/>
                </a:ext>
              </a:extLst>
            </p:cNvPr>
            <p:cNvSpPr/>
            <p:nvPr userDrawn="1"/>
          </p:nvSpPr>
          <p:spPr>
            <a:xfrm>
              <a:off x="-200" y="1011101"/>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Meiryo" panose="020B0604030504040204" pitchFamily="34" charset="-128"/>
                <a:ea typeface="メイリオ"/>
              </a:endParaRPr>
            </a:p>
          </p:txBody>
        </p:sp>
        <p:sp>
          <p:nvSpPr>
            <p:cNvPr id="62" name="正方形/長方形 61">
              <a:extLst>
                <a:ext uri="{FF2B5EF4-FFF2-40B4-BE49-F238E27FC236}">
                  <a16:creationId xmlns:a16="http://schemas.microsoft.com/office/drawing/2014/main" id="{C441855C-AD6E-694A-B252-DF2D2A24647A}"/>
                </a:ext>
              </a:extLst>
            </p:cNvPr>
            <p:cNvSpPr/>
            <p:nvPr userDrawn="1"/>
          </p:nvSpPr>
          <p:spPr>
            <a:xfrm>
              <a:off x="-200" y="2028355"/>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Meiryo" panose="020B0604030504040204" pitchFamily="34" charset="-128"/>
                <a:ea typeface="メイリオ"/>
              </a:endParaRPr>
            </a:p>
          </p:txBody>
        </p:sp>
        <p:sp>
          <p:nvSpPr>
            <p:cNvPr id="63" name="正方形/長方形 62">
              <a:extLst>
                <a:ext uri="{FF2B5EF4-FFF2-40B4-BE49-F238E27FC236}">
                  <a16:creationId xmlns:a16="http://schemas.microsoft.com/office/drawing/2014/main" id="{9571F15B-93CD-DA40-AE4D-35E8C727650F}"/>
                </a:ext>
              </a:extLst>
            </p:cNvPr>
            <p:cNvSpPr/>
            <p:nvPr userDrawn="1"/>
          </p:nvSpPr>
          <p:spPr>
            <a:xfrm>
              <a:off x="-200" y="3045609"/>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Meiryo" panose="020B0604030504040204" pitchFamily="34" charset="-128"/>
                <a:ea typeface="メイリオ"/>
              </a:endParaRPr>
            </a:p>
          </p:txBody>
        </p:sp>
        <p:sp>
          <p:nvSpPr>
            <p:cNvPr id="64" name="正方形/長方形 63">
              <a:extLst>
                <a:ext uri="{FF2B5EF4-FFF2-40B4-BE49-F238E27FC236}">
                  <a16:creationId xmlns:a16="http://schemas.microsoft.com/office/drawing/2014/main" id="{5A58FDA6-F785-6543-A940-1F7A0B5A04F7}"/>
                </a:ext>
              </a:extLst>
            </p:cNvPr>
            <p:cNvSpPr/>
            <p:nvPr userDrawn="1"/>
          </p:nvSpPr>
          <p:spPr>
            <a:xfrm>
              <a:off x="-200" y="2536982"/>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Meiryo" panose="020B0604030504040204" pitchFamily="34" charset="-128"/>
                <a:ea typeface="メイリオ"/>
              </a:endParaRPr>
            </a:p>
          </p:txBody>
        </p:sp>
        <p:sp>
          <p:nvSpPr>
            <p:cNvPr id="65" name="正方形/長方形 64">
              <a:extLst>
                <a:ext uri="{FF2B5EF4-FFF2-40B4-BE49-F238E27FC236}">
                  <a16:creationId xmlns:a16="http://schemas.microsoft.com/office/drawing/2014/main" id="{AE4CFCE9-CCC2-104D-B616-70D7CE24E652}"/>
                </a:ext>
              </a:extLst>
            </p:cNvPr>
            <p:cNvSpPr/>
            <p:nvPr userDrawn="1"/>
          </p:nvSpPr>
          <p:spPr>
            <a:xfrm>
              <a:off x="-200" y="3554236"/>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Meiryo" panose="020B0604030504040204" pitchFamily="34" charset="-128"/>
                <a:ea typeface="メイリオ"/>
              </a:endParaRPr>
            </a:p>
          </p:txBody>
        </p:sp>
        <p:sp>
          <p:nvSpPr>
            <p:cNvPr id="66" name="正方形/長方形 65">
              <a:extLst>
                <a:ext uri="{FF2B5EF4-FFF2-40B4-BE49-F238E27FC236}">
                  <a16:creationId xmlns:a16="http://schemas.microsoft.com/office/drawing/2014/main" id="{46103D35-4C76-F347-8C10-0169C106E2DE}"/>
                </a:ext>
              </a:extLst>
            </p:cNvPr>
            <p:cNvSpPr/>
            <p:nvPr userDrawn="1"/>
          </p:nvSpPr>
          <p:spPr>
            <a:xfrm>
              <a:off x="-200" y="4571490"/>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Meiryo" panose="020B0604030504040204" pitchFamily="34" charset="-128"/>
                <a:ea typeface="メイリオ"/>
              </a:endParaRPr>
            </a:p>
          </p:txBody>
        </p:sp>
        <p:sp>
          <p:nvSpPr>
            <p:cNvPr id="67" name="正方形/長方形 66">
              <a:extLst>
                <a:ext uri="{FF2B5EF4-FFF2-40B4-BE49-F238E27FC236}">
                  <a16:creationId xmlns:a16="http://schemas.microsoft.com/office/drawing/2014/main" id="{B01B73B5-0EE4-C847-824E-FE8905EB03DF}"/>
                </a:ext>
              </a:extLst>
            </p:cNvPr>
            <p:cNvSpPr/>
            <p:nvPr userDrawn="1"/>
          </p:nvSpPr>
          <p:spPr>
            <a:xfrm>
              <a:off x="-200" y="4062863"/>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Meiryo" panose="020B0604030504040204" pitchFamily="34" charset="-128"/>
                <a:ea typeface="メイリオ"/>
              </a:endParaRPr>
            </a:p>
          </p:txBody>
        </p:sp>
        <p:sp>
          <p:nvSpPr>
            <p:cNvPr id="68" name="正方形/長方形 67">
              <a:extLst>
                <a:ext uri="{FF2B5EF4-FFF2-40B4-BE49-F238E27FC236}">
                  <a16:creationId xmlns:a16="http://schemas.microsoft.com/office/drawing/2014/main" id="{7C1F3EA0-12A5-044F-8B2B-89E37AE6FBC2}"/>
                </a:ext>
              </a:extLst>
            </p:cNvPr>
            <p:cNvSpPr/>
            <p:nvPr userDrawn="1"/>
          </p:nvSpPr>
          <p:spPr>
            <a:xfrm>
              <a:off x="-200" y="5080117"/>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Meiryo" panose="020B0604030504040204" pitchFamily="34" charset="-128"/>
                <a:ea typeface="メイリオ"/>
              </a:endParaRPr>
            </a:p>
          </p:txBody>
        </p:sp>
        <p:sp>
          <p:nvSpPr>
            <p:cNvPr id="69" name="正方形/長方形 68">
              <a:extLst>
                <a:ext uri="{FF2B5EF4-FFF2-40B4-BE49-F238E27FC236}">
                  <a16:creationId xmlns:a16="http://schemas.microsoft.com/office/drawing/2014/main" id="{776183D8-4D6A-1C4B-80F1-E4F4BE69DA80}"/>
                </a:ext>
              </a:extLst>
            </p:cNvPr>
            <p:cNvSpPr/>
            <p:nvPr userDrawn="1"/>
          </p:nvSpPr>
          <p:spPr>
            <a:xfrm>
              <a:off x="-200" y="6097371"/>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Meiryo" panose="020B0604030504040204" pitchFamily="34" charset="-128"/>
                <a:ea typeface="メイリオ"/>
              </a:endParaRPr>
            </a:p>
          </p:txBody>
        </p:sp>
        <p:sp>
          <p:nvSpPr>
            <p:cNvPr id="70" name="正方形/長方形 69">
              <a:extLst>
                <a:ext uri="{FF2B5EF4-FFF2-40B4-BE49-F238E27FC236}">
                  <a16:creationId xmlns:a16="http://schemas.microsoft.com/office/drawing/2014/main" id="{EEEEB87C-746A-BB49-A901-95B4E8AAD98D}"/>
                </a:ext>
              </a:extLst>
            </p:cNvPr>
            <p:cNvSpPr/>
            <p:nvPr userDrawn="1"/>
          </p:nvSpPr>
          <p:spPr>
            <a:xfrm>
              <a:off x="-200" y="5588744"/>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Meiryo" panose="020B0604030504040204" pitchFamily="34" charset="-128"/>
                <a:ea typeface="メイリオ"/>
              </a:endParaRPr>
            </a:p>
          </p:txBody>
        </p:sp>
        <p:sp>
          <p:nvSpPr>
            <p:cNvPr id="71" name="正方形/長方形 70">
              <a:extLst>
                <a:ext uri="{FF2B5EF4-FFF2-40B4-BE49-F238E27FC236}">
                  <a16:creationId xmlns:a16="http://schemas.microsoft.com/office/drawing/2014/main" id="{8C6DEF3F-9D69-E747-8DE7-F95F0AD4F3A7}"/>
                </a:ext>
              </a:extLst>
            </p:cNvPr>
            <p:cNvSpPr/>
            <p:nvPr userDrawn="1"/>
          </p:nvSpPr>
          <p:spPr>
            <a:xfrm>
              <a:off x="-200" y="6606000"/>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Meiryo" panose="020B0604030504040204" pitchFamily="34" charset="-128"/>
                <a:ea typeface="メイリオ"/>
              </a:endParaRPr>
            </a:p>
          </p:txBody>
        </p:sp>
        <p:sp>
          <p:nvSpPr>
            <p:cNvPr id="72" name="正方形/長方形 71">
              <a:extLst>
                <a:ext uri="{FF2B5EF4-FFF2-40B4-BE49-F238E27FC236}">
                  <a16:creationId xmlns:a16="http://schemas.microsoft.com/office/drawing/2014/main" id="{38E6C4E4-9670-264D-A5EB-5173A6103B43}"/>
                </a:ext>
              </a:extLst>
            </p:cNvPr>
            <p:cNvSpPr/>
            <p:nvPr userDrawn="1"/>
          </p:nvSpPr>
          <p:spPr>
            <a:xfrm>
              <a:off x="-200" y="-6153"/>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Meiryo" panose="020B0604030504040204" pitchFamily="34" charset="-128"/>
                <a:ea typeface="メイリオ"/>
              </a:endParaRPr>
            </a:p>
          </p:txBody>
        </p:sp>
      </p:grpSp>
      <p:grpSp>
        <p:nvGrpSpPr>
          <p:cNvPr id="73" name="グループ化 72">
            <a:extLst>
              <a:ext uri="{FF2B5EF4-FFF2-40B4-BE49-F238E27FC236}">
                <a16:creationId xmlns:a16="http://schemas.microsoft.com/office/drawing/2014/main" id="{59E08F41-ED4B-A34F-83C2-43559148CF1F}"/>
              </a:ext>
            </a:extLst>
          </p:cNvPr>
          <p:cNvGrpSpPr/>
          <p:nvPr/>
        </p:nvGrpSpPr>
        <p:grpSpPr>
          <a:xfrm>
            <a:off x="8856200" y="-6153"/>
            <a:ext cx="288000" cy="6864153"/>
            <a:chOff x="8856200" y="-6153"/>
            <a:chExt cx="288000" cy="6864153"/>
          </a:xfrm>
        </p:grpSpPr>
        <p:sp>
          <p:nvSpPr>
            <p:cNvPr id="74" name="正方形/長方形 73">
              <a:extLst>
                <a:ext uri="{FF2B5EF4-FFF2-40B4-BE49-F238E27FC236}">
                  <a16:creationId xmlns:a16="http://schemas.microsoft.com/office/drawing/2014/main" id="{4A2203A6-702E-6C45-862B-5CFE7D24671C}"/>
                </a:ext>
              </a:extLst>
            </p:cNvPr>
            <p:cNvSpPr/>
            <p:nvPr userDrawn="1"/>
          </p:nvSpPr>
          <p:spPr>
            <a:xfrm>
              <a:off x="8856200" y="502474"/>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Meiryo" panose="020B0604030504040204" pitchFamily="34" charset="-128"/>
                <a:ea typeface="メイリオ"/>
              </a:endParaRPr>
            </a:p>
          </p:txBody>
        </p:sp>
        <p:sp>
          <p:nvSpPr>
            <p:cNvPr id="75" name="正方形/長方形 74">
              <a:extLst>
                <a:ext uri="{FF2B5EF4-FFF2-40B4-BE49-F238E27FC236}">
                  <a16:creationId xmlns:a16="http://schemas.microsoft.com/office/drawing/2014/main" id="{A3D6F2F5-4EE9-1141-B047-2F60934AADBC}"/>
                </a:ext>
              </a:extLst>
            </p:cNvPr>
            <p:cNvSpPr/>
            <p:nvPr userDrawn="1"/>
          </p:nvSpPr>
          <p:spPr>
            <a:xfrm>
              <a:off x="8856200" y="1519728"/>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Meiryo" panose="020B0604030504040204" pitchFamily="34" charset="-128"/>
                <a:ea typeface="メイリオ"/>
              </a:endParaRPr>
            </a:p>
          </p:txBody>
        </p:sp>
        <p:sp>
          <p:nvSpPr>
            <p:cNvPr id="76" name="正方形/長方形 75">
              <a:extLst>
                <a:ext uri="{FF2B5EF4-FFF2-40B4-BE49-F238E27FC236}">
                  <a16:creationId xmlns:a16="http://schemas.microsoft.com/office/drawing/2014/main" id="{910948A5-E440-7449-B727-3F170B15C970}"/>
                </a:ext>
              </a:extLst>
            </p:cNvPr>
            <p:cNvSpPr/>
            <p:nvPr userDrawn="1"/>
          </p:nvSpPr>
          <p:spPr>
            <a:xfrm>
              <a:off x="8856200" y="1011101"/>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Meiryo" panose="020B0604030504040204" pitchFamily="34" charset="-128"/>
                <a:ea typeface="メイリオ"/>
              </a:endParaRPr>
            </a:p>
          </p:txBody>
        </p:sp>
        <p:sp>
          <p:nvSpPr>
            <p:cNvPr id="77" name="正方形/長方形 76">
              <a:extLst>
                <a:ext uri="{FF2B5EF4-FFF2-40B4-BE49-F238E27FC236}">
                  <a16:creationId xmlns:a16="http://schemas.microsoft.com/office/drawing/2014/main" id="{018FCE4E-1D8E-DC44-B0CE-652C01BF5C76}"/>
                </a:ext>
              </a:extLst>
            </p:cNvPr>
            <p:cNvSpPr/>
            <p:nvPr userDrawn="1"/>
          </p:nvSpPr>
          <p:spPr>
            <a:xfrm>
              <a:off x="8856200" y="2028355"/>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Meiryo" panose="020B0604030504040204" pitchFamily="34" charset="-128"/>
                <a:ea typeface="メイリオ"/>
              </a:endParaRPr>
            </a:p>
          </p:txBody>
        </p:sp>
        <p:sp>
          <p:nvSpPr>
            <p:cNvPr id="78" name="正方形/長方形 77">
              <a:extLst>
                <a:ext uri="{FF2B5EF4-FFF2-40B4-BE49-F238E27FC236}">
                  <a16:creationId xmlns:a16="http://schemas.microsoft.com/office/drawing/2014/main" id="{9B6080B3-4306-2741-9891-EFDA7DEC76D3}"/>
                </a:ext>
              </a:extLst>
            </p:cNvPr>
            <p:cNvSpPr/>
            <p:nvPr userDrawn="1"/>
          </p:nvSpPr>
          <p:spPr>
            <a:xfrm>
              <a:off x="8856200" y="3045609"/>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Meiryo" panose="020B0604030504040204" pitchFamily="34" charset="-128"/>
                <a:ea typeface="メイリオ"/>
              </a:endParaRPr>
            </a:p>
          </p:txBody>
        </p:sp>
        <p:sp>
          <p:nvSpPr>
            <p:cNvPr id="79" name="正方形/長方形 78">
              <a:extLst>
                <a:ext uri="{FF2B5EF4-FFF2-40B4-BE49-F238E27FC236}">
                  <a16:creationId xmlns:a16="http://schemas.microsoft.com/office/drawing/2014/main" id="{59C9A6C5-B707-D04A-9703-C5A2B8AB7026}"/>
                </a:ext>
              </a:extLst>
            </p:cNvPr>
            <p:cNvSpPr/>
            <p:nvPr userDrawn="1"/>
          </p:nvSpPr>
          <p:spPr>
            <a:xfrm>
              <a:off x="8856200" y="2536982"/>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Meiryo" panose="020B0604030504040204" pitchFamily="34" charset="-128"/>
                <a:ea typeface="メイリオ"/>
              </a:endParaRPr>
            </a:p>
          </p:txBody>
        </p:sp>
        <p:sp>
          <p:nvSpPr>
            <p:cNvPr id="80" name="正方形/長方形 79">
              <a:extLst>
                <a:ext uri="{FF2B5EF4-FFF2-40B4-BE49-F238E27FC236}">
                  <a16:creationId xmlns:a16="http://schemas.microsoft.com/office/drawing/2014/main" id="{C696336B-6E33-6046-8863-66FEA0494B71}"/>
                </a:ext>
              </a:extLst>
            </p:cNvPr>
            <p:cNvSpPr/>
            <p:nvPr userDrawn="1"/>
          </p:nvSpPr>
          <p:spPr>
            <a:xfrm>
              <a:off x="8856200" y="3554236"/>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Meiryo" panose="020B0604030504040204" pitchFamily="34" charset="-128"/>
                <a:ea typeface="メイリオ"/>
              </a:endParaRPr>
            </a:p>
          </p:txBody>
        </p:sp>
        <p:sp>
          <p:nvSpPr>
            <p:cNvPr id="81" name="正方形/長方形 80">
              <a:extLst>
                <a:ext uri="{FF2B5EF4-FFF2-40B4-BE49-F238E27FC236}">
                  <a16:creationId xmlns:a16="http://schemas.microsoft.com/office/drawing/2014/main" id="{1CF9FAAD-6B6C-C54D-99D6-D8444022072C}"/>
                </a:ext>
              </a:extLst>
            </p:cNvPr>
            <p:cNvSpPr/>
            <p:nvPr userDrawn="1"/>
          </p:nvSpPr>
          <p:spPr>
            <a:xfrm>
              <a:off x="8856200" y="4571490"/>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Meiryo" panose="020B0604030504040204" pitchFamily="34" charset="-128"/>
                <a:ea typeface="メイリオ"/>
              </a:endParaRPr>
            </a:p>
          </p:txBody>
        </p:sp>
        <p:sp>
          <p:nvSpPr>
            <p:cNvPr id="82" name="正方形/長方形 81">
              <a:extLst>
                <a:ext uri="{FF2B5EF4-FFF2-40B4-BE49-F238E27FC236}">
                  <a16:creationId xmlns:a16="http://schemas.microsoft.com/office/drawing/2014/main" id="{52CF2230-2A3D-6B44-AC75-5C33B4256D66}"/>
                </a:ext>
              </a:extLst>
            </p:cNvPr>
            <p:cNvSpPr/>
            <p:nvPr userDrawn="1"/>
          </p:nvSpPr>
          <p:spPr>
            <a:xfrm>
              <a:off x="8856200" y="4062863"/>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Meiryo" panose="020B0604030504040204" pitchFamily="34" charset="-128"/>
                <a:ea typeface="メイリオ"/>
              </a:endParaRPr>
            </a:p>
          </p:txBody>
        </p:sp>
        <p:sp>
          <p:nvSpPr>
            <p:cNvPr id="83" name="正方形/長方形 82">
              <a:extLst>
                <a:ext uri="{FF2B5EF4-FFF2-40B4-BE49-F238E27FC236}">
                  <a16:creationId xmlns:a16="http://schemas.microsoft.com/office/drawing/2014/main" id="{C473D505-194D-464E-850F-824AC5F47531}"/>
                </a:ext>
              </a:extLst>
            </p:cNvPr>
            <p:cNvSpPr/>
            <p:nvPr userDrawn="1"/>
          </p:nvSpPr>
          <p:spPr>
            <a:xfrm>
              <a:off x="8856200" y="5080117"/>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Meiryo" panose="020B0604030504040204" pitchFamily="34" charset="-128"/>
                <a:ea typeface="メイリオ"/>
              </a:endParaRPr>
            </a:p>
          </p:txBody>
        </p:sp>
        <p:sp>
          <p:nvSpPr>
            <p:cNvPr id="84" name="正方形/長方形 83">
              <a:extLst>
                <a:ext uri="{FF2B5EF4-FFF2-40B4-BE49-F238E27FC236}">
                  <a16:creationId xmlns:a16="http://schemas.microsoft.com/office/drawing/2014/main" id="{2CFF8CF8-894B-004E-918B-4FDCA7EFA9E9}"/>
                </a:ext>
              </a:extLst>
            </p:cNvPr>
            <p:cNvSpPr/>
            <p:nvPr userDrawn="1"/>
          </p:nvSpPr>
          <p:spPr>
            <a:xfrm>
              <a:off x="8856200" y="6097371"/>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Meiryo" panose="020B0604030504040204" pitchFamily="34" charset="-128"/>
                <a:ea typeface="メイリオ"/>
              </a:endParaRPr>
            </a:p>
          </p:txBody>
        </p:sp>
        <p:sp>
          <p:nvSpPr>
            <p:cNvPr id="85" name="正方形/長方形 84">
              <a:extLst>
                <a:ext uri="{FF2B5EF4-FFF2-40B4-BE49-F238E27FC236}">
                  <a16:creationId xmlns:a16="http://schemas.microsoft.com/office/drawing/2014/main" id="{9382870C-BD63-954E-B03A-E6514CFADA50}"/>
                </a:ext>
              </a:extLst>
            </p:cNvPr>
            <p:cNvSpPr/>
            <p:nvPr userDrawn="1"/>
          </p:nvSpPr>
          <p:spPr>
            <a:xfrm>
              <a:off x="8856200" y="5588744"/>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Meiryo" panose="020B0604030504040204" pitchFamily="34" charset="-128"/>
                <a:ea typeface="メイリオ"/>
              </a:endParaRPr>
            </a:p>
          </p:txBody>
        </p:sp>
        <p:sp>
          <p:nvSpPr>
            <p:cNvPr id="86" name="正方形/長方形 85">
              <a:extLst>
                <a:ext uri="{FF2B5EF4-FFF2-40B4-BE49-F238E27FC236}">
                  <a16:creationId xmlns:a16="http://schemas.microsoft.com/office/drawing/2014/main" id="{78AA3D31-C52B-0747-A505-28F6D6CB9033}"/>
                </a:ext>
              </a:extLst>
            </p:cNvPr>
            <p:cNvSpPr/>
            <p:nvPr userDrawn="1"/>
          </p:nvSpPr>
          <p:spPr>
            <a:xfrm>
              <a:off x="8856200" y="6606000"/>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Meiryo" panose="020B0604030504040204" pitchFamily="34" charset="-128"/>
                <a:ea typeface="メイリオ"/>
              </a:endParaRPr>
            </a:p>
          </p:txBody>
        </p:sp>
        <p:sp>
          <p:nvSpPr>
            <p:cNvPr id="87" name="正方形/長方形 86">
              <a:extLst>
                <a:ext uri="{FF2B5EF4-FFF2-40B4-BE49-F238E27FC236}">
                  <a16:creationId xmlns:a16="http://schemas.microsoft.com/office/drawing/2014/main" id="{2FF381DE-2D90-604F-80FA-EB0C1723AE2E}"/>
                </a:ext>
              </a:extLst>
            </p:cNvPr>
            <p:cNvSpPr/>
            <p:nvPr userDrawn="1"/>
          </p:nvSpPr>
          <p:spPr>
            <a:xfrm>
              <a:off x="8856200" y="-6153"/>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Meiryo" panose="020B0604030504040204" pitchFamily="34" charset="-128"/>
                <a:ea typeface="メイリオ"/>
              </a:endParaRPr>
            </a:p>
          </p:txBody>
        </p:sp>
      </p:grpSp>
      <p:sp>
        <p:nvSpPr>
          <p:cNvPr id="88" name="Slide Number Placeholder 5">
            <a:extLst>
              <a:ext uri="{FF2B5EF4-FFF2-40B4-BE49-F238E27FC236}">
                <a16:creationId xmlns:a16="http://schemas.microsoft.com/office/drawing/2014/main" id="{CEEAA6DF-74B1-3241-B85D-4130B8D2FEAA}"/>
              </a:ext>
            </a:extLst>
          </p:cNvPr>
          <p:cNvSpPr>
            <a:spLocks noGrp="1"/>
          </p:cNvSpPr>
          <p:nvPr>
            <p:ph type="sldNum" sz="quarter" idx="12"/>
          </p:nvPr>
        </p:nvSpPr>
        <p:spPr>
          <a:xfrm>
            <a:off x="6622916" y="6313541"/>
            <a:ext cx="2057400" cy="365125"/>
          </a:xfrm>
        </p:spPr>
        <p:txBody>
          <a:bodyPr/>
          <a:lstStyle>
            <a:lvl1pPr>
              <a:defRPr b="0" i="0">
                <a:solidFill>
                  <a:schemeClr val="tx1"/>
                </a:solidFill>
                <a:latin typeface="Meiryo" panose="020B0604030504040204" pitchFamily="34" charset="-128"/>
              </a:defRPr>
            </a:lvl1pPr>
          </a:lstStyle>
          <a:p>
            <a:pPr>
              <a:defRPr/>
            </a:pPr>
            <a:fld id="{72B57CB0-56E5-4ACF-8420-A2BA192548BE}" type="slidenum">
              <a:rPr lang="en-US" altLang="ja-JP" smtClean="0"/>
              <a:pPr>
                <a:defRPr/>
              </a:pPr>
              <a:t>‹#›</a:t>
            </a:fld>
            <a:endParaRPr lang="en-US" altLang="ja-JP"/>
          </a:p>
        </p:txBody>
      </p:sp>
      <p:sp>
        <p:nvSpPr>
          <p:cNvPr id="37" name="Title 1">
            <a:extLst>
              <a:ext uri="{FF2B5EF4-FFF2-40B4-BE49-F238E27FC236}">
                <a16:creationId xmlns:a16="http://schemas.microsoft.com/office/drawing/2014/main" id="{858BCBA7-553C-8047-AD48-B8086DB80F98}"/>
              </a:ext>
            </a:extLst>
          </p:cNvPr>
          <p:cNvSpPr>
            <a:spLocks noGrp="1"/>
          </p:cNvSpPr>
          <p:nvPr>
            <p:ph type="title"/>
          </p:nvPr>
        </p:nvSpPr>
        <p:spPr>
          <a:xfrm>
            <a:off x="924232" y="2636912"/>
            <a:ext cx="7295536" cy="2767778"/>
          </a:xfrm>
          <a:effectLst/>
        </p:spPr>
        <p:txBody>
          <a:bodyPr anchor="t">
            <a:noAutofit/>
          </a:bodyPr>
          <a:lstStyle>
            <a:lvl1pPr algn="ctr">
              <a:lnSpc>
                <a:spcPct val="110000"/>
              </a:lnSpc>
              <a:defRPr sz="5400" b="1">
                <a:solidFill>
                  <a:schemeClr val="bg1"/>
                </a:solidFill>
              </a:defRPr>
            </a:lvl1pPr>
          </a:lstStyle>
          <a:p>
            <a:r>
              <a:rPr lang="ja-JP" altLang="en-US"/>
              <a:t>マスター タイトルの書式設定</a:t>
            </a:r>
            <a:endParaRPr lang="en-US" dirty="0"/>
          </a:p>
        </p:txBody>
      </p:sp>
      <p:sp>
        <p:nvSpPr>
          <p:cNvPr id="3" name="円/楕円 2">
            <a:extLst>
              <a:ext uri="{FF2B5EF4-FFF2-40B4-BE49-F238E27FC236}">
                <a16:creationId xmlns:a16="http://schemas.microsoft.com/office/drawing/2014/main" id="{27281737-052F-0B4F-AB68-FBC23124B649}"/>
              </a:ext>
            </a:extLst>
          </p:cNvPr>
          <p:cNvSpPr>
            <a:spLocks noChangeAspect="1"/>
          </p:cNvSpPr>
          <p:nvPr userDrawn="1"/>
        </p:nvSpPr>
        <p:spPr>
          <a:xfrm>
            <a:off x="3762000" y="805238"/>
            <a:ext cx="1620000" cy="1620000"/>
          </a:xfrm>
          <a:prstGeom prst="ellipse">
            <a:avLst/>
          </a:prstGeom>
          <a:solidFill>
            <a:schemeClr val="bg1"/>
          </a:solidFill>
          <a:ln w="1016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b="0" i="0">
              <a:latin typeface="Meiryo" panose="020B0604030504040204" pitchFamily="34" charset="-128"/>
            </a:endParaRPr>
          </a:p>
        </p:txBody>
      </p:sp>
      <p:sp>
        <p:nvSpPr>
          <p:cNvPr id="39" name="テキスト プレースホルダー 3">
            <a:extLst>
              <a:ext uri="{FF2B5EF4-FFF2-40B4-BE49-F238E27FC236}">
                <a16:creationId xmlns:a16="http://schemas.microsoft.com/office/drawing/2014/main" id="{2869616C-95BC-C441-BC0B-18BA898DAB2F}"/>
              </a:ext>
            </a:extLst>
          </p:cNvPr>
          <p:cNvSpPr>
            <a:spLocks noGrp="1"/>
          </p:cNvSpPr>
          <p:nvPr>
            <p:ph type="body" sz="quarter" idx="13" hasCustomPrompt="1"/>
          </p:nvPr>
        </p:nvSpPr>
        <p:spPr>
          <a:xfrm>
            <a:off x="3519574" y="1030807"/>
            <a:ext cx="2104851" cy="1358607"/>
          </a:xfrm>
        </p:spPr>
        <p:txBody>
          <a:bodyPr anchor="ctr">
            <a:noAutofit/>
          </a:bodyPr>
          <a:lstStyle>
            <a:lvl1pPr algn="ctr">
              <a:defRPr sz="8800" b="1">
                <a:solidFill>
                  <a:schemeClr val="tx2"/>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kumimoji="1" lang="en-US" altLang="ja-JP" dirty="0"/>
              <a:t>1</a:t>
            </a:r>
            <a:endParaRPr kumimoji="1" lang="ja-JP" altLang="en-US"/>
          </a:p>
        </p:txBody>
      </p:sp>
    </p:spTree>
    <p:extLst>
      <p:ext uri="{BB962C8B-B14F-4D97-AF65-F5344CB8AC3E}">
        <p14:creationId xmlns:p14="http://schemas.microsoft.com/office/powerpoint/2010/main" val="1310282089"/>
      </p:ext>
    </p:extLst>
  </p:cSld>
  <p:clrMapOvr>
    <a:masterClrMapping/>
  </p:clrMapOvr>
  <p:hf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5_タイトルとコンテンツ">
    <p:spTree>
      <p:nvGrpSpPr>
        <p:cNvPr id="1" name=""/>
        <p:cNvGrpSpPr/>
        <p:nvPr/>
      </p:nvGrpSpPr>
      <p:grpSpPr>
        <a:xfrm>
          <a:off x="0" y="0"/>
          <a:ext cx="0" cy="0"/>
          <a:chOff x="0" y="0"/>
          <a:chExt cx="0" cy="0"/>
        </a:xfrm>
      </p:grpSpPr>
      <p:sp>
        <p:nvSpPr>
          <p:cNvPr id="7" name="正方形/長方形 6"/>
          <p:cNvSpPr/>
          <p:nvPr/>
        </p:nvSpPr>
        <p:spPr>
          <a:xfrm>
            <a:off x="0" y="0"/>
            <a:ext cx="9144000" cy="6858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latin typeface="Meiryo" panose="020B0604030504040204" pitchFamily="34" charset="-128"/>
              <a:ea typeface="メイリオ"/>
            </a:endParaRPr>
          </a:p>
        </p:txBody>
      </p:sp>
      <p:sp>
        <p:nvSpPr>
          <p:cNvPr id="9" name="角丸四角形 8"/>
          <p:cNvSpPr/>
          <p:nvPr/>
        </p:nvSpPr>
        <p:spPr>
          <a:xfrm>
            <a:off x="180000" y="620688"/>
            <a:ext cx="8784000" cy="6048312"/>
          </a:xfrm>
          <a:prstGeom prst="roundRect">
            <a:avLst>
              <a:gd name="adj" fmla="val 5439"/>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b="0" i="0">
              <a:latin typeface="Meiryo" panose="020B0604030504040204" pitchFamily="34" charset="-128"/>
            </a:endParaRPr>
          </a:p>
        </p:txBody>
      </p:sp>
      <p:sp>
        <p:nvSpPr>
          <p:cNvPr id="6" name="Slide Number Placeholder 5"/>
          <p:cNvSpPr>
            <a:spLocks noGrp="1"/>
          </p:cNvSpPr>
          <p:nvPr>
            <p:ph type="sldNum" sz="quarter" idx="12"/>
          </p:nvPr>
        </p:nvSpPr>
        <p:spPr>
          <a:xfrm>
            <a:off x="6752922" y="6218703"/>
            <a:ext cx="2057400" cy="365125"/>
          </a:xfrm>
        </p:spPr>
        <p:txBody>
          <a:bodyPr/>
          <a:lstStyle>
            <a:lvl1pPr>
              <a:defRPr b="0" i="0">
                <a:solidFill>
                  <a:schemeClr val="tx1"/>
                </a:solidFill>
                <a:latin typeface="Meiryo" panose="020B0604030504040204" pitchFamily="34" charset="-128"/>
              </a:defRPr>
            </a:lvl1pPr>
          </a:lstStyle>
          <a:p>
            <a:pPr>
              <a:defRPr/>
            </a:pPr>
            <a:fld id="{72B57CB0-56E5-4ACF-8420-A2BA192548BE}" type="slidenum">
              <a:rPr lang="en-US" altLang="ja-JP" smtClean="0"/>
              <a:pPr>
                <a:defRPr/>
              </a:pPr>
              <a:t>‹#›</a:t>
            </a:fld>
            <a:endParaRPr lang="en-US" altLang="ja-JP"/>
          </a:p>
        </p:txBody>
      </p:sp>
      <p:sp>
        <p:nvSpPr>
          <p:cNvPr id="2" name="片側の 2 つの角を丸めた四角形 1">
            <a:extLst>
              <a:ext uri="{FF2B5EF4-FFF2-40B4-BE49-F238E27FC236}">
                <a16:creationId xmlns:a16="http://schemas.microsoft.com/office/drawing/2014/main" id="{13CFC539-0C79-D744-9F4D-9F6915F9160C}"/>
              </a:ext>
            </a:extLst>
          </p:cNvPr>
          <p:cNvSpPr/>
          <p:nvPr userDrawn="1"/>
        </p:nvSpPr>
        <p:spPr>
          <a:xfrm>
            <a:off x="176800" y="620688"/>
            <a:ext cx="8784000" cy="648000"/>
          </a:xfrm>
          <a:prstGeom prst="round2SameRect">
            <a:avLst>
              <a:gd name="adj1" fmla="val 39114"/>
              <a:gd name="adj2" fmla="val 0"/>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b="0" i="0">
              <a:latin typeface="Meiryo" panose="020B0604030504040204" pitchFamily="34" charset="-128"/>
            </a:endParaRPr>
          </a:p>
        </p:txBody>
      </p:sp>
      <p:sp>
        <p:nvSpPr>
          <p:cNvPr id="17" name="Title 1">
            <a:extLst>
              <a:ext uri="{FF2B5EF4-FFF2-40B4-BE49-F238E27FC236}">
                <a16:creationId xmlns:a16="http://schemas.microsoft.com/office/drawing/2014/main" id="{5DDC220D-62E9-5845-B1C4-23D7CD52CA93}"/>
              </a:ext>
            </a:extLst>
          </p:cNvPr>
          <p:cNvSpPr>
            <a:spLocks noGrp="1"/>
          </p:cNvSpPr>
          <p:nvPr>
            <p:ph type="title"/>
          </p:nvPr>
        </p:nvSpPr>
        <p:spPr>
          <a:xfrm>
            <a:off x="520700" y="620688"/>
            <a:ext cx="8102600" cy="648000"/>
          </a:xfrm>
          <a:noFill/>
        </p:spPr>
        <p:txBody>
          <a:bodyPr tIns="180000">
            <a:normAutofit/>
          </a:bodyPr>
          <a:lstStyle>
            <a:lvl1pPr>
              <a:defRPr sz="2600" b="1" i="0" spc="300">
                <a:solidFill>
                  <a:schemeClr val="bg1"/>
                </a:solidFill>
              </a:defRPr>
            </a:lvl1pPr>
          </a:lstStyle>
          <a:p>
            <a:r>
              <a:rPr lang="ja-JP" altLang="en-US"/>
              <a:t>マスター タイトルの書式設定</a:t>
            </a:r>
            <a:endParaRPr lang="en-US" dirty="0"/>
          </a:p>
        </p:txBody>
      </p:sp>
      <p:sp>
        <p:nvSpPr>
          <p:cNvPr id="4" name="テキスト プレースホルダー 3">
            <a:extLst>
              <a:ext uri="{FF2B5EF4-FFF2-40B4-BE49-F238E27FC236}">
                <a16:creationId xmlns:a16="http://schemas.microsoft.com/office/drawing/2014/main" id="{2BFD332F-BD37-9242-B074-C33C2EF86DF8}"/>
              </a:ext>
            </a:extLst>
          </p:cNvPr>
          <p:cNvSpPr>
            <a:spLocks noGrp="1"/>
          </p:cNvSpPr>
          <p:nvPr>
            <p:ph type="body" sz="quarter" idx="13"/>
          </p:nvPr>
        </p:nvSpPr>
        <p:spPr>
          <a:xfrm>
            <a:off x="668073" y="121092"/>
            <a:ext cx="7145411" cy="459568"/>
          </a:xfrm>
        </p:spPr>
        <p:txBody>
          <a:bodyPr anchor="ctr">
            <a:noAutofit/>
          </a:bodyPr>
          <a:lstStyle>
            <a:lvl1pPr>
              <a:defRPr sz="1900" b="1" spc="0">
                <a:solidFill>
                  <a:schemeClr val="bg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kumimoji="1" lang="ja-JP" altLang="en-US"/>
              <a:t>マスター テキストの書式設定</a:t>
            </a:r>
          </a:p>
        </p:txBody>
      </p:sp>
      <p:sp>
        <p:nvSpPr>
          <p:cNvPr id="19" name="円/楕円 18">
            <a:extLst>
              <a:ext uri="{FF2B5EF4-FFF2-40B4-BE49-F238E27FC236}">
                <a16:creationId xmlns:a16="http://schemas.microsoft.com/office/drawing/2014/main" id="{6C9E609A-E078-9640-B418-E0CD44FCDC19}"/>
              </a:ext>
            </a:extLst>
          </p:cNvPr>
          <p:cNvSpPr>
            <a:spLocks noChangeAspect="1"/>
          </p:cNvSpPr>
          <p:nvPr userDrawn="1"/>
        </p:nvSpPr>
        <p:spPr>
          <a:xfrm>
            <a:off x="234949" y="130437"/>
            <a:ext cx="396000" cy="396000"/>
          </a:xfrm>
          <a:prstGeom prst="ellipse">
            <a:avLst/>
          </a:prstGeom>
          <a:solidFill>
            <a:schemeClr val="bg1"/>
          </a:solidFill>
          <a:ln w="381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b="0" i="0">
              <a:latin typeface="Meiryo" panose="020B0604030504040204" pitchFamily="34" charset="-128"/>
            </a:endParaRPr>
          </a:p>
        </p:txBody>
      </p:sp>
      <p:sp>
        <p:nvSpPr>
          <p:cNvPr id="20" name="テキスト プレースホルダー 3">
            <a:extLst>
              <a:ext uri="{FF2B5EF4-FFF2-40B4-BE49-F238E27FC236}">
                <a16:creationId xmlns:a16="http://schemas.microsoft.com/office/drawing/2014/main" id="{DD6ADF94-F75A-A64A-A190-4ED6FEC294C9}"/>
              </a:ext>
            </a:extLst>
          </p:cNvPr>
          <p:cNvSpPr>
            <a:spLocks noGrp="1"/>
          </p:cNvSpPr>
          <p:nvPr>
            <p:ph type="body" sz="quarter" idx="14" hasCustomPrompt="1"/>
          </p:nvPr>
        </p:nvSpPr>
        <p:spPr>
          <a:xfrm>
            <a:off x="272073" y="142084"/>
            <a:ext cx="321751" cy="388812"/>
          </a:xfrm>
        </p:spPr>
        <p:txBody>
          <a:bodyPr anchor="ctr">
            <a:noAutofit/>
          </a:bodyPr>
          <a:lstStyle>
            <a:lvl1pPr algn="ctr">
              <a:defRPr sz="1800" b="1">
                <a:solidFill>
                  <a:schemeClr val="tx2"/>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kumimoji="1" lang="en-US" altLang="ja-JP" dirty="0"/>
              <a:t>1</a:t>
            </a:r>
            <a:endParaRPr kumimoji="1" lang="ja-JP" altLang="en-US"/>
          </a:p>
        </p:txBody>
      </p:sp>
    </p:spTree>
    <p:extLst>
      <p:ext uri="{BB962C8B-B14F-4D97-AF65-F5344CB8AC3E}">
        <p14:creationId xmlns:p14="http://schemas.microsoft.com/office/powerpoint/2010/main" val="4111040990"/>
      </p:ext>
    </p:extLst>
  </p:cSld>
  <p:clrMapOvr>
    <a:masterClrMapping/>
  </p:clrMapOvr>
  <p:hf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_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628650" y="260648"/>
            <a:ext cx="7886700" cy="1325563"/>
          </a:xfrm>
        </p:spPr>
        <p:txBody>
          <a:bodyPr>
            <a:normAutofit/>
          </a:bodyPr>
          <a:lstStyle>
            <a:lvl1pPr algn="ctr">
              <a:defRPr sz="3400" b="1" i="0">
                <a:solidFill>
                  <a:schemeClr val="tx2"/>
                </a:solidFill>
              </a:defRPr>
            </a:lvl1pPr>
          </a:lstStyle>
          <a:p>
            <a:r>
              <a:rPr lang="ja-JP" altLang="en-US"/>
              <a:t>マスター タイトルの書式設定</a:t>
            </a:r>
            <a:endParaRPr lang="en-US" dirty="0"/>
          </a:p>
        </p:txBody>
      </p:sp>
      <p:sp>
        <p:nvSpPr>
          <p:cNvPr id="6" name="Slide Number Placeholder 5"/>
          <p:cNvSpPr>
            <a:spLocks noGrp="1"/>
          </p:cNvSpPr>
          <p:nvPr>
            <p:ph type="sldNum" sz="quarter" idx="12"/>
          </p:nvPr>
        </p:nvSpPr>
        <p:spPr>
          <a:xfrm>
            <a:off x="6622916" y="6313541"/>
            <a:ext cx="2057400" cy="365125"/>
          </a:xfrm>
        </p:spPr>
        <p:txBody>
          <a:bodyPr/>
          <a:lstStyle>
            <a:lvl1pPr>
              <a:defRPr b="0" i="0">
                <a:solidFill>
                  <a:schemeClr val="tx1"/>
                </a:solidFill>
                <a:latin typeface="Meiryo" panose="020B0604030504040204" pitchFamily="34" charset="-128"/>
              </a:defRPr>
            </a:lvl1pPr>
          </a:lstStyle>
          <a:p>
            <a:pPr>
              <a:defRPr/>
            </a:pPr>
            <a:fld id="{72B57CB0-56E5-4ACF-8420-A2BA192548BE}" type="slidenum">
              <a:rPr lang="en-US" altLang="ja-JP" smtClean="0"/>
              <a:pPr>
                <a:defRPr/>
              </a:pPr>
              <a:t>‹#›</a:t>
            </a:fld>
            <a:endParaRPr lang="en-US" altLang="ja-JP"/>
          </a:p>
        </p:txBody>
      </p:sp>
      <p:grpSp>
        <p:nvGrpSpPr>
          <p:cNvPr id="38" name="グループ化 37">
            <a:extLst>
              <a:ext uri="{FF2B5EF4-FFF2-40B4-BE49-F238E27FC236}">
                <a16:creationId xmlns:a16="http://schemas.microsoft.com/office/drawing/2014/main" id="{C4061219-7DB6-0740-AF3F-12F4F5F75A24}"/>
              </a:ext>
            </a:extLst>
          </p:cNvPr>
          <p:cNvGrpSpPr/>
          <p:nvPr/>
        </p:nvGrpSpPr>
        <p:grpSpPr>
          <a:xfrm>
            <a:off x="-200" y="-6153"/>
            <a:ext cx="288000" cy="6864153"/>
            <a:chOff x="-200" y="-6153"/>
            <a:chExt cx="288000" cy="6864153"/>
          </a:xfrm>
        </p:grpSpPr>
        <p:sp>
          <p:nvSpPr>
            <p:cNvPr id="39" name="正方形/長方形 38">
              <a:extLst>
                <a:ext uri="{FF2B5EF4-FFF2-40B4-BE49-F238E27FC236}">
                  <a16:creationId xmlns:a16="http://schemas.microsoft.com/office/drawing/2014/main" id="{BF89133D-C412-C94A-BD6A-DF19F3BF0596}"/>
                </a:ext>
              </a:extLst>
            </p:cNvPr>
            <p:cNvSpPr/>
            <p:nvPr userDrawn="1"/>
          </p:nvSpPr>
          <p:spPr>
            <a:xfrm>
              <a:off x="-200" y="502474"/>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Meiryo" panose="020B0604030504040204" pitchFamily="34" charset="-128"/>
                <a:ea typeface="メイリオ"/>
              </a:endParaRPr>
            </a:p>
          </p:txBody>
        </p:sp>
        <p:sp>
          <p:nvSpPr>
            <p:cNvPr id="40" name="正方形/長方形 39">
              <a:extLst>
                <a:ext uri="{FF2B5EF4-FFF2-40B4-BE49-F238E27FC236}">
                  <a16:creationId xmlns:a16="http://schemas.microsoft.com/office/drawing/2014/main" id="{9F423D70-FE5B-514F-933F-03F698EE3A21}"/>
                </a:ext>
              </a:extLst>
            </p:cNvPr>
            <p:cNvSpPr/>
            <p:nvPr userDrawn="1"/>
          </p:nvSpPr>
          <p:spPr>
            <a:xfrm>
              <a:off x="-200" y="1519728"/>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Meiryo" panose="020B0604030504040204" pitchFamily="34" charset="-128"/>
                <a:ea typeface="メイリオ"/>
              </a:endParaRPr>
            </a:p>
          </p:txBody>
        </p:sp>
        <p:sp>
          <p:nvSpPr>
            <p:cNvPr id="41" name="正方形/長方形 40">
              <a:extLst>
                <a:ext uri="{FF2B5EF4-FFF2-40B4-BE49-F238E27FC236}">
                  <a16:creationId xmlns:a16="http://schemas.microsoft.com/office/drawing/2014/main" id="{236F6FBA-94E2-674C-B6E0-52F4AF6C0FA4}"/>
                </a:ext>
              </a:extLst>
            </p:cNvPr>
            <p:cNvSpPr/>
            <p:nvPr userDrawn="1"/>
          </p:nvSpPr>
          <p:spPr>
            <a:xfrm>
              <a:off x="-200" y="1011101"/>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Meiryo" panose="020B0604030504040204" pitchFamily="34" charset="-128"/>
                <a:ea typeface="メイリオ"/>
              </a:endParaRPr>
            </a:p>
          </p:txBody>
        </p:sp>
        <p:sp>
          <p:nvSpPr>
            <p:cNvPr id="42" name="正方形/長方形 41">
              <a:extLst>
                <a:ext uri="{FF2B5EF4-FFF2-40B4-BE49-F238E27FC236}">
                  <a16:creationId xmlns:a16="http://schemas.microsoft.com/office/drawing/2014/main" id="{9276586B-8157-3A46-9878-316E76C2A6E5}"/>
                </a:ext>
              </a:extLst>
            </p:cNvPr>
            <p:cNvSpPr/>
            <p:nvPr userDrawn="1"/>
          </p:nvSpPr>
          <p:spPr>
            <a:xfrm>
              <a:off x="-200" y="2028355"/>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Meiryo" panose="020B0604030504040204" pitchFamily="34" charset="-128"/>
                <a:ea typeface="メイリオ"/>
              </a:endParaRPr>
            </a:p>
          </p:txBody>
        </p:sp>
        <p:sp>
          <p:nvSpPr>
            <p:cNvPr id="43" name="正方形/長方形 42">
              <a:extLst>
                <a:ext uri="{FF2B5EF4-FFF2-40B4-BE49-F238E27FC236}">
                  <a16:creationId xmlns:a16="http://schemas.microsoft.com/office/drawing/2014/main" id="{23104A98-4B73-724D-95B2-337D859A4326}"/>
                </a:ext>
              </a:extLst>
            </p:cNvPr>
            <p:cNvSpPr/>
            <p:nvPr userDrawn="1"/>
          </p:nvSpPr>
          <p:spPr>
            <a:xfrm>
              <a:off x="-200" y="3045609"/>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Meiryo" panose="020B0604030504040204" pitchFamily="34" charset="-128"/>
                <a:ea typeface="メイリオ"/>
              </a:endParaRPr>
            </a:p>
          </p:txBody>
        </p:sp>
        <p:sp>
          <p:nvSpPr>
            <p:cNvPr id="44" name="正方形/長方形 43">
              <a:extLst>
                <a:ext uri="{FF2B5EF4-FFF2-40B4-BE49-F238E27FC236}">
                  <a16:creationId xmlns:a16="http://schemas.microsoft.com/office/drawing/2014/main" id="{F70F5E15-C569-1543-B59F-6A7A400A3419}"/>
                </a:ext>
              </a:extLst>
            </p:cNvPr>
            <p:cNvSpPr/>
            <p:nvPr userDrawn="1"/>
          </p:nvSpPr>
          <p:spPr>
            <a:xfrm>
              <a:off x="-200" y="2536982"/>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Meiryo" panose="020B0604030504040204" pitchFamily="34" charset="-128"/>
                <a:ea typeface="メイリオ"/>
              </a:endParaRPr>
            </a:p>
          </p:txBody>
        </p:sp>
        <p:sp>
          <p:nvSpPr>
            <p:cNvPr id="45" name="正方形/長方形 44">
              <a:extLst>
                <a:ext uri="{FF2B5EF4-FFF2-40B4-BE49-F238E27FC236}">
                  <a16:creationId xmlns:a16="http://schemas.microsoft.com/office/drawing/2014/main" id="{447C08BD-7EB7-274F-B075-6AF12AA1B691}"/>
                </a:ext>
              </a:extLst>
            </p:cNvPr>
            <p:cNvSpPr/>
            <p:nvPr userDrawn="1"/>
          </p:nvSpPr>
          <p:spPr>
            <a:xfrm>
              <a:off x="-200" y="3554236"/>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Meiryo" panose="020B0604030504040204" pitchFamily="34" charset="-128"/>
                <a:ea typeface="メイリオ"/>
              </a:endParaRPr>
            </a:p>
          </p:txBody>
        </p:sp>
        <p:sp>
          <p:nvSpPr>
            <p:cNvPr id="46" name="正方形/長方形 45">
              <a:extLst>
                <a:ext uri="{FF2B5EF4-FFF2-40B4-BE49-F238E27FC236}">
                  <a16:creationId xmlns:a16="http://schemas.microsoft.com/office/drawing/2014/main" id="{291F4937-D8FA-E948-8AFE-35FCA83B5707}"/>
                </a:ext>
              </a:extLst>
            </p:cNvPr>
            <p:cNvSpPr/>
            <p:nvPr userDrawn="1"/>
          </p:nvSpPr>
          <p:spPr>
            <a:xfrm>
              <a:off x="-200" y="4571490"/>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Meiryo" panose="020B0604030504040204" pitchFamily="34" charset="-128"/>
                <a:ea typeface="メイリオ"/>
              </a:endParaRPr>
            </a:p>
          </p:txBody>
        </p:sp>
        <p:sp>
          <p:nvSpPr>
            <p:cNvPr id="47" name="正方形/長方形 46">
              <a:extLst>
                <a:ext uri="{FF2B5EF4-FFF2-40B4-BE49-F238E27FC236}">
                  <a16:creationId xmlns:a16="http://schemas.microsoft.com/office/drawing/2014/main" id="{180BB46B-51C4-B741-8D5A-E6FAEF820525}"/>
                </a:ext>
              </a:extLst>
            </p:cNvPr>
            <p:cNvSpPr/>
            <p:nvPr userDrawn="1"/>
          </p:nvSpPr>
          <p:spPr>
            <a:xfrm>
              <a:off x="-200" y="4062863"/>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Meiryo" panose="020B0604030504040204" pitchFamily="34" charset="-128"/>
                <a:ea typeface="メイリオ"/>
              </a:endParaRPr>
            </a:p>
          </p:txBody>
        </p:sp>
        <p:sp>
          <p:nvSpPr>
            <p:cNvPr id="48" name="正方形/長方形 47">
              <a:extLst>
                <a:ext uri="{FF2B5EF4-FFF2-40B4-BE49-F238E27FC236}">
                  <a16:creationId xmlns:a16="http://schemas.microsoft.com/office/drawing/2014/main" id="{161D32EA-5FC7-C442-97EB-C52BA4324AC4}"/>
                </a:ext>
              </a:extLst>
            </p:cNvPr>
            <p:cNvSpPr/>
            <p:nvPr userDrawn="1"/>
          </p:nvSpPr>
          <p:spPr>
            <a:xfrm>
              <a:off x="-200" y="5080117"/>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Meiryo" panose="020B0604030504040204" pitchFamily="34" charset="-128"/>
                <a:ea typeface="メイリオ"/>
              </a:endParaRPr>
            </a:p>
          </p:txBody>
        </p:sp>
        <p:sp>
          <p:nvSpPr>
            <p:cNvPr id="49" name="正方形/長方形 48">
              <a:extLst>
                <a:ext uri="{FF2B5EF4-FFF2-40B4-BE49-F238E27FC236}">
                  <a16:creationId xmlns:a16="http://schemas.microsoft.com/office/drawing/2014/main" id="{AEA5C31D-B88F-E342-ADD8-E879FA05F3BB}"/>
                </a:ext>
              </a:extLst>
            </p:cNvPr>
            <p:cNvSpPr/>
            <p:nvPr userDrawn="1"/>
          </p:nvSpPr>
          <p:spPr>
            <a:xfrm>
              <a:off x="-200" y="6097371"/>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Meiryo" panose="020B0604030504040204" pitchFamily="34" charset="-128"/>
                <a:ea typeface="メイリオ"/>
              </a:endParaRPr>
            </a:p>
          </p:txBody>
        </p:sp>
        <p:sp>
          <p:nvSpPr>
            <p:cNvPr id="50" name="正方形/長方形 49">
              <a:extLst>
                <a:ext uri="{FF2B5EF4-FFF2-40B4-BE49-F238E27FC236}">
                  <a16:creationId xmlns:a16="http://schemas.microsoft.com/office/drawing/2014/main" id="{E4E76CEC-0C4B-9347-847D-F2D8ECBB156F}"/>
                </a:ext>
              </a:extLst>
            </p:cNvPr>
            <p:cNvSpPr/>
            <p:nvPr userDrawn="1"/>
          </p:nvSpPr>
          <p:spPr>
            <a:xfrm>
              <a:off x="-200" y="5588744"/>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Meiryo" panose="020B0604030504040204" pitchFamily="34" charset="-128"/>
                <a:ea typeface="メイリオ"/>
              </a:endParaRPr>
            </a:p>
          </p:txBody>
        </p:sp>
        <p:sp>
          <p:nvSpPr>
            <p:cNvPr id="51" name="正方形/長方形 50">
              <a:extLst>
                <a:ext uri="{FF2B5EF4-FFF2-40B4-BE49-F238E27FC236}">
                  <a16:creationId xmlns:a16="http://schemas.microsoft.com/office/drawing/2014/main" id="{D241BA39-48AF-214F-A4EB-FF924C0E3D14}"/>
                </a:ext>
              </a:extLst>
            </p:cNvPr>
            <p:cNvSpPr/>
            <p:nvPr userDrawn="1"/>
          </p:nvSpPr>
          <p:spPr>
            <a:xfrm>
              <a:off x="-200" y="6606000"/>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Meiryo" panose="020B0604030504040204" pitchFamily="34" charset="-128"/>
                <a:ea typeface="メイリオ"/>
              </a:endParaRPr>
            </a:p>
          </p:txBody>
        </p:sp>
        <p:sp>
          <p:nvSpPr>
            <p:cNvPr id="52" name="正方形/長方形 51">
              <a:extLst>
                <a:ext uri="{FF2B5EF4-FFF2-40B4-BE49-F238E27FC236}">
                  <a16:creationId xmlns:a16="http://schemas.microsoft.com/office/drawing/2014/main" id="{6CE3C4C9-F9A5-AD42-8E83-250ED00C4BEB}"/>
                </a:ext>
              </a:extLst>
            </p:cNvPr>
            <p:cNvSpPr/>
            <p:nvPr userDrawn="1"/>
          </p:nvSpPr>
          <p:spPr>
            <a:xfrm>
              <a:off x="-200" y="-6153"/>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Meiryo" panose="020B0604030504040204" pitchFamily="34" charset="-128"/>
                <a:ea typeface="メイリオ"/>
              </a:endParaRPr>
            </a:p>
          </p:txBody>
        </p:sp>
      </p:grpSp>
      <p:grpSp>
        <p:nvGrpSpPr>
          <p:cNvPr id="53" name="グループ化 52">
            <a:extLst>
              <a:ext uri="{FF2B5EF4-FFF2-40B4-BE49-F238E27FC236}">
                <a16:creationId xmlns:a16="http://schemas.microsoft.com/office/drawing/2014/main" id="{2D748358-46B5-DE42-AA71-A85647C4266F}"/>
              </a:ext>
            </a:extLst>
          </p:cNvPr>
          <p:cNvGrpSpPr/>
          <p:nvPr/>
        </p:nvGrpSpPr>
        <p:grpSpPr>
          <a:xfrm>
            <a:off x="8856200" y="-6153"/>
            <a:ext cx="288000" cy="6864153"/>
            <a:chOff x="8856200" y="-6153"/>
            <a:chExt cx="288000" cy="6864153"/>
          </a:xfrm>
        </p:grpSpPr>
        <p:sp>
          <p:nvSpPr>
            <p:cNvPr id="54" name="正方形/長方形 53">
              <a:extLst>
                <a:ext uri="{FF2B5EF4-FFF2-40B4-BE49-F238E27FC236}">
                  <a16:creationId xmlns:a16="http://schemas.microsoft.com/office/drawing/2014/main" id="{EEF16B95-28C7-8143-86FD-2849BB0663CB}"/>
                </a:ext>
              </a:extLst>
            </p:cNvPr>
            <p:cNvSpPr/>
            <p:nvPr userDrawn="1"/>
          </p:nvSpPr>
          <p:spPr>
            <a:xfrm>
              <a:off x="8856200" y="502474"/>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Meiryo" panose="020B0604030504040204" pitchFamily="34" charset="-128"/>
                <a:ea typeface="メイリオ"/>
              </a:endParaRPr>
            </a:p>
          </p:txBody>
        </p:sp>
        <p:sp>
          <p:nvSpPr>
            <p:cNvPr id="55" name="正方形/長方形 54">
              <a:extLst>
                <a:ext uri="{FF2B5EF4-FFF2-40B4-BE49-F238E27FC236}">
                  <a16:creationId xmlns:a16="http://schemas.microsoft.com/office/drawing/2014/main" id="{DB27609C-9CCF-644B-B6C0-D4341E02516A}"/>
                </a:ext>
              </a:extLst>
            </p:cNvPr>
            <p:cNvSpPr/>
            <p:nvPr userDrawn="1"/>
          </p:nvSpPr>
          <p:spPr>
            <a:xfrm>
              <a:off x="8856200" y="1519728"/>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Meiryo" panose="020B0604030504040204" pitchFamily="34" charset="-128"/>
                <a:ea typeface="メイリオ"/>
              </a:endParaRPr>
            </a:p>
          </p:txBody>
        </p:sp>
        <p:sp>
          <p:nvSpPr>
            <p:cNvPr id="56" name="正方形/長方形 55">
              <a:extLst>
                <a:ext uri="{FF2B5EF4-FFF2-40B4-BE49-F238E27FC236}">
                  <a16:creationId xmlns:a16="http://schemas.microsoft.com/office/drawing/2014/main" id="{EE6DF319-478E-6B40-8013-30E633875E2C}"/>
                </a:ext>
              </a:extLst>
            </p:cNvPr>
            <p:cNvSpPr/>
            <p:nvPr userDrawn="1"/>
          </p:nvSpPr>
          <p:spPr>
            <a:xfrm>
              <a:off x="8856200" y="1011101"/>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Meiryo" panose="020B0604030504040204" pitchFamily="34" charset="-128"/>
                <a:ea typeface="メイリオ"/>
              </a:endParaRPr>
            </a:p>
          </p:txBody>
        </p:sp>
        <p:sp>
          <p:nvSpPr>
            <p:cNvPr id="57" name="正方形/長方形 56">
              <a:extLst>
                <a:ext uri="{FF2B5EF4-FFF2-40B4-BE49-F238E27FC236}">
                  <a16:creationId xmlns:a16="http://schemas.microsoft.com/office/drawing/2014/main" id="{E6D76D53-ECC7-DC47-9FA2-632A63314DC5}"/>
                </a:ext>
              </a:extLst>
            </p:cNvPr>
            <p:cNvSpPr/>
            <p:nvPr userDrawn="1"/>
          </p:nvSpPr>
          <p:spPr>
            <a:xfrm>
              <a:off x="8856200" y="2028355"/>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Meiryo" panose="020B0604030504040204" pitchFamily="34" charset="-128"/>
                <a:ea typeface="メイリオ"/>
              </a:endParaRPr>
            </a:p>
          </p:txBody>
        </p:sp>
        <p:sp>
          <p:nvSpPr>
            <p:cNvPr id="58" name="正方形/長方形 57">
              <a:extLst>
                <a:ext uri="{FF2B5EF4-FFF2-40B4-BE49-F238E27FC236}">
                  <a16:creationId xmlns:a16="http://schemas.microsoft.com/office/drawing/2014/main" id="{396EF355-0BB4-7D4B-AD0D-C3988C581E96}"/>
                </a:ext>
              </a:extLst>
            </p:cNvPr>
            <p:cNvSpPr/>
            <p:nvPr userDrawn="1"/>
          </p:nvSpPr>
          <p:spPr>
            <a:xfrm>
              <a:off x="8856200" y="3045609"/>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Meiryo" panose="020B0604030504040204" pitchFamily="34" charset="-128"/>
                <a:ea typeface="メイリオ"/>
              </a:endParaRPr>
            </a:p>
          </p:txBody>
        </p:sp>
        <p:sp>
          <p:nvSpPr>
            <p:cNvPr id="59" name="正方形/長方形 58">
              <a:extLst>
                <a:ext uri="{FF2B5EF4-FFF2-40B4-BE49-F238E27FC236}">
                  <a16:creationId xmlns:a16="http://schemas.microsoft.com/office/drawing/2014/main" id="{1FC9EB5A-D477-8741-A9C8-47A459091768}"/>
                </a:ext>
              </a:extLst>
            </p:cNvPr>
            <p:cNvSpPr/>
            <p:nvPr userDrawn="1"/>
          </p:nvSpPr>
          <p:spPr>
            <a:xfrm>
              <a:off x="8856200" y="2536982"/>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Meiryo" panose="020B0604030504040204" pitchFamily="34" charset="-128"/>
                <a:ea typeface="メイリオ"/>
              </a:endParaRPr>
            </a:p>
          </p:txBody>
        </p:sp>
        <p:sp>
          <p:nvSpPr>
            <p:cNvPr id="60" name="正方形/長方形 59">
              <a:extLst>
                <a:ext uri="{FF2B5EF4-FFF2-40B4-BE49-F238E27FC236}">
                  <a16:creationId xmlns:a16="http://schemas.microsoft.com/office/drawing/2014/main" id="{63741E29-023A-C240-B019-8B6A04C8A6E3}"/>
                </a:ext>
              </a:extLst>
            </p:cNvPr>
            <p:cNvSpPr/>
            <p:nvPr userDrawn="1"/>
          </p:nvSpPr>
          <p:spPr>
            <a:xfrm>
              <a:off x="8856200" y="3554236"/>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Meiryo" panose="020B0604030504040204" pitchFamily="34" charset="-128"/>
                <a:ea typeface="メイリオ"/>
              </a:endParaRPr>
            </a:p>
          </p:txBody>
        </p:sp>
        <p:sp>
          <p:nvSpPr>
            <p:cNvPr id="61" name="正方形/長方形 60">
              <a:extLst>
                <a:ext uri="{FF2B5EF4-FFF2-40B4-BE49-F238E27FC236}">
                  <a16:creationId xmlns:a16="http://schemas.microsoft.com/office/drawing/2014/main" id="{273A2B15-3A22-5B42-A35B-9BDDAE5B70DA}"/>
                </a:ext>
              </a:extLst>
            </p:cNvPr>
            <p:cNvSpPr/>
            <p:nvPr userDrawn="1"/>
          </p:nvSpPr>
          <p:spPr>
            <a:xfrm>
              <a:off x="8856200" y="4571490"/>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Meiryo" panose="020B0604030504040204" pitchFamily="34" charset="-128"/>
                <a:ea typeface="メイリオ"/>
              </a:endParaRPr>
            </a:p>
          </p:txBody>
        </p:sp>
        <p:sp>
          <p:nvSpPr>
            <p:cNvPr id="62" name="正方形/長方形 61">
              <a:extLst>
                <a:ext uri="{FF2B5EF4-FFF2-40B4-BE49-F238E27FC236}">
                  <a16:creationId xmlns:a16="http://schemas.microsoft.com/office/drawing/2014/main" id="{45FAA0B0-C42C-DE46-9E8A-14E8AB5E6EC0}"/>
                </a:ext>
              </a:extLst>
            </p:cNvPr>
            <p:cNvSpPr/>
            <p:nvPr userDrawn="1"/>
          </p:nvSpPr>
          <p:spPr>
            <a:xfrm>
              <a:off x="8856200" y="4062863"/>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Meiryo" panose="020B0604030504040204" pitchFamily="34" charset="-128"/>
                <a:ea typeface="メイリオ"/>
              </a:endParaRPr>
            </a:p>
          </p:txBody>
        </p:sp>
        <p:sp>
          <p:nvSpPr>
            <p:cNvPr id="63" name="正方形/長方形 62">
              <a:extLst>
                <a:ext uri="{FF2B5EF4-FFF2-40B4-BE49-F238E27FC236}">
                  <a16:creationId xmlns:a16="http://schemas.microsoft.com/office/drawing/2014/main" id="{8F86B887-6A86-694D-92D9-B35897449251}"/>
                </a:ext>
              </a:extLst>
            </p:cNvPr>
            <p:cNvSpPr/>
            <p:nvPr userDrawn="1"/>
          </p:nvSpPr>
          <p:spPr>
            <a:xfrm>
              <a:off x="8856200" y="5080117"/>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Meiryo" panose="020B0604030504040204" pitchFamily="34" charset="-128"/>
                <a:ea typeface="メイリオ"/>
              </a:endParaRPr>
            </a:p>
          </p:txBody>
        </p:sp>
        <p:sp>
          <p:nvSpPr>
            <p:cNvPr id="64" name="正方形/長方形 63">
              <a:extLst>
                <a:ext uri="{FF2B5EF4-FFF2-40B4-BE49-F238E27FC236}">
                  <a16:creationId xmlns:a16="http://schemas.microsoft.com/office/drawing/2014/main" id="{271675B4-4665-724B-95F8-F6ADDBB133CD}"/>
                </a:ext>
              </a:extLst>
            </p:cNvPr>
            <p:cNvSpPr/>
            <p:nvPr userDrawn="1"/>
          </p:nvSpPr>
          <p:spPr>
            <a:xfrm>
              <a:off x="8856200" y="6097371"/>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Meiryo" panose="020B0604030504040204" pitchFamily="34" charset="-128"/>
                <a:ea typeface="メイリオ"/>
              </a:endParaRPr>
            </a:p>
          </p:txBody>
        </p:sp>
        <p:sp>
          <p:nvSpPr>
            <p:cNvPr id="65" name="正方形/長方形 64">
              <a:extLst>
                <a:ext uri="{FF2B5EF4-FFF2-40B4-BE49-F238E27FC236}">
                  <a16:creationId xmlns:a16="http://schemas.microsoft.com/office/drawing/2014/main" id="{9A62A299-AB77-7643-93AE-CA99DEA8944F}"/>
                </a:ext>
              </a:extLst>
            </p:cNvPr>
            <p:cNvSpPr/>
            <p:nvPr userDrawn="1"/>
          </p:nvSpPr>
          <p:spPr>
            <a:xfrm>
              <a:off x="8856200" y="5588744"/>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Meiryo" panose="020B0604030504040204" pitchFamily="34" charset="-128"/>
                <a:ea typeface="メイリオ"/>
              </a:endParaRPr>
            </a:p>
          </p:txBody>
        </p:sp>
        <p:sp>
          <p:nvSpPr>
            <p:cNvPr id="66" name="正方形/長方形 65">
              <a:extLst>
                <a:ext uri="{FF2B5EF4-FFF2-40B4-BE49-F238E27FC236}">
                  <a16:creationId xmlns:a16="http://schemas.microsoft.com/office/drawing/2014/main" id="{CCFCBA4B-C432-1141-8454-6019C58A4A6B}"/>
                </a:ext>
              </a:extLst>
            </p:cNvPr>
            <p:cNvSpPr/>
            <p:nvPr userDrawn="1"/>
          </p:nvSpPr>
          <p:spPr>
            <a:xfrm>
              <a:off x="8856200" y="6606000"/>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Meiryo" panose="020B0604030504040204" pitchFamily="34" charset="-128"/>
                <a:ea typeface="メイリオ"/>
              </a:endParaRPr>
            </a:p>
          </p:txBody>
        </p:sp>
        <p:sp>
          <p:nvSpPr>
            <p:cNvPr id="67" name="正方形/長方形 66">
              <a:extLst>
                <a:ext uri="{FF2B5EF4-FFF2-40B4-BE49-F238E27FC236}">
                  <a16:creationId xmlns:a16="http://schemas.microsoft.com/office/drawing/2014/main" id="{3B2E2DDA-FA26-8E4A-9D8A-1513FFF7E091}"/>
                </a:ext>
              </a:extLst>
            </p:cNvPr>
            <p:cNvSpPr/>
            <p:nvPr userDrawn="1"/>
          </p:nvSpPr>
          <p:spPr>
            <a:xfrm>
              <a:off x="8856200" y="-6153"/>
              <a:ext cx="288000" cy="252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Meiryo" panose="020B0604030504040204" pitchFamily="34" charset="-128"/>
                <a:ea typeface="メイリオ"/>
              </a:endParaRPr>
            </a:p>
          </p:txBody>
        </p:sp>
      </p:grpSp>
      <p:sp>
        <p:nvSpPr>
          <p:cNvPr id="34" name="コンテンツ プレースホルダー 2">
            <a:extLst>
              <a:ext uri="{FF2B5EF4-FFF2-40B4-BE49-F238E27FC236}">
                <a16:creationId xmlns:a16="http://schemas.microsoft.com/office/drawing/2014/main" id="{1E7CDEFF-9655-0042-905C-9C60B828595E}"/>
              </a:ext>
            </a:extLst>
          </p:cNvPr>
          <p:cNvSpPr>
            <a:spLocks noGrp="1"/>
          </p:cNvSpPr>
          <p:nvPr>
            <p:ph idx="1"/>
          </p:nvPr>
        </p:nvSpPr>
        <p:spPr>
          <a:xfrm>
            <a:off x="628650" y="1628977"/>
            <a:ext cx="7886700" cy="4351338"/>
          </a:xfrm>
        </p:spPr>
        <p:txBody>
          <a:bodyPr>
            <a:normAutofit/>
          </a:bodyPr>
          <a:lstStyle>
            <a:lvl1pPr>
              <a:lnSpc>
                <a:spcPct val="120000"/>
              </a:lnSpc>
              <a:defRPr sz="2400"/>
            </a:lvl1pPr>
            <a:lvl2pPr>
              <a:lnSpc>
                <a:spcPct val="120000"/>
              </a:lnSpc>
              <a:defRPr sz="2400"/>
            </a:lvl2pPr>
            <a:lvl3pPr>
              <a:lnSpc>
                <a:spcPct val="120000"/>
              </a:lnSpc>
              <a:defRPr sz="2400"/>
            </a:lvl3pPr>
            <a:lvl4pPr>
              <a:lnSpc>
                <a:spcPct val="120000"/>
              </a:lnSpc>
              <a:defRPr sz="2400"/>
            </a:lvl4pPr>
            <a:lvl5pPr>
              <a:lnSpc>
                <a:spcPct val="120000"/>
              </a:lnSpc>
              <a:defRPr sz="2400"/>
            </a:lvl5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Tree>
    <p:extLst>
      <p:ext uri="{BB962C8B-B14F-4D97-AF65-F5344CB8AC3E}">
        <p14:creationId xmlns:p14="http://schemas.microsoft.com/office/powerpoint/2010/main" val="4241959839"/>
      </p:ext>
    </p:extLst>
  </p:cSld>
  <p:clrMapOvr>
    <a:masterClrMapping/>
  </p:clrMapOvr>
  <p:hf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4_タイトルとコンテンツ">
    <p:spTree>
      <p:nvGrpSpPr>
        <p:cNvPr id="1" name=""/>
        <p:cNvGrpSpPr/>
        <p:nvPr/>
      </p:nvGrpSpPr>
      <p:grpSpPr>
        <a:xfrm>
          <a:off x="0" y="0"/>
          <a:ext cx="0" cy="0"/>
          <a:chOff x="0" y="0"/>
          <a:chExt cx="0" cy="0"/>
        </a:xfrm>
      </p:grpSpPr>
      <p:sp>
        <p:nvSpPr>
          <p:cNvPr id="10" name="正方形/長方形 9">
            <a:extLst>
              <a:ext uri="{FF2B5EF4-FFF2-40B4-BE49-F238E27FC236}">
                <a16:creationId xmlns:a16="http://schemas.microsoft.com/office/drawing/2014/main" id="{3E1E5A76-D5D4-0247-889E-7AF54C57C00D}"/>
              </a:ext>
            </a:extLst>
          </p:cNvPr>
          <p:cNvSpPr/>
          <p:nvPr/>
        </p:nvSpPr>
        <p:spPr>
          <a:xfrm>
            <a:off x="0" y="0"/>
            <a:ext cx="9144000" cy="6858000"/>
          </a:xfrm>
          <a:prstGeom prst="rect">
            <a:avLst/>
          </a:prstGeom>
          <a:solidFill>
            <a:schemeClr val="accent1">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solidFill>
                <a:schemeClr val="accent1"/>
              </a:solidFill>
              <a:latin typeface="Meiryo" panose="020B0604030504040204" pitchFamily="34" charset="-128"/>
              <a:ea typeface="メイリオ"/>
            </a:endParaRPr>
          </a:p>
        </p:txBody>
      </p:sp>
      <p:sp>
        <p:nvSpPr>
          <p:cNvPr id="11" name="Slide Number Placeholder 5"/>
          <p:cNvSpPr>
            <a:spLocks noGrp="1"/>
          </p:cNvSpPr>
          <p:nvPr>
            <p:ph type="sldNum" sz="quarter" idx="4"/>
          </p:nvPr>
        </p:nvSpPr>
        <p:spPr>
          <a:xfrm>
            <a:off x="6910234" y="6395679"/>
            <a:ext cx="2057400" cy="365125"/>
          </a:xfrm>
          <a:prstGeom prst="rect">
            <a:avLst/>
          </a:prstGeom>
        </p:spPr>
        <p:txBody>
          <a:bodyPr vert="horz" lIns="91440" tIns="45720" rIns="91440" bIns="45720" rtlCol="0" anchor="ctr"/>
          <a:lstStyle>
            <a:lvl1pPr algn="r">
              <a:defRPr sz="1400" b="0" i="0">
                <a:solidFill>
                  <a:schemeClr val="tx1"/>
                </a:solidFill>
                <a:latin typeface="Meiryo" panose="020B0604030504040204" pitchFamily="34" charset="-128"/>
              </a:defRPr>
            </a:lvl1pPr>
          </a:lstStyle>
          <a:p>
            <a:pPr>
              <a:defRPr/>
            </a:pPr>
            <a:fld id="{72B57CB0-56E5-4ACF-8420-A2BA192548BE}" type="slidenum">
              <a:rPr lang="en-US" altLang="ja-JP" smtClean="0"/>
              <a:pPr>
                <a:defRPr/>
              </a:pPr>
              <a:t>‹#›</a:t>
            </a:fld>
            <a:endParaRPr lang="en-US" altLang="ja-JP"/>
          </a:p>
        </p:txBody>
      </p:sp>
      <p:sp>
        <p:nvSpPr>
          <p:cNvPr id="13" name="Title 1">
            <a:extLst>
              <a:ext uri="{FF2B5EF4-FFF2-40B4-BE49-F238E27FC236}">
                <a16:creationId xmlns:a16="http://schemas.microsoft.com/office/drawing/2014/main" id="{E6C34F1E-9512-1442-9A36-CA39FC554346}"/>
              </a:ext>
            </a:extLst>
          </p:cNvPr>
          <p:cNvSpPr>
            <a:spLocks noGrp="1"/>
          </p:cNvSpPr>
          <p:nvPr>
            <p:ph type="title"/>
          </p:nvPr>
        </p:nvSpPr>
        <p:spPr>
          <a:xfrm>
            <a:off x="162000" y="365126"/>
            <a:ext cx="8820000" cy="1325563"/>
          </a:xfrm>
        </p:spPr>
        <p:txBody>
          <a:bodyPr/>
          <a:lstStyle>
            <a:lvl1pPr algn="ctr">
              <a:defRPr b="1" i="0">
                <a:solidFill>
                  <a:schemeClr val="tx2"/>
                </a:solidFill>
              </a:defRPr>
            </a:lvl1pPr>
          </a:lstStyle>
          <a:p>
            <a:r>
              <a:rPr lang="ja-JP" altLang="en-US"/>
              <a:t>マスター タイトルの書式設定</a:t>
            </a:r>
            <a:endParaRPr lang="en-US" dirty="0"/>
          </a:p>
        </p:txBody>
      </p:sp>
    </p:spTree>
    <p:extLst>
      <p:ext uri="{BB962C8B-B14F-4D97-AF65-F5344CB8AC3E}">
        <p14:creationId xmlns:p14="http://schemas.microsoft.com/office/powerpoint/2010/main" val="2688108904"/>
      </p:ext>
    </p:extLst>
  </p:cSld>
  <p:clrMapOvr>
    <a:masterClrMapping/>
  </p:clrMapOvr>
  <p:hf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白紙">
    <p:spTree>
      <p:nvGrpSpPr>
        <p:cNvPr id="1" name=""/>
        <p:cNvGrpSpPr/>
        <p:nvPr/>
      </p:nvGrpSpPr>
      <p:grpSpPr>
        <a:xfrm>
          <a:off x="0" y="0"/>
          <a:ext cx="0" cy="0"/>
          <a:chOff x="0" y="0"/>
          <a:chExt cx="0" cy="0"/>
        </a:xfrm>
      </p:grpSpPr>
      <p:sp>
        <p:nvSpPr>
          <p:cNvPr id="42" name="正方形/長方形 41">
            <a:extLst>
              <a:ext uri="{FF2B5EF4-FFF2-40B4-BE49-F238E27FC236}">
                <a16:creationId xmlns:a16="http://schemas.microsoft.com/office/drawing/2014/main" id="{31A7D776-3F41-2B4A-92FD-8435CCBC0EC6}"/>
              </a:ext>
            </a:extLst>
          </p:cNvPr>
          <p:cNvSpPr/>
          <p:nvPr/>
        </p:nvSpPr>
        <p:spPr>
          <a:xfrm>
            <a:off x="0" y="0"/>
            <a:ext cx="9144000" cy="6858000"/>
          </a:xfrm>
          <a:prstGeom prst="rect">
            <a:avLst/>
          </a:prstGeom>
          <a:solidFill>
            <a:schemeClr val="accent1">
              <a:lumMod val="40000"/>
              <a:lumOff val="6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b="0" i="0" dirty="0">
              <a:latin typeface="Meiryo" panose="020B0604030504040204" pitchFamily="34" charset="-128"/>
              <a:ea typeface="メイリオ"/>
            </a:endParaRPr>
          </a:p>
        </p:txBody>
      </p:sp>
      <p:sp>
        <p:nvSpPr>
          <p:cNvPr id="43" name="角丸四角形 42">
            <a:extLst>
              <a:ext uri="{FF2B5EF4-FFF2-40B4-BE49-F238E27FC236}">
                <a16:creationId xmlns:a16="http://schemas.microsoft.com/office/drawing/2014/main" id="{B6132808-6E4D-B943-9CD3-F31D3F154EA5}"/>
              </a:ext>
            </a:extLst>
          </p:cNvPr>
          <p:cNvSpPr/>
          <p:nvPr/>
        </p:nvSpPr>
        <p:spPr>
          <a:xfrm>
            <a:off x="180000" y="189000"/>
            <a:ext cx="8784000" cy="6480000"/>
          </a:xfrm>
          <a:prstGeom prst="roundRect">
            <a:avLst>
              <a:gd name="adj" fmla="val 5439"/>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b="0" i="0">
              <a:latin typeface="Meiryo" panose="020B0604030504040204" pitchFamily="34" charset="-128"/>
            </a:endParaRPr>
          </a:p>
        </p:txBody>
      </p:sp>
      <p:sp>
        <p:nvSpPr>
          <p:cNvPr id="45" name="Slide Number Placeholder 5">
            <a:extLst>
              <a:ext uri="{FF2B5EF4-FFF2-40B4-BE49-F238E27FC236}">
                <a16:creationId xmlns:a16="http://schemas.microsoft.com/office/drawing/2014/main" id="{614D2026-BC30-8348-8256-CB9173A61881}"/>
              </a:ext>
            </a:extLst>
          </p:cNvPr>
          <p:cNvSpPr>
            <a:spLocks noGrp="1"/>
          </p:cNvSpPr>
          <p:nvPr>
            <p:ph type="sldNum" sz="quarter" idx="12"/>
          </p:nvPr>
        </p:nvSpPr>
        <p:spPr>
          <a:xfrm>
            <a:off x="6752922" y="6218703"/>
            <a:ext cx="2057400" cy="365125"/>
          </a:xfrm>
        </p:spPr>
        <p:txBody>
          <a:bodyPr/>
          <a:lstStyle>
            <a:lvl1pPr>
              <a:defRPr b="0" i="0">
                <a:solidFill>
                  <a:schemeClr val="tx1"/>
                </a:solidFill>
                <a:latin typeface="Meiryo" panose="020B0604030504040204" pitchFamily="34" charset="-128"/>
              </a:defRPr>
            </a:lvl1pPr>
          </a:lstStyle>
          <a:p>
            <a:pPr>
              <a:defRPr/>
            </a:pPr>
            <a:fld id="{CBF934BD-E90C-48AD-ABF4-D83759C07D99}" type="slidenum">
              <a:rPr lang="en-US" altLang="ja-JP" smtClean="0"/>
              <a:pPr>
                <a:defRPr/>
              </a:pPr>
              <a:t>‹#›</a:t>
            </a:fld>
            <a:endParaRPr lang="en-US" altLang="ja-JP"/>
          </a:p>
        </p:txBody>
      </p:sp>
    </p:spTree>
    <p:extLst>
      <p:ext uri="{BB962C8B-B14F-4D97-AF65-F5344CB8AC3E}">
        <p14:creationId xmlns:p14="http://schemas.microsoft.com/office/powerpoint/2010/main" val="162764300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1_白紙">
    <p:spTree>
      <p:nvGrpSpPr>
        <p:cNvPr id="1" name=""/>
        <p:cNvGrpSpPr/>
        <p:nvPr/>
      </p:nvGrpSpPr>
      <p:grpSpPr>
        <a:xfrm>
          <a:off x="0" y="0"/>
          <a:ext cx="0" cy="0"/>
          <a:chOff x="0" y="0"/>
          <a:chExt cx="0" cy="0"/>
        </a:xfrm>
      </p:grpSpPr>
      <p:sp>
        <p:nvSpPr>
          <p:cNvPr id="7" name="Slide Number Placeholder 5"/>
          <p:cNvSpPr>
            <a:spLocks noGrp="1"/>
          </p:cNvSpPr>
          <p:nvPr>
            <p:ph type="sldNum" sz="quarter" idx="4"/>
          </p:nvPr>
        </p:nvSpPr>
        <p:spPr>
          <a:xfrm>
            <a:off x="6910234" y="6395679"/>
            <a:ext cx="2057400" cy="365125"/>
          </a:xfrm>
          <a:prstGeom prst="rect">
            <a:avLst/>
          </a:prstGeom>
        </p:spPr>
        <p:txBody>
          <a:bodyPr vert="horz" lIns="91440" tIns="45720" rIns="91440" bIns="45720" rtlCol="0" anchor="ctr"/>
          <a:lstStyle>
            <a:lvl1pPr algn="r">
              <a:defRPr sz="1400" b="0" i="0">
                <a:solidFill>
                  <a:schemeClr val="tx1"/>
                </a:solidFill>
                <a:latin typeface="Meiryo" panose="020B0604030504040204" pitchFamily="34" charset="-128"/>
              </a:defRPr>
            </a:lvl1pPr>
          </a:lstStyle>
          <a:p>
            <a:pPr>
              <a:defRPr/>
            </a:pPr>
            <a:fld id="{72B57CB0-56E5-4ACF-8420-A2BA192548BE}" type="slidenum">
              <a:rPr lang="en-US" altLang="ja-JP" smtClean="0"/>
              <a:pPr>
                <a:defRPr/>
              </a:pPr>
              <a:t>‹#›</a:t>
            </a:fld>
            <a:endParaRPr lang="en-US" altLang="ja-JP"/>
          </a:p>
        </p:txBody>
      </p:sp>
    </p:spTree>
    <p:extLst>
      <p:ext uri="{BB962C8B-B14F-4D97-AF65-F5344CB8AC3E}">
        <p14:creationId xmlns:p14="http://schemas.microsoft.com/office/powerpoint/2010/main" val="909022216"/>
      </p:ext>
    </p:extLst>
  </p:cSld>
  <p:clrMapOvr>
    <a:masterClrMapping/>
  </p:clrMapOvr>
  <p:hf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ja-JP" altLang="en-US" dirty="0"/>
              <a:t>マスター タイトルの書式設定</a:t>
            </a:r>
            <a:endParaRPr lang="en-US" dirty="0"/>
          </a:p>
        </p:txBody>
      </p:sp>
      <p:sp>
        <p:nvSpPr>
          <p:cNvPr id="3" name="Text Placeholder 2"/>
          <p:cNvSpPr>
            <a:spLocks noGrp="1"/>
          </p:cNvSpPr>
          <p:nvPr>
            <p:ph type="body" idx="1"/>
          </p:nvPr>
        </p:nvSpPr>
        <p:spPr>
          <a:xfrm>
            <a:off x="628650" y="1628977"/>
            <a:ext cx="7886700" cy="4351338"/>
          </a:xfrm>
          <a:prstGeom prst="rect">
            <a:avLst/>
          </a:prstGeom>
        </p:spPr>
        <p:txBody>
          <a:bodyPr vert="horz" lIns="91440" tIns="45720" rIns="91440" bIns="45720" rtlCol="0">
            <a:normAutofit/>
          </a:bodyPr>
          <a:lstStyle/>
          <a:p>
            <a:pPr lvl="0"/>
            <a:r>
              <a:rPr lang="ja-JP" altLang="en-US" dirty="0"/>
              <a:t>マスター テキストの書式設定</a:t>
            </a:r>
          </a:p>
          <a:p>
            <a:pPr lvl="1"/>
            <a:r>
              <a:rPr lang="ja-JP" altLang="en-US" dirty="0"/>
              <a:t>第 </a:t>
            </a:r>
            <a:r>
              <a:rPr lang="en-US" altLang="ja-JP" dirty="0"/>
              <a:t>2 </a:t>
            </a:r>
            <a:r>
              <a:rPr lang="ja-JP" altLang="en-US" dirty="0"/>
              <a:t>レベル</a:t>
            </a:r>
          </a:p>
          <a:p>
            <a:pPr lvl="2"/>
            <a:r>
              <a:rPr lang="ja-JP" altLang="en-US" dirty="0"/>
              <a:t>第 </a:t>
            </a:r>
            <a:r>
              <a:rPr lang="en-US" altLang="ja-JP" dirty="0"/>
              <a:t>3 </a:t>
            </a:r>
            <a:r>
              <a:rPr lang="ja-JP" altLang="en-US" dirty="0"/>
              <a:t>レベル</a:t>
            </a:r>
          </a:p>
          <a:p>
            <a:pPr lvl="3"/>
            <a:r>
              <a:rPr lang="ja-JP" altLang="en-US" dirty="0"/>
              <a:t>第 </a:t>
            </a:r>
            <a:r>
              <a:rPr lang="en-US" altLang="ja-JP" dirty="0"/>
              <a:t>4 </a:t>
            </a:r>
            <a:r>
              <a:rPr lang="ja-JP" altLang="en-US" dirty="0"/>
              <a:t>レベル</a:t>
            </a:r>
          </a:p>
          <a:p>
            <a:pPr lvl="4"/>
            <a:r>
              <a:rPr lang="ja-JP" altLang="en-US" dirty="0"/>
              <a:t>第 </a:t>
            </a:r>
            <a:r>
              <a:rPr lang="en-US" altLang="ja-JP" dirty="0"/>
              <a:t>5 </a:t>
            </a:r>
            <a:r>
              <a:rPr lang="ja-JP" altLang="en-US" dirty="0"/>
              <a:t>レベル</a:t>
            </a:r>
            <a:endParaRPr lang="en-US" dirty="0"/>
          </a:p>
        </p:txBody>
      </p:sp>
      <p:sp>
        <p:nvSpPr>
          <p:cNvPr id="6" name="Slide Number Placeholder 5"/>
          <p:cNvSpPr>
            <a:spLocks noGrp="1"/>
          </p:cNvSpPr>
          <p:nvPr>
            <p:ph type="sldNum" sz="quarter" idx="4"/>
          </p:nvPr>
        </p:nvSpPr>
        <p:spPr>
          <a:xfrm>
            <a:off x="6910234" y="6395679"/>
            <a:ext cx="2057400" cy="365125"/>
          </a:xfrm>
          <a:prstGeom prst="rect">
            <a:avLst/>
          </a:prstGeom>
        </p:spPr>
        <p:txBody>
          <a:bodyPr vert="horz" lIns="91440" tIns="45720" rIns="91440" bIns="45720" rtlCol="0" anchor="ctr"/>
          <a:lstStyle>
            <a:lvl1pPr algn="r">
              <a:defRPr sz="1200" b="0" i="0">
                <a:solidFill>
                  <a:schemeClr val="tx1"/>
                </a:solidFill>
                <a:latin typeface="Meiryo" panose="020B0604030504040204" pitchFamily="34" charset="-128"/>
                <a:ea typeface="Meiryo" panose="020B0604030504040204" pitchFamily="34" charset="-128"/>
              </a:defRPr>
            </a:lvl1pPr>
          </a:lstStyle>
          <a:p>
            <a:pPr>
              <a:defRPr/>
            </a:pPr>
            <a:fld id="{72B57CB0-56E5-4ACF-8420-A2BA192548BE}" type="slidenum">
              <a:rPr lang="en-US" altLang="ja-JP" smtClean="0"/>
              <a:pPr>
                <a:defRPr/>
              </a:pPr>
              <a:t>‹#›</a:t>
            </a:fld>
            <a:endParaRPr lang="en-US" altLang="ja-JP" dirty="0"/>
          </a:p>
        </p:txBody>
      </p:sp>
    </p:spTree>
    <p:extLst>
      <p:ext uri="{BB962C8B-B14F-4D97-AF65-F5344CB8AC3E}">
        <p14:creationId xmlns:p14="http://schemas.microsoft.com/office/powerpoint/2010/main" val="1806092013"/>
      </p:ext>
    </p:extLst>
  </p:cSld>
  <p:clrMap bg1="lt1" tx1="dk1" bg2="lt2" tx2="dk2" accent1="accent1" accent2="accent2" accent3="accent3" accent4="accent4" accent5="accent5" accent6="accent6" hlink="hlink" folHlink="folHlink"/>
  <p:sldLayoutIdLst>
    <p:sldLayoutId id="2147483987" r:id="rId1"/>
    <p:sldLayoutId id="2147483984" r:id="rId2"/>
    <p:sldLayoutId id="2147483988" r:id="rId3"/>
    <p:sldLayoutId id="2147483976" r:id="rId4"/>
    <p:sldLayoutId id="2147483981" r:id="rId5"/>
    <p:sldLayoutId id="2147483977" r:id="rId6"/>
    <p:sldLayoutId id="2147483980" r:id="rId7"/>
    <p:sldLayoutId id="2147483982" r:id="rId8"/>
    <p:sldLayoutId id="2147483983" r:id="rId9"/>
    <p:sldLayoutId id="2147483985" r:id="rId10"/>
  </p:sldLayoutIdLst>
  <p:hf hdr="0" ftr="0" dt="0"/>
  <p:txStyles>
    <p:titleStyle>
      <a:lvl1pPr algn="ctr" defTabSz="914400" rtl="0" eaLnBrk="1" latinLnBrk="0" hangingPunct="1">
        <a:lnSpc>
          <a:spcPct val="90000"/>
        </a:lnSpc>
        <a:spcBef>
          <a:spcPct val="0"/>
        </a:spcBef>
        <a:buNone/>
        <a:defRPr kumimoji="1" sz="4000" b="1" i="0" kern="1200">
          <a:solidFill>
            <a:schemeClr val="tx2"/>
          </a:solidFill>
          <a:latin typeface="+mj-ea"/>
          <a:ea typeface="+mj-ea"/>
          <a:cs typeface="+mj-cs"/>
        </a:defRPr>
      </a:lvl1pPr>
    </p:titleStyle>
    <p:bodyStyle>
      <a:lvl1pPr marL="0" indent="0" algn="l" defTabSz="914400" rtl="0" eaLnBrk="1" latinLnBrk="0" hangingPunct="1">
        <a:lnSpc>
          <a:spcPct val="110000"/>
        </a:lnSpc>
        <a:spcBef>
          <a:spcPts val="1000"/>
        </a:spcBef>
        <a:spcAft>
          <a:spcPts val="0"/>
        </a:spcAft>
        <a:buFontTx/>
        <a:buNone/>
        <a:defRPr kumimoji="1" sz="2800" b="0" i="0" kern="1200">
          <a:solidFill>
            <a:schemeClr val="tx1"/>
          </a:solidFill>
          <a:latin typeface="+mn-ea"/>
          <a:ea typeface="+mn-ea"/>
          <a:cs typeface="+mn-cs"/>
        </a:defRPr>
      </a:lvl1pPr>
      <a:lvl2pPr marL="457200" indent="0" algn="l" defTabSz="914400" rtl="0" eaLnBrk="1" latinLnBrk="0" hangingPunct="1">
        <a:lnSpc>
          <a:spcPct val="110000"/>
        </a:lnSpc>
        <a:spcBef>
          <a:spcPts val="500"/>
        </a:spcBef>
        <a:spcAft>
          <a:spcPts val="0"/>
        </a:spcAft>
        <a:buFontTx/>
        <a:buNone/>
        <a:defRPr kumimoji="1" sz="2400" b="0" i="0" kern="1200">
          <a:solidFill>
            <a:schemeClr val="tx1"/>
          </a:solidFill>
          <a:latin typeface="+mn-ea"/>
          <a:ea typeface="+mn-ea"/>
          <a:cs typeface="+mn-cs"/>
        </a:defRPr>
      </a:lvl2pPr>
      <a:lvl3pPr marL="914400" indent="0" algn="l" defTabSz="914400" rtl="0" eaLnBrk="1" latinLnBrk="0" hangingPunct="1">
        <a:lnSpc>
          <a:spcPct val="110000"/>
        </a:lnSpc>
        <a:spcBef>
          <a:spcPts val="500"/>
        </a:spcBef>
        <a:spcAft>
          <a:spcPts val="0"/>
        </a:spcAft>
        <a:buFontTx/>
        <a:buNone/>
        <a:defRPr kumimoji="1" sz="2000" b="0" i="0" kern="1200">
          <a:solidFill>
            <a:schemeClr val="tx1"/>
          </a:solidFill>
          <a:latin typeface="+mn-ea"/>
          <a:ea typeface="+mn-ea"/>
          <a:cs typeface="+mn-cs"/>
        </a:defRPr>
      </a:lvl3pPr>
      <a:lvl4pPr marL="1371600" indent="0" algn="l" defTabSz="914400" rtl="0" eaLnBrk="1" latinLnBrk="0" hangingPunct="1">
        <a:lnSpc>
          <a:spcPct val="110000"/>
        </a:lnSpc>
        <a:spcBef>
          <a:spcPts val="500"/>
        </a:spcBef>
        <a:spcAft>
          <a:spcPts val="0"/>
        </a:spcAft>
        <a:buFontTx/>
        <a:buNone/>
        <a:defRPr kumimoji="1" sz="1800" b="0" i="0" kern="1200">
          <a:solidFill>
            <a:schemeClr val="tx1"/>
          </a:solidFill>
          <a:latin typeface="+mn-ea"/>
          <a:ea typeface="+mn-ea"/>
          <a:cs typeface="+mn-cs"/>
        </a:defRPr>
      </a:lvl4pPr>
      <a:lvl5pPr marL="1828800" indent="0" algn="l" defTabSz="914400" rtl="0" eaLnBrk="1" latinLnBrk="0" hangingPunct="1">
        <a:lnSpc>
          <a:spcPct val="110000"/>
        </a:lnSpc>
        <a:spcBef>
          <a:spcPts val="500"/>
        </a:spcBef>
        <a:spcAft>
          <a:spcPts val="0"/>
        </a:spcAft>
        <a:buFontTx/>
        <a:buNone/>
        <a:defRPr kumimoji="1" sz="1800" b="0" i="0" kern="1200">
          <a:solidFill>
            <a:schemeClr val="tx1"/>
          </a:solidFill>
          <a:latin typeface="+mn-ea"/>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0.xml"/><Relationship Id="rId1" Type="http://schemas.openxmlformats.org/officeDocument/2006/relationships/slideLayout" Target="../slideLayouts/slideLayout5.xml"/><Relationship Id="rId4" Type="http://schemas.openxmlformats.org/officeDocument/2006/relationships/image" Target="../media/image21.png"/></Relationships>
</file>

<file path=ppt/slides/_rels/slide1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1.xml"/><Relationship Id="rId1" Type="http://schemas.openxmlformats.org/officeDocument/2006/relationships/slideLayout" Target="../slideLayouts/slideLayout5.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s>
</file>

<file path=ppt/slides/_rels/slide12.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2.xml"/><Relationship Id="rId1" Type="http://schemas.openxmlformats.org/officeDocument/2006/relationships/slideLayout" Target="../slideLayouts/slideLayout5.xml"/><Relationship Id="rId4" Type="http://schemas.openxmlformats.org/officeDocument/2006/relationships/image" Target="../media/image26.png"/></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3.xml"/><Relationship Id="rId1" Type="http://schemas.openxmlformats.org/officeDocument/2006/relationships/slideLayout" Target="../slideLayouts/slideLayout5.xml"/><Relationship Id="rId5" Type="http://schemas.openxmlformats.org/officeDocument/2006/relationships/image" Target="../media/image28.png"/><Relationship Id="rId4" Type="http://schemas.openxmlformats.org/officeDocument/2006/relationships/image" Target="../media/image27.png"/></Relationships>
</file>

<file path=ppt/slides/_rels/slide1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4.xml"/><Relationship Id="rId1" Type="http://schemas.openxmlformats.org/officeDocument/2006/relationships/slideLayout" Target="../slideLayouts/slideLayout5.xml"/><Relationship Id="rId5" Type="http://schemas.openxmlformats.org/officeDocument/2006/relationships/image" Target="../media/image27.png"/><Relationship Id="rId4" Type="http://schemas.openxmlformats.org/officeDocument/2006/relationships/image" Target="../media/image30.png"/></Relationships>
</file>

<file path=ppt/slides/_rels/slide15.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5.xml"/><Relationship Id="rId1" Type="http://schemas.openxmlformats.org/officeDocument/2006/relationships/slideLayout" Target="../slideLayouts/slideLayout5.xml"/><Relationship Id="rId4" Type="http://schemas.openxmlformats.org/officeDocument/2006/relationships/image" Target="../media/image32.png"/></Relationships>
</file>

<file path=ppt/slides/_rels/slide16.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8" Type="http://schemas.openxmlformats.org/officeDocument/2006/relationships/image" Target="../media/image39.png"/><Relationship Id="rId3" Type="http://schemas.openxmlformats.org/officeDocument/2006/relationships/image" Target="../media/image34.png"/><Relationship Id="rId7" Type="http://schemas.openxmlformats.org/officeDocument/2006/relationships/image" Target="../media/image38.png"/><Relationship Id="rId2" Type="http://schemas.openxmlformats.org/officeDocument/2006/relationships/notesSlide" Target="../notesSlides/notesSlide17.xml"/><Relationship Id="rId1" Type="http://schemas.openxmlformats.org/officeDocument/2006/relationships/slideLayout" Target="../slideLayouts/slideLayout5.xml"/><Relationship Id="rId6" Type="http://schemas.openxmlformats.org/officeDocument/2006/relationships/image" Target="../media/image37.png"/><Relationship Id="rId5" Type="http://schemas.openxmlformats.org/officeDocument/2006/relationships/image" Target="../media/image36.png"/><Relationship Id="rId4" Type="http://schemas.openxmlformats.org/officeDocument/2006/relationships/image" Target="../media/image35.png"/></Relationships>
</file>

<file path=ppt/slides/_rels/slide18.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8.xml"/><Relationship Id="rId1" Type="http://schemas.openxmlformats.org/officeDocument/2006/relationships/slideLayout" Target="../slideLayouts/slideLayout5.xml"/><Relationship Id="rId5" Type="http://schemas.openxmlformats.org/officeDocument/2006/relationships/image" Target="../media/image42.png"/><Relationship Id="rId4" Type="http://schemas.openxmlformats.org/officeDocument/2006/relationships/image" Target="../media/image41.png"/></Relationships>
</file>

<file path=ppt/slides/_rels/slide1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9.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20.xml"/><Relationship Id="rId1" Type="http://schemas.openxmlformats.org/officeDocument/2006/relationships/slideLayout" Target="../slideLayouts/slideLayout5.xml"/><Relationship Id="rId4" Type="http://schemas.openxmlformats.org/officeDocument/2006/relationships/image" Target="../media/image30.png"/></Relationships>
</file>

<file path=ppt/slides/_rels/slide21.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2.xml"/><Relationship Id="rId1" Type="http://schemas.openxmlformats.org/officeDocument/2006/relationships/slideLayout" Target="../slideLayouts/slideLayout5.xml"/><Relationship Id="rId4" Type="http://schemas.openxmlformats.org/officeDocument/2006/relationships/image" Target="../media/image45.jpg"/></Relationships>
</file>

<file path=ppt/slides/_rels/slide23.xml.rels><?xml version="1.0" encoding="UTF-8" standalone="yes"?>
<Relationships xmlns="http://schemas.openxmlformats.org/package/2006/relationships"><Relationship Id="rId3" Type="http://schemas.openxmlformats.org/officeDocument/2006/relationships/image" Target="../media/image46.png"/><Relationship Id="rId7" Type="http://schemas.openxmlformats.org/officeDocument/2006/relationships/image" Target="../media/image50.jpg"/><Relationship Id="rId2" Type="http://schemas.openxmlformats.org/officeDocument/2006/relationships/notesSlide" Target="../notesSlides/notesSlide23.xml"/><Relationship Id="rId1" Type="http://schemas.openxmlformats.org/officeDocument/2006/relationships/slideLayout" Target="../slideLayouts/slideLayout5.xml"/><Relationship Id="rId6" Type="http://schemas.openxmlformats.org/officeDocument/2006/relationships/image" Target="../media/image49.jpg"/><Relationship Id="rId5" Type="http://schemas.openxmlformats.org/officeDocument/2006/relationships/image" Target="../media/image48.png"/><Relationship Id="rId4" Type="http://schemas.openxmlformats.org/officeDocument/2006/relationships/image" Target="../media/image47.png"/></Relationships>
</file>

<file path=ppt/slides/_rels/slide24.xml.rels><?xml version="1.0" encoding="UTF-8" standalone="yes"?>
<Relationships xmlns="http://schemas.openxmlformats.org/package/2006/relationships"><Relationship Id="rId8" Type="http://schemas.openxmlformats.org/officeDocument/2006/relationships/image" Target="../media/image55.png"/><Relationship Id="rId13" Type="http://schemas.openxmlformats.org/officeDocument/2006/relationships/image" Target="../media/image60.png"/><Relationship Id="rId3" Type="http://schemas.openxmlformats.org/officeDocument/2006/relationships/image" Target="../media/image51.png"/><Relationship Id="rId7" Type="http://schemas.openxmlformats.org/officeDocument/2006/relationships/image" Target="../media/image54.png"/><Relationship Id="rId12" Type="http://schemas.openxmlformats.org/officeDocument/2006/relationships/image" Target="../media/image59.png"/><Relationship Id="rId2" Type="http://schemas.openxmlformats.org/officeDocument/2006/relationships/notesSlide" Target="../notesSlides/notesSlide24.xml"/><Relationship Id="rId1" Type="http://schemas.openxmlformats.org/officeDocument/2006/relationships/slideLayout" Target="../slideLayouts/slideLayout5.xml"/><Relationship Id="rId6" Type="http://schemas.openxmlformats.org/officeDocument/2006/relationships/image" Target="../media/image40.png"/><Relationship Id="rId11" Type="http://schemas.openxmlformats.org/officeDocument/2006/relationships/image" Target="../media/image58.png"/><Relationship Id="rId5" Type="http://schemas.openxmlformats.org/officeDocument/2006/relationships/image" Target="../media/image53.png"/><Relationship Id="rId15" Type="http://schemas.openxmlformats.org/officeDocument/2006/relationships/image" Target="../media/image62.png"/><Relationship Id="rId10" Type="http://schemas.openxmlformats.org/officeDocument/2006/relationships/image" Target="../media/image57.png"/><Relationship Id="rId4" Type="http://schemas.openxmlformats.org/officeDocument/2006/relationships/image" Target="../media/image52.png"/><Relationship Id="rId9" Type="http://schemas.openxmlformats.org/officeDocument/2006/relationships/image" Target="../media/image56.png"/><Relationship Id="rId14" Type="http://schemas.openxmlformats.org/officeDocument/2006/relationships/image" Target="../media/image61.png"/></Relationships>
</file>

<file path=ppt/slides/_rels/slide25.xml.rels><?xml version="1.0" encoding="UTF-8" standalone="yes"?>
<Relationships xmlns="http://schemas.openxmlformats.org/package/2006/relationships"><Relationship Id="rId8" Type="http://schemas.openxmlformats.org/officeDocument/2006/relationships/image" Target="../media/image68.png"/><Relationship Id="rId3" Type="http://schemas.openxmlformats.org/officeDocument/2006/relationships/image" Target="../media/image63.png"/><Relationship Id="rId7" Type="http://schemas.openxmlformats.org/officeDocument/2006/relationships/image" Target="../media/image67.png"/><Relationship Id="rId2" Type="http://schemas.openxmlformats.org/officeDocument/2006/relationships/notesSlide" Target="../notesSlides/notesSlide25.xml"/><Relationship Id="rId1" Type="http://schemas.openxmlformats.org/officeDocument/2006/relationships/slideLayout" Target="../slideLayouts/slideLayout5.xml"/><Relationship Id="rId6" Type="http://schemas.openxmlformats.org/officeDocument/2006/relationships/image" Target="../media/image66.png"/><Relationship Id="rId5" Type="http://schemas.openxmlformats.org/officeDocument/2006/relationships/image" Target="../media/image65.emf"/><Relationship Id="rId4" Type="http://schemas.openxmlformats.org/officeDocument/2006/relationships/image" Target="../media/image64.png"/><Relationship Id="rId9" Type="http://schemas.openxmlformats.org/officeDocument/2006/relationships/image" Target="../media/image69.png"/></Relationships>
</file>

<file path=ppt/slides/_rels/slide26.xml.rels><?xml version="1.0" encoding="UTF-8" standalone="yes"?>
<Relationships xmlns="http://schemas.openxmlformats.org/package/2006/relationships"><Relationship Id="rId3" Type="http://schemas.openxmlformats.org/officeDocument/2006/relationships/image" Target="../media/image70.jpg"/><Relationship Id="rId2" Type="http://schemas.openxmlformats.org/officeDocument/2006/relationships/notesSlide" Target="../notesSlides/notesSlide26.xml"/><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27.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5.xml"/><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8" Type="http://schemas.openxmlformats.org/officeDocument/2006/relationships/image" Target="../media/image13.jpg"/><Relationship Id="rId3" Type="http://schemas.openxmlformats.org/officeDocument/2006/relationships/image" Target="../media/image9.png"/><Relationship Id="rId7" Type="http://schemas.openxmlformats.org/officeDocument/2006/relationships/image" Target="../media/image12.jpg"/><Relationship Id="rId2" Type="http://schemas.openxmlformats.org/officeDocument/2006/relationships/notesSlide" Target="../notesSlides/notesSlide7.xml"/><Relationship Id="rId1" Type="http://schemas.openxmlformats.org/officeDocument/2006/relationships/slideLayout" Target="../slideLayouts/slideLayout5.xml"/><Relationship Id="rId6" Type="http://schemas.microsoft.com/office/2007/relationships/hdphoto" Target="../media/hdphoto1.wdp"/><Relationship Id="rId5" Type="http://schemas.openxmlformats.org/officeDocument/2006/relationships/image" Target="../media/image11.png"/><Relationship Id="rId4" Type="http://schemas.openxmlformats.org/officeDocument/2006/relationships/image" Target="../media/image10.png"/></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image" Target="../media/image16.jpg"/><Relationship Id="rId2" Type="http://schemas.openxmlformats.org/officeDocument/2006/relationships/notesSlide" Target="../notesSlides/notesSlide8.xml"/><Relationship Id="rId1" Type="http://schemas.openxmlformats.org/officeDocument/2006/relationships/slideLayout" Target="../slideLayouts/slideLayout5.xml"/><Relationship Id="rId6" Type="http://schemas.openxmlformats.org/officeDocument/2006/relationships/image" Target="../media/image15.jpg"/><Relationship Id="rId5" Type="http://schemas.openxmlformats.org/officeDocument/2006/relationships/image" Target="../media/image14.jpg"/><Relationship Id="rId4" Type="http://schemas.openxmlformats.org/officeDocument/2006/relationships/image" Target="../media/image10.png"/></Relationships>
</file>

<file path=ppt/slides/_rels/slide9.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9.xml"/><Relationship Id="rId1" Type="http://schemas.openxmlformats.org/officeDocument/2006/relationships/slideLayout" Target="../slideLayouts/slideLayout5.xml"/><Relationship Id="rId5" Type="http://schemas.openxmlformats.org/officeDocument/2006/relationships/image" Target="../media/image19.png"/><Relationship Id="rId4" Type="http://schemas.openxmlformats.org/officeDocument/2006/relationships/image" Target="../media/image18.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Rectangle 2"/>
          <p:cNvSpPr>
            <a:spLocks noGrp="1" noChangeArrowheads="1"/>
          </p:cNvSpPr>
          <p:nvPr>
            <p:ph type="ctrTitle"/>
          </p:nvPr>
        </p:nvSpPr>
        <p:spPr>
          <a:xfrm>
            <a:off x="1331913" y="3284314"/>
            <a:ext cx="6478587" cy="2520950"/>
          </a:xfrm>
          <a:effectLst/>
        </p:spPr>
        <p:txBody>
          <a:bodyPr>
            <a:noAutofit/>
          </a:bodyPr>
          <a:lstStyle/>
          <a:p>
            <a:pPr>
              <a:lnSpc>
                <a:spcPct val="90000"/>
              </a:lnSpc>
            </a:pPr>
            <a:r>
              <a:rPr lang="ja-JP" altLang="en-US" sz="5800" spc="300" dirty="0"/>
              <a:t>はじめての</a:t>
            </a:r>
            <a:br>
              <a:rPr lang="en-US" altLang="ja-JP" spc="300" dirty="0"/>
            </a:br>
            <a:r>
              <a:rPr lang="en-US" altLang="ja-JP" sz="9600" spc="300" dirty="0">
                <a:solidFill>
                  <a:srgbClr val="E5001E"/>
                </a:solidFill>
              </a:rPr>
              <a:t>S</a:t>
            </a:r>
            <a:r>
              <a:rPr lang="en-US" altLang="ja-JP" sz="9600" spc="300" dirty="0">
                <a:solidFill>
                  <a:schemeClr val="accent5"/>
                </a:solidFill>
              </a:rPr>
              <a:t>D</a:t>
            </a:r>
            <a:r>
              <a:rPr lang="en-US" altLang="ja-JP" sz="9600" spc="300" dirty="0">
                <a:solidFill>
                  <a:schemeClr val="accent3"/>
                </a:solidFill>
              </a:rPr>
              <a:t>G</a:t>
            </a:r>
            <a:r>
              <a:rPr lang="en-US" altLang="ja-JP" sz="9600" spc="300" dirty="0">
                <a:solidFill>
                  <a:schemeClr val="accent4">
                    <a:lumMod val="75000"/>
                  </a:schemeClr>
                </a:solidFill>
              </a:rPr>
              <a:t>s</a:t>
            </a:r>
            <a:endParaRPr lang="ja-JP" altLang="en-US" sz="9600" spc="300" dirty="0">
              <a:solidFill>
                <a:schemeClr val="accent4">
                  <a:lumMod val="75000"/>
                </a:schemeClr>
              </a:solidFill>
            </a:endParaRPr>
          </a:p>
        </p:txBody>
      </p:sp>
      <p:sp>
        <p:nvSpPr>
          <p:cNvPr id="10" name="Rectangle 1">
            <a:extLst>
              <a:ext uri="{FF2B5EF4-FFF2-40B4-BE49-F238E27FC236}">
                <a16:creationId xmlns:a16="http://schemas.microsoft.com/office/drawing/2014/main" id="{D7595B07-8E1F-F349-8AFB-5766B4836520}"/>
              </a:ext>
            </a:extLst>
          </p:cNvPr>
          <p:cNvSpPr>
            <a:spLocks noChangeArrowheads="1"/>
          </p:cNvSpPr>
          <p:nvPr/>
        </p:nvSpPr>
        <p:spPr bwMode="auto">
          <a:xfrm>
            <a:off x="1943709" y="6178552"/>
            <a:ext cx="5256583" cy="153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47610" tIns="0" rIns="0" bIns="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ja-JP" altLang="ja-JP" sz="1000" b="0" i="0" u="none" strike="noStrike" cap="none" normalizeH="0" baseline="0" dirty="0">
                <a:ln>
                  <a:noFill/>
                </a:ln>
                <a:solidFill>
                  <a:schemeClr val="tx2"/>
                </a:solidFill>
                <a:effectLst/>
                <a:latin typeface="Meiryo" panose="020B0604030504040204" pitchFamily="34" charset="-128"/>
                <a:ea typeface="Meiryo" panose="020B0604030504040204" pitchFamily="34" charset="-128"/>
              </a:rPr>
              <a:t>Copyright (C</a:t>
            </a:r>
            <a:r>
              <a:rPr kumimoji="0" lang="ja-JP" altLang="ja-JP" sz="1000" b="0" i="0" u="none" strike="noStrike" cap="none" normalizeH="0" baseline="0">
                <a:ln>
                  <a:noFill/>
                </a:ln>
                <a:solidFill>
                  <a:schemeClr val="tx2"/>
                </a:solidFill>
                <a:effectLst/>
                <a:latin typeface="Meiryo" panose="020B0604030504040204" pitchFamily="34" charset="-128"/>
                <a:ea typeface="Meiryo" panose="020B0604030504040204" pitchFamily="34" charset="-128"/>
              </a:rPr>
              <a:t>) 202</a:t>
            </a:r>
            <a:r>
              <a:rPr kumimoji="0" lang="en-US" altLang="ja-JP" sz="1000" b="0" i="0" u="none" strike="noStrike" cap="none" normalizeH="0" baseline="0" dirty="0">
                <a:ln>
                  <a:noFill/>
                </a:ln>
                <a:solidFill>
                  <a:schemeClr val="tx2"/>
                </a:solidFill>
                <a:effectLst/>
                <a:latin typeface="Meiryo" panose="020B0604030504040204" pitchFamily="34" charset="-128"/>
                <a:ea typeface="Meiryo" panose="020B0604030504040204" pitchFamily="34" charset="-128"/>
              </a:rPr>
              <a:t>1</a:t>
            </a:r>
            <a:r>
              <a:rPr kumimoji="0" lang="ja-JP" altLang="ja-JP" sz="1000" b="0" i="0" u="none" strike="noStrike" cap="none" normalizeH="0" baseline="0">
                <a:ln>
                  <a:noFill/>
                </a:ln>
                <a:solidFill>
                  <a:schemeClr val="tx2"/>
                </a:solidFill>
                <a:effectLst/>
                <a:latin typeface="Meiryo" panose="020B0604030504040204" pitchFamily="34" charset="-128"/>
                <a:ea typeface="Meiryo" panose="020B0604030504040204" pitchFamily="34" charset="-128"/>
              </a:rPr>
              <a:t> </a:t>
            </a:r>
            <a:r>
              <a:rPr kumimoji="0" lang="ja-JP" altLang="ja-JP" sz="1000" b="0" i="0" u="none" strike="noStrike" cap="none" normalizeH="0" baseline="0" dirty="0">
                <a:ln>
                  <a:noFill/>
                </a:ln>
                <a:solidFill>
                  <a:schemeClr val="tx2"/>
                </a:solidFill>
                <a:effectLst/>
                <a:latin typeface="Meiryo" panose="020B0604030504040204" pitchFamily="34" charset="-128"/>
                <a:ea typeface="Meiryo" panose="020B0604030504040204" pitchFamily="34" charset="-128"/>
              </a:rPr>
              <a:t>The Bank of Yokohama, Ltd. All rights reserved.</a:t>
            </a:r>
          </a:p>
        </p:txBody>
      </p:sp>
      <p:pic>
        <p:nvPicPr>
          <p:cNvPr id="13" name="図 12">
            <a:extLst>
              <a:ext uri="{FF2B5EF4-FFF2-40B4-BE49-F238E27FC236}">
                <a16:creationId xmlns:a16="http://schemas.microsoft.com/office/drawing/2014/main" id="{73C0142B-57D3-CE48-8D5C-2AC52C801F88}"/>
              </a:ext>
            </a:extLst>
          </p:cNvPr>
          <p:cNvPicPr>
            <a:picLocks noChangeAspect="1"/>
          </p:cNvPicPr>
          <p:nvPr/>
        </p:nvPicPr>
        <p:blipFill rotWithShape="1">
          <a:blip r:embed="rId3"/>
          <a:srcRect t="32861"/>
          <a:stretch/>
        </p:blipFill>
        <p:spPr>
          <a:xfrm>
            <a:off x="0" y="6525343"/>
            <a:ext cx="9144000" cy="341065"/>
          </a:xfrm>
          <a:prstGeom prst="rect">
            <a:avLst/>
          </a:prstGeom>
        </p:spPr>
      </p:pic>
      <p:pic>
        <p:nvPicPr>
          <p:cNvPr id="7" name="図 6">
            <a:extLst>
              <a:ext uri="{FF2B5EF4-FFF2-40B4-BE49-F238E27FC236}">
                <a16:creationId xmlns:a16="http://schemas.microsoft.com/office/drawing/2014/main" id="{47A223C5-35FE-E34D-BC6E-C5090E3CDDF8}"/>
              </a:ext>
            </a:extLst>
          </p:cNvPr>
          <p:cNvPicPr>
            <a:picLocks noChangeAspect="1"/>
          </p:cNvPicPr>
          <p:nvPr/>
        </p:nvPicPr>
        <p:blipFill rotWithShape="1">
          <a:blip r:embed="rId3"/>
          <a:srcRect t="32861"/>
          <a:stretch/>
        </p:blipFill>
        <p:spPr>
          <a:xfrm>
            <a:off x="0" y="-1581"/>
            <a:ext cx="9144000" cy="341065"/>
          </a:xfrm>
          <a:prstGeom prst="rect">
            <a:avLst/>
          </a:prstGeom>
        </p:spPr>
      </p:pic>
      <p:pic>
        <p:nvPicPr>
          <p:cNvPr id="12" name="図 11" descr="Cgで描かれた人の顔&#10;&#10;中程度の精度で自動的に生成された説明">
            <a:extLst>
              <a:ext uri="{FF2B5EF4-FFF2-40B4-BE49-F238E27FC236}">
                <a16:creationId xmlns:a16="http://schemas.microsoft.com/office/drawing/2014/main" id="{90BA5934-1692-0C4B-B3CB-673AD2915F7B}"/>
              </a:ext>
            </a:extLst>
          </p:cNvPr>
          <p:cNvPicPr>
            <a:picLocks noChangeAspect="1"/>
          </p:cNvPicPr>
          <p:nvPr/>
        </p:nvPicPr>
        <p:blipFill>
          <a:blip r:embed="rId4"/>
          <a:stretch>
            <a:fillRect/>
          </a:stretch>
        </p:blipFill>
        <p:spPr>
          <a:xfrm>
            <a:off x="3670300" y="1176679"/>
            <a:ext cx="1803400" cy="1803400"/>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6F839CB1-461E-413E-B3CA-BC800CEC627E}"/>
              </a:ext>
            </a:extLst>
          </p:cNvPr>
          <p:cNvSpPr>
            <a:spLocks noGrp="1"/>
          </p:cNvSpPr>
          <p:nvPr>
            <p:ph type="sldNum" sz="quarter" idx="12"/>
          </p:nvPr>
        </p:nvSpPr>
        <p:spPr>
          <a:xfrm>
            <a:off x="6752922" y="6218703"/>
            <a:ext cx="2057400" cy="365125"/>
          </a:xfrm>
        </p:spPr>
        <p:txBody>
          <a:bodyPr/>
          <a:lstStyle/>
          <a:p>
            <a:fld id="{CBF934BD-E90C-48AD-ABF4-D83759C07D99}" type="slidenum">
              <a:rPr lang="en-US" altLang="ja-JP" smtClean="0"/>
              <a:pPr/>
              <a:t>9</a:t>
            </a:fld>
            <a:endParaRPr lang="en-US" altLang="ja-JP"/>
          </a:p>
        </p:txBody>
      </p:sp>
      <p:sp>
        <p:nvSpPr>
          <p:cNvPr id="3" name="タイトル 2">
            <a:extLst>
              <a:ext uri="{FF2B5EF4-FFF2-40B4-BE49-F238E27FC236}">
                <a16:creationId xmlns:a16="http://schemas.microsoft.com/office/drawing/2014/main" id="{C9FECEDE-6C23-8447-BB4A-8CF4160C0FB3}"/>
              </a:ext>
            </a:extLst>
          </p:cNvPr>
          <p:cNvSpPr>
            <a:spLocks noGrp="1"/>
          </p:cNvSpPr>
          <p:nvPr>
            <p:ph type="title"/>
          </p:nvPr>
        </p:nvSpPr>
        <p:spPr>
          <a:xfrm>
            <a:off x="520700" y="620688"/>
            <a:ext cx="8102600" cy="648000"/>
          </a:xfrm>
        </p:spPr>
        <p:txBody>
          <a:bodyPr/>
          <a:lstStyle/>
          <a:p>
            <a:r>
              <a:rPr lang="ja-JP" altLang="en-US"/>
              <a:t>地球が熱くなっている</a:t>
            </a:r>
          </a:p>
        </p:txBody>
      </p:sp>
      <p:sp>
        <p:nvSpPr>
          <p:cNvPr id="11" name="テキスト プレースホルダー 10">
            <a:extLst>
              <a:ext uri="{FF2B5EF4-FFF2-40B4-BE49-F238E27FC236}">
                <a16:creationId xmlns:a16="http://schemas.microsoft.com/office/drawing/2014/main" id="{0F214481-D6FE-184F-BCA7-6CB09DA32941}"/>
              </a:ext>
            </a:extLst>
          </p:cNvPr>
          <p:cNvSpPr>
            <a:spLocks noGrp="1"/>
          </p:cNvSpPr>
          <p:nvPr>
            <p:ph type="body" sz="quarter" idx="13"/>
          </p:nvPr>
        </p:nvSpPr>
        <p:spPr>
          <a:xfrm>
            <a:off x="668073" y="121092"/>
            <a:ext cx="7145411" cy="459568"/>
          </a:xfrm>
        </p:spPr>
        <p:txBody>
          <a:bodyPr/>
          <a:lstStyle/>
          <a:p>
            <a:r>
              <a:rPr lang="en-US" altLang="ja-JP" dirty="0"/>
              <a:t>SDGs </a:t>
            </a:r>
            <a:r>
              <a:rPr lang="ja-JP" altLang="en-US"/>
              <a:t>ってどうしてできたの？</a:t>
            </a:r>
          </a:p>
        </p:txBody>
      </p:sp>
      <p:sp>
        <p:nvSpPr>
          <p:cNvPr id="12" name="テキスト プレースホルダー 11">
            <a:extLst>
              <a:ext uri="{FF2B5EF4-FFF2-40B4-BE49-F238E27FC236}">
                <a16:creationId xmlns:a16="http://schemas.microsoft.com/office/drawing/2014/main" id="{CCD1539A-EEEF-9D42-95A7-C6917E62C705}"/>
              </a:ext>
            </a:extLst>
          </p:cNvPr>
          <p:cNvSpPr>
            <a:spLocks noGrp="1"/>
          </p:cNvSpPr>
          <p:nvPr>
            <p:ph type="body" sz="quarter" idx="14"/>
          </p:nvPr>
        </p:nvSpPr>
        <p:spPr>
          <a:xfrm>
            <a:off x="272073" y="142084"/>
            <a:ext cx="321751" cy="388812"/>
          </a:xfrm>
        </p:spPr>
        <p:txBody>
          <a:bodyPr/>
          <a:lstStyle/>
          <a:p>
            <a:r>
              <a:rPr lang="en-US" altLang="ja-JP" dirty="0"/>
              <a:t>2</a:t>
            </a:r>
            <a:endParaRPr lang="ja-JP" altLang="en-US"/>
          </a:p>
        </p:txBody>
      </p:sp>
      <p:sp>
        <p:nvSpPr>
          <p:cNvPr id="21" name="テキスト ボックス 20">
            <a:extLst>
              <a:ext uri="{FF2B5EF4-FFF2-40B4-BE49-F238E27FC236}">
                <a16:creationId xmlns:a16="http://schemas.microsoft.com/office/drawing/2014/main" id="{7AD80E51-498A-C649-8870-6CF035B59F54}"/>
              </a:ext>
            </a:extLst>
          </p:cNvPr>
          <p:cNvSpPr txBox="1"/>
          <p:nvPr/>
        </p:nvSpPr>
        <p:spPr>
          <a:xfrm>
            <a:off x="555104" y="1757971"/>
            <a:ext cx="6581383" cy="461665"/>
          </a:xfrm>
          <a:prstGeom prst="rect">
            <a:avLst/>
          </a:prstGeom>
          <a:noFill/>
        </p:spPr>
        <p:txBody>
          <a:bodyPr wrap="square" rtlCol="0">
            <a:spAutoFit/>
          </a:bodyPr>
          <a:lstStyle/>
          <a:p>
            <a:r>
              <a:rPr lang="ja-JP" altLang="en-US" b="1" dirty="0">
                <a:solidFill>
                  <a:schemeClr val="tx2"/>
                </a:solidFill>
                <a:latin typeface="Meiryo" panose="020B0604030504040204" pitchFamily="34" charset="-128"/>
                <a:ea typeface="Meiryo" panose="020B0604030504040204" pitchFamily="34" charset="-128"/>
              </a:rPr>
              <a:t>追加対策を</a:t>
            </a:r>
            <a:r>
              <a:rPr lang="ja-JP" altLang="en-US" b="1">
                <a:solidFill>
                  <a:schemeClr val="tx2"/>
                </a:solidFill>
                <a:latin typeface="Meiryo" panose="020B0604030504040204" pitchFamily="34" charset="-128"/>
                <a:ea typeface="Meiryo" panose="020B0604030504040204" pitchFamily="34" charset="-128"/>
              </a:rPr>
              <a:t>しなかった場合、</a:t>
            </a:r>
            <a:r>
              <a:rPr lang="en-US" altLang="ja-JP" b="1" dirty="0">
                <a:solidFill>
                  <a:schemeClr val="tx2"/>
                </a:solidFill>
                <a:latin typeface="Meiryo" panose="020B0604030504040204" pitchFamily="34" charset="-128"/>
                <a:ea typeface="Meiryo" panose="020B0604030504040204" pitchFamily="34" charset="-128"/>
              </a:rPr>
              <a:t>21</a:t>
            </a:r>
            <a:r>
              <a:rPr lang="ja-JP" altLang="en-US" b="1" dirty="0">
                <a:solidFill>
                  <a:schemeClr val="tx2"/>
                </a:solidFill>
                <a:latin typeface="Meiryo" panose="020B0604030504040204" pitchFamily="34" charset="-128"/>
                <a:ea typeface="Meiryo" panose="020B0604030504040204" pitchFamily="34" charset="-128"/>
              </a:rPr>
              <a:t>世紀末</a:t>
            </a:r>
            <a:r>
              <a:rPr lang="ja-JP" altLang="en-US" b="1">
                <a:solidFill>
                  <a:schemeClr val="tx2"/>
                </a:solidFill>
                <a:latin typeface="Meiryo" panose="020B0604030504040204" pitchFamily="34" charset="-128"/>
                <a:ea typeface="Meiryo" panose="020B0604030504040204" pitchFamily="34" charset="-128"/>
              </a:rPr>
              <a:t>には</a:t>
            </a:r>
            <a:r>
              <a:rPr lang="en-US" altLang="ja-JP" b="1" dirty="0">
                <a:solidFill>
                  <a:schemeClr val="tx2"/>
                </a:solidFill>
                <a:latin typeface="Meiryo" panose="020B0604030504040204" pitchFamily="34" charset="-128"/>
                <a:ea typeface="Meiryo" panose="020B0604030504040204" pitchFamily="34" charset="-128"/>
              </a:rPr>
              <a:t>…</a:t>
            </a:r>
            <a:endParaRPr kumimoji="1" lang="ja-JP" altLang="en-US" b="1" dirty="0">
              <a:solidFill>
                <a:schemeClr val="tx2"/>
              </a:solidFill>
              <a:latin typeface="Meiryo" panose="020B0604030504040204" pitchFamily="34" charset="-128"/>
              <a:ea typeface="Meiryo" panose="020B0604030504040204" pitchFamily="34" charset="-128"/>
            </a:endParaRPr>
          </a:p>
        </p:txBody>
      </p:sp>
      <p:graphicFrame>
        <p:nvGraphicFramePr>
          <p:cNvPr id="23" name="表 22">
            <a:extLst>
              <a:ext uri="{FF2B5EF4-FFF2-40B4-BE49-F238E27FC236}">
                <a16:creationId xmlns:a16="http://schemas.microsoft.com/office/drawing/2014/main" id="{3594C2D2-3F8D-F84F-A3D0-0DACA8E94176}"/>
              </a:ext>
            </a:extLst>
          </p:cNvPr>
          <p:cNvGraphicFramePr>
            <a:graphicFrameLocks noGrp="1"/>
          </p:cNvGraphicFramePr>
          <p:nvPr>
            <p:extLst>
              <p:ext uri="{D42A27DB-BD31-4B8C-83A1-F6EECF244321}">
                <p14:modId xmlns:p14="http://schemas.microsoft.com/office/powerpoint/2010/main" val="3526655433"/>
              </p:ext>
            </p:extLst>
          </p:nvPr>
        </p:nvGraphicFramePr>
        <p:xfrm>
          <a:off x="678875" y="2391343"/>
          <a:ext cx="4829229" cy="3413919"/>
        </p:xfrm>
        <a:graphic>
          <a:graphicData uri="http://schemas.openxmlformats.org/drawingml/2006/table">
            <a:tbl>
              <a:tblPr firstRow="1" bandRow="1">
                <a:tableStyleId>{5940675A-B579-460E-94D1-54222C63F5DA}</a:tableStyleId>
              </a:tblPr>
              <a:tblGrid>
                <a:gridCol w="2225672">
                  <a:extLst>
                    <a:ext uri="{9D8B030D-6E8A-4147-A177-3AD203B41FA5}">
                      <a16:colId xmlns:a16="http://schemas.microsoft.com/office/drawing/2014/main" val="3397566448"/>
                    </a:ext>
                  </a:extLst>
                </a:gridCol>
                <a:gridCol w="2603557">
                  <a:extLst>
                    <a:ext uri="{9D8B030D-6E8A-4147-A177-3AD203B41FA5}">
                      <a16:colId xmlns:a16="http://schemas.microsoft.com/office/drawing/2014/main" val="2112979082"/>
                    </a:ext>
                  </a:extLst>
                </a:gridCol>
              </a:tblGrid>
              <a:tr h="1069263">
                <a:tc>
                  <a:txBody>
                    <a:bodyPr/>
                    <a:lstStyle/>
                    <a:p>
                      <a:r>
                        <a:rPr kumimoji="1" lang="ja-JP" altLang="en-US" dirty="0"/>
                        <a:t>日本の年平均気温</a:t>
                      </a:r>
                    </a:p>
                  </a:txBody>
                  <a:tcPr anchor="ctr">
                    <a:solidFill>
                      <a:schemeClr val="accent6">
                        <a:lumMod val="40000"/>
                        <a:lumOff val="60000"/>
                      </a:schemeClr>
                    </a:solidFill>
                  </a:tcPr>
                </a:tc>
                <a:tc>
                  <a:txBody>
                    <a:bodyPr/>
                    <a:lstStyle/>
                    <a:p>
                      <a:pPr algn="ctr"/>
                      <a:r>
                        <a:rPr kumimoji="1" lang="ja-JP" altLang="en-US" sz="2000" b="1">
                          <a:solidFill>
                            <a:srgbClr val="E5001E"/>
                          </a:solidFill>
                        </a:rPr>
                        <a:t>約</a:t>
                      </a:r>
                      <a:r>
                        <a:rPr kumimoji="1" lang="ja-JP" altLang="en-US" sz="2800" b="1">
                          <a:solidFill>
                            <a:srgbClr val="E5001E"/>
                          </a:solidFill>
                        </a:rPr>
                        <a:t>４</a:t>
                      </a:r>
                      <a:r>
                        <a:rPr kumimoji="1" lang="en-US" altLang="ja-JP" sz="2800" b="1" dirty="0">
                          <a:solidFill>
                            <a:srgbClr val="E5001E"/>
                          </a:solidFill>
                        </a:rPr>
                        <a:t>.</a:t>
                      </a:r>
                      <a:r>
                        <a:rPr kumimoji="1" lang="ja-JP" altLang="en-US" sz="2800" b="1">
                          <a:solidFill>
                            <a:srgbClr val="E5001E"/>
                          </a:solidFill>
                        </a:rPr>
                        <a:t>５</a:t>
                      </a:r>
                      <a:r>
                        <a:rPr kumimoji="1" lang="ja-JP" altLang="en-US" sz="2000" b="1">
                          <a:solidFill>
                            <a:srgbClr val="E5001E"/>
                          </a:solidFill>
                        </a:rPr>
                        <a:t>℃上昇</a:t>
                      </a:r>
                      <a:endParaRPr kumimoji="1" lang="ja-JP" altLang="en-US" sz="2000" b="1" dirty="0">
                        <a:solidFill>
                          <a:srgbClr val="E5001E"/>
                        </a:solidFill>
                      </a:endParaRPr>
                    </a:p>
                  </a:txBody>
                  <a:tcPr anchor="ctr">
                    <a:noFill/>
                  </a:tcPr>
                </a:tc>
                <a:extLst>
                  <a:ext uri="{0D108BD9-81ED-4DB2-BD59-A6C34878D82A}">
                    <a16:rowId xmlns:a16="http://schemas.microsoft.com/office/drawing/2014/main" val="3799096546"/>
                  </a:ext>
                </a:extLst>
              </a:tr>
              <a:tr h="633836">
                <a:tc>
                  <a:txBody>
                    <a:bodyPr/>
                    <a:lstStyle/>
                    <a:p>
                      <a:r>
                        <a:rPr kumimoji="1" lang="en-US" altLang="ja-JP" sz="1200" dirty="0"/>
                        <a:t>【</a:t>
                      </a:r>
                      <a:r>
                        <a:rPr kumimoji="1" lang="ja-JP" altLang="en-US" sz="1200" dirty="0"/>
                        <a:t>参考</a:t>
                      </a:r>
                      <a:r>
                        <a:rPr kumimoji="1" lang="en-US" altLang="ja-JP" sz="1200" dirty="0"/>
                        <a:t>】</a:t>
                      </a:r>
                      <a:r>
                        <a:rPr kumimoji="1" lang="ja-JP" altLang="en-US" sz="1200" dirty="0"/>
                        <a:t>世界の年平均気温</a:t>
                      </a:r>
                    </a:p>
                  </a:txBody>
                  <a:tcPr anchor="ctr">
                    <a:solidFill>
                      <a:srgbClr val="92D050">
                        <a:alpha val="50000"/>
                      </a:srgbClr>
                    </a:solidFill>
                  </a:tcPr>
                </a:tc>
                <a:tc>
                  <a:txBody>
                    <a:bodyPr/>
                    <a:lstStyle/>
                    <a:p>
                      <a:pPr algn="ctr"/>
                      <a:r>
                        <a:rPr kumimoji="1" lang="ja-JP" altLang="en-US" sz="1600" dirty="0"/>
                        <a:t>（</a:t>
                      </a:r>
                      <a:r>
                        <a:rPr kumimoji="1" lang="ja-JP" altLang="en-US" sz="1600"/>
                        <a:t>約３</a:t>
                      </a:r>
                      <a:r>
                        <a:rPr kumimoji="1" lang="en-US" altLang="ja-JP" sz="1600" dirty="0"/>
                        <a:t>.</a:t>
                      </a:r>
                      <a:r>
                        <a:rPr kumimoji="1" lang="ja-JP" altLang="en-US" sz="1600"/>
                        <a:t>７</a:t>
                      </a:r>
                      <a:r>
                        <a:rPr kumimoji="1" lang="ja-JP" altLang="en-US" sz="1600" dirty="0"/>
                        <a:t>℃上昇）</a:t>
                      </a:r>
                    </a:p>
                  </a:txBody>
                  <a:tcPr anchor="ctr">
                    <a:noFill/>
                  </a:tcPr>
                </a:tc>
                <a:extLst>
                  <a:ext uri="{0D108BD9-81ED-4DB2-BD59-A6C34878D82A}">
                    <a16:rowId xmlns:a16="http://schemas.microsoft.com/office/drawing/2014/main" val="429326783"/>
                  </a:ext>
                </a:extLst>
              </a:tr>
              <a:tr h="855410">
                <a:tc>
                  <a:txBody>
                    <a:bodyPr/>
                    <a:lstStyle/>
                    <a:p>
                      <a:r>
                        <a:rPr kumimoji="1" lang="ja-JP" altLang="en-US" sz="1600" dirty="0"/>
                        <a:t>猛暑日の年間日数</a:t>
                      </a:r>
                      <a:endParaRPr kumimoji="1" lang="en-US" altLang="ja-JP" sz="1600" dirty="0"/>
                    </a:p>
                  </a:txBody>
                  <a:tcPr anchor="ctr">
                    <a:solidFill>
                      <a:schemeClr val="accent6">
                        <a:lumMod val="40000"/>
                        <a:lumOff val="60000"/>
                      </a:schemeClr>
                    </a:solidFill>
                  </a:tcPr>
                </a:tc>
                <a:tc>
                  <a:txBody>
                    <a:bodyPr/>
                    <a:lstStyle/>
                    <a:p>
                      <a:pPr algn="ctr"/>
                      <a:r>
                        <a:rPr kumimoji="1" lang="ja-JP" altLang="en-US"/>
                        <a:t>約</a:t>
                      </a:r>
                      <a:r>
                        <a:rPr kumimoji="1" lang="ja-JP" altLang="en-US" sz="2200" b="1"/>
                        <a:t>１９</a:t>
                      </a:r>
                      <a:r>
                        <a:rPr kumimoji="1" lang="en-US" altLang="ja-JP" sz="2200" b="1" dirty="0"/>
                        <a:t>.</a:t>
                      </a:r>
                      <a:r>
                        <a:rPr kumimoji="1" lang="ja-JP" altLang="en-US" sz="2200" b="1"/>
                        <a:t>１</a:t>
                      </a:r>
                      <a:r>
                        <a:rPr kumimoji="1" lang="ja-JP" altLang="en-US"/>
                        <a:t>日</a:t>
                      </a:r>
                      <a:r>
                        <a:rPr kumimoji="1" lang="ja-JP" altLang="en-US" dirty="0"/>
                        <a:t>増加</a:t>
                      </a:r>
                    </a:p>
                  </a:txBody>
                  <a:tcPr anchor="ctr">
                    <a:noFill/>
                  </a:tcPr>
                </a:tc>
                <a:extLst>
                  <a:ext uri="{0D108BD9-81ED-4DB2-BD59-A6C34878D82A}">
                    <a16:rowId xmlns:a16="http://schemas.microsoft.com/office/drawing/2014/main" val="1073720974"/>
                  </a:ext>
                </a:extLst>
              </a:tr>
              <a:tr h="855410">
                <a:tc>
                  <a:txBody>
                    <a:bodyPr/>
                    <a:lstStyle/>
                    <a:p>
                      <a:r>
                        <a:rPr kumimoji="1" lang="ja-JP" altLang="en-US" sz="1600" dirty="0"/>
                        <a:t>熱帯夜の年間日数</a:t>
                      </a:r>
                    </a:p>
                  </a:txBody>
                  <a:tcPr anchor="ctr">
                    <a:solidFill>
                      <a:schemeClr val="accent6">
                        <a:lumMod val="40000"/>
                        <a:lumOff val="60000"/>
                      </a:schemeClr>
                    </a:solidFill>
                  </a:tcPr>
                </a:tc>
                <a:tc>
                  <a:txBody>
                    <a:bodyPr/>
                    <a:lstStyle/>
                    <a:p>
                      <a:pPr algn="ctr"/>
                      <a:r>
                        <a:rPr kumimoji="1" lang="ja-JP" altLang="en-US"/>
                        <a:t>約</a:t>
                      </a:r>
                      <a:r>
                        <a:rPr kumimoji="1" lang="ja-JP" altLang="en-US" sz="2200" b="1"/>
                        <a:t>４０</a:t>
                      </a:r>
                      <a:r>
                        <a:rPr kumimoji="1" lang="en-US" altLang="ja-JP" sz="2200" b="1" dirty="0"/>
                        <a:t>.</a:t>
                      </a:r>
                      <a:r>
                        <a:rPr kumimoji="1" lang="ja-JP" altLang="en-US" sz="2200" b="1"/>
                        <a:t>６</a:t>
                      </a:r>
                      <a:r>
                        <a:rPr kumimoji="1" lang="ja-JP" altLang="en-US"/>
                        <a:t>日</a:t>
                      </a:r>
                      <a:r>
                        <a:rPr kumimoji="1" lang="ja-JP" altLang="en-US" dirty="0"/>
                        <a:t>増加</a:t>
                      </a:r>
                    </a:p>
                  </a:txBody>
                  <a:tcPr anchor="ctr">
                    <a:noFill/>
                  </a:tcPr>
                </a:tc>
                <a:extLst>
                  <a:ext uri="{0D108BD9-81ED-4DB2-BD59-A6C34878D82A}">
                    <a16:rowId xmlns:a16="http://schemas.microsoft.com/office/drawing/2014/main" val="3469788921"/>
                  </a:ext>
                </a:extLst>
              </a:tr>
            </a:tbl>
          </a:graphicData>
        </a:graphic>
      </p:graphicFrame>
      <p:sp>
        <p:nvSpPr>
          <p:cNvPr id="24" name="テキスト ボックス 23">
            <a:extLst>
              <a:ext uri="{FF2B5EF4-FFF2-40B4-BE49-F238E27FC236}">
                <a16:creationId xmlns:a16="http://schemas.microsoft.com/office/drawing/2014/main" id="{82112092-FD57-BF4D-A9A4-493F658A94D1}"/>
              </a:ext>
            </a:extLst>
          </p:cNvPr>
          <p:cNvSpPr txBox="1"/>
          <p:nvPr/>
        </p:nvSpPr>
        <p:spPr>
          <a:xfrm>
            <a:off x="6311381" y="2387109"/>
            <a:ext cx="2832619" cy="1184940"/>
          </a:xfrm>
          <a:prstGeom prst="rect">
            <a:avLst/>
          </a:prstGeom>
          <a:noFill/>
        </p:spPr>
        <p:txBody>
          <a:bodyPr wrap="square" rtlCol="0">
            <a:spAutoFit/>
          </a:bodyPr>
          <a:lstStyle/>
          <a:p>
            <a:pPr>
              <a:lnSpc>
                <a:spcPct val="120000"/>
              </a:lnSpc>
            </a:pPr>
            <a:r>
              <a:rPr kumimoji="1" lang="ja-JP" altLang="en-US" sz="2000" b="1">
                <a:solidFill>
                  <a:srgbClr val="E5001E"/>
                </a:solidFill>
                <a:latin typeface="Meiryo" panose="020B0604030504040204" pitchFamily="34" charset="-128"/>
                <a:ea typeface="Meiryo" panose="020B0604030504040204" pitchFamily="34" charset="-128"/>
              </a:rPr>
              <a:t>日本は</a:t>
            </a:r>
            <a:endParaRPr kumimoji="1" lang="en-US" altLang="ja-JP" sz="2000" b="1" dirty="0">
              <a:solidFill>
                <a:srgbClr val="E5001E"/>
              </a:solidFill>
              <a:latin typeface="Meiryo" panose="020B0604030504040204" pitchFamily="34" charset="-128"/>
              <a:ea typeface="Meiryo" panose="020B0604030504040204" pitchFamily="34" charset="-128"/>
            </a:endParaRPr>
          </a:p>
          <a:p>
            <a:pPr>
              <a:lnSpc>
                <a:spcPct val="120000"/>
              </a:lnSpc>
            </a:pPr>
            <a:r>
              <a:rPr kumimoji="1" lang="ja-JP" altLang="en-US" sz="2000" b="1">
                <a:solidFill>
                  <a:srgbClr val="E5001E"/>
                </a:solidFill>
                <a:latin typeface="Meiryo" panose="020B0604030504040204" pitchFamily="34" charset="-128"/>
                <a:ea typeface="Meiryo" panose="020B0604030504040204" pitchFamily="34" charset="-128"/>
              </a:rPr>
              <a:t>世界平均より</a:t>
            </a:r>
            <a:endParaRPr kumimoji="1" lang="en-US" altLang="ja-JP" sz="2000" b="1" dirty="0">
              <a:solidFill>
                <a:srgbClr val="E5001E"/>
              </a:solidFill>
              <a:latin typeface="Meiryo" panose="020B0604030504040204" pitchFamily="34" charset="-128"/>
              <a:ea typeface="Meiryo" panose="020B0604030504040204" pitchFamily="34" charset="-128"/>
            </a:endParaRPr>
          </a:p>
          <a:p>
            <a:pPr>
              <a:lnSpc>
                <a:spcPct val="120000"/>
              </a:lnSpc>
            </a:pPr>
            <a:r>
              <a:rPr kumimoji="1" lang="ja-JP" altLang="en-US" sz="2000" b="1">
                <a:solidFill>
                  <a:srgbClr val="E5001E"/>
                </a:solidFill>
                <a:latin typeface="Meiryo" panose="020B0604030504040204" pitchFamily="34" charset="-128"/>
                <a:ea typeface="Meiryo" panose="020B0604030504040204" pitchFamily="34" charset="-128"/>
              </a:rPr>
              <a:t>影響</a:t>
            </a:r>
            <a:r>
              <a:rPr kumimoji="1" lang="ja-JP" altLang="en-US" sz="2000" b="1" dirty="0">
                <a:solidFill>
                  <a:srgbClr val="E5001E"/>
                </a:solidFill>
                <a:latin typeface="Meiryo" panose="020B0604030504040204" pitchFamily="34" charset="-128"/>
                <a:ea typeface="Meiryo" panose="020B0604030504040204" pitchFamily="34" charset="-128"/>
              </a:rPr>
              <a:t>が大きい！</a:t>
            </a:r>
          </a:p>
        </p:txBody>
      </p:sp>
      <p:pic>
        <p:nvPicPr>
          <p:cNvPr id="25" name="図 24">
            <a:extLst>
              <a:ext uri="{FF2B5EF4-FFF2-40B4-BE49-F238E27FC236}">
                <a16:creationId xmlns:a16="http://schemas.microsoft.com/office/drawing/2014/main" id="{12F48BFF-BEC6-214E-950F-6E1668045B6C}"/>
              </a:ext>
            </a:extLst>
          </p:cNvPr>
          <p:cNvPicPr>
            <a:picLocks noChangeAspect="1"/>
          </p:cNvPicPr>
          <p:nvPr/>
        </p:nvPicPr>
        <p:blipFill>
          <a:blip r:embed="rId3"/>
          <a:stretch>
            <a:fillRect/>
          </a:stretch>
        </p:blipFill>
        <p:spPr>
          <a:xfrm>
            <a:off x="7552827" y="1383235"/>
            <a:ext cx="1257495" cy="1303782"/>
          </a:xfrm>
          <a:prstGeom prst="rect">
            <a:avLst/>
          </a:prstGeom>
        </p:spPr>
      </p:pic>
      <p:sp>
        <p:nvSpPr>
          <p:cNvPr id="34" name="テキスト ボックス 33">
            <a:extLst>
              <a:ext uri="{FF2B5EF4-FFF2-40B4-BE49-F238E27FC236}">
                <a16:creationId xmlns:a16="http://schemas.microsoft.com/office/drawing/2014/main" id="{A1609979-B5D2-3843-8B8B-7EF4F099A0E9}"/>
              </a:ext>
            </a:extLst>
          </p:cNvPr>
          <p:cNvSpPr txBox="1"/>
          <p:nvPr/>
        </p:nvSpPr>
        <p:spPr>
          <a:xfrm>
            <a:off x="461633" y="6002672"/>
            <a:ext cx="3750327" cy="276999"/>
          </a:xfrm>
          <a:prstGeom prst="rect">
            <a:avLst/>
          </a:prstGeom>
          <a:noFill/>
        </p:spPr>
        <p:txBody>
          <a:bodyPr wrap="square" rtlCol="0">
            <a:spAutoFit/>
          </a:bodyPr>
          <a:lstStyle/>
          <a:p>
            <a:r>
              <a:rPr kumimoji="1" lang="ja-JP" altLang="en-US" sz="1200" dirty="0">
                <a:latin typeface="Meiryo" panose="020B0604030504040204" pitchFamily="34" charset="-128"/>
                <a:ea typeface="Meiryo" panose="020B0604030504040204" pitchFamily="34" charset="-128"/>
              </a:rPr>
              <a:t>（</a:t>
            </a:r>
            <a:r>
              <a:rPr kumimoji="1" lang="en-US" altLang="ja-JP" sz="1200" dirty="0">
                <a:latin typeface="Meiryo" panose="020B0604030504040204" pitchFamily="34" charset="-128"/>
                <a:ea typeface="Meiryo" panose="020B0604030504040204" pitchFamily="34" charset="-128"/>
              </a:rPr>
              <a:t>ICPP</a:t>
            </a:r>
            <a:r>
              <a:rPr kumimoji="1" lang="ja-JP" altLang="en-US" sz="1200" dirty="0">
                <a:latin typeface="Meiryo" panose="020B0604030504040204" pitchFamily="34" charset="-128"/>
                <a:ea typeface="Meiryo" panose="020B0604030504040204" pitchFamily="34" charset="-128"/>
              </a:rPr>
              <a:t>シナリオより、</a:t>
            </a:r>
            <a:r>
              <a:rPr kumimoji="1" lang="en-US" altLang="ja-JP" sz="1200" dirty="0">
                <a:latin typeface="Meiryo" panose="020B0604030504040204" pitchFamily="34" charset="-128"/>
                <a:ea typeface="Meiryo" panose="020B0604030504040204" pitchFamily="34" charset="-128"/>
              </a:rPr>
              <a:t>20</a:t>
            </a:r>
            <a:r>
              <a:rPr kumimoji="1" lang="ja-JP" altLang="en-US" sz="1200" dirty="0">
                <a:latin typeface="Meiryo" panose="020B0604030504040204" pitchFamily="34" charset="-128"/>
                <a:ea typeface="Meiryo" panose="020B0604030504040204" pitchFamily="34" charset="-128"/>
              </a:rPr>
              <a:t>世紀末との比較）</a:t>
            </a:r>
          </a:p>
        </p:txBody>
      </p:sp>
      <p:grpSp>
        <p:nvGrpSpPr>
          <p:cNvPr id="5" name="グループ化 4">
            <a:extLst>
              <a:ext uri="{FF2B5EF4-FFF2-40B4-BE49-F238E27FC236}">
                <a16:creationId xmlns:a16="http://schemas.microsoft.com/office/drawing/2014/main" id="{A7415AA1-3A6C-A942-B0E0-14377D6FE13B}"/>
              </a:ext>
            </a:extLst>
          </p:cNvPr>
          <p:cNvGrpSpPr/>
          <p:nvPr/>
        </p:nvGrpSpPr>
        <p:grpSpPr>
          <a:xfrm>
            <a:off x="5835415" y="4246450"/>
            <a:ext cx="2753481" cy="1964153"/>
            <a:chOff x="3151200" y="4871960"/>
            <a:chExt cx="2166392" cy="1545362"/>
          </a:xfrm>
        </p:grpSpPr>
        <p:pic>
          <p:nvPicPr>
            <p:cNvPr id="20" name="図 19">
              <a:extLst>
                <a:ext uri="{FF2B5EF4-FFF2-40B4-BE49-F238E27FC236}">
                  <a16:creationId xmlns:a16="http://schemas.microsoft.com/office/drawing/2014/main" id="{77727868-11A7-014B-863E-53B33AFE3A5D}"/>
                </a:ext>
              </a:extLst>
            </p:cNvPr>
            <p:cNvPicPr>
              <a:picLocks noChangeAspect="1"/>
            </p:cNvPicPr>
            <p:nvPr/>
          </p:nvPicPr>
          <p:blipFill>
            <a:blip r:embed="rId4">
              <a:clrChange>
                <a:clrFrom>
                  <a:srgbClr val="000000"/>
                </a:clrFrom>
                <a:clrTo>
                  <a:srgbClr val="000000">
                    <a:alpha val="0"/>
                  </a:srgbClr>
                </a:clrTo>
              </a:clrChange>
            </a:blip>
            <a:stretch>
              <a:fillRect/>
            </a:stretch>
          </p:blipFill>
          <p:spPr>
            <a:xfrm>
              <a:off x="3151200" y="4871960"/>
              <a:ext cx="2166392" cy="1545362"/>
            </a:xfrm>
            <a:prstGeom prst="rect">
              <a:avLst/>
            </a:prstGeom>
          </p:spPr>
        </p:pic>
        <p:sp>
          <p:nvSpPr>
            <p:cNvPr id="35" name="テキスト ボックス 34">
              <a:extLst>
                <a:ext uri="{FF2B5EF4-FFF2-40B4-BE49-F238E27FC236}">
                  <a16:creationId xmlns:a16="http://schemas.microsoft.com/office/drawing/2014/main" id="{C11D0022-AC55-7448-A29E-90B2C871EA34}"/>
                </a:ext>
              </a:extLst>
            </p:cNvPr>
            <p:cNvSpPr txBox="1"/>
            <p:nvPr/>
          </p:nvSpPr>
          <p:spPr>
            <a:xfrm>
              <a:off x="3707327" y="5475365"/>
              <a:ext cx="1137375" cy="338554"/>
            </a:xfrm>
            <a:prstGeom prst="rect">
              <a:avLst/>
            </a:prstGeom>
            <a:noFill/>
          </p:spPr>
          <p:txBody>
            <a:bodyPr wrap="square" rtlCol="0">
              <a:spAutoFit/>
            </a:bodyPr>
            <a:lstStyle/>
            <a:p>
              <a:pPr algn="ctr"/>
              <a:r>
                <a:rPr kumimoji="1" lang="ja-JP" altLang="en-US" sz="1600" b="1">
                  <a:latin typeface="Meiryo" panose="020B0604030504040204" pitchFamily="34" charset="-128"/>
                  <a:ea typeface="Meiryo" panose="020B0604030504040204" pitchFamily="34" charset="-128"/>
                </a:rPr>
                <a:t>えーっ</a:t>
              </a:r>
              <a:r>
                <a:rPr kumimoji="1" lang="en-US" altLang="ja-JP" sz="1600" b="1" dirty="0">
                  <a:latin typeface="Meiryo" panose="020B0604030504040204" pitchFamily="34" charset="-128"/>
                  <a:ea typeface="Meiryo" panose="020B0604030504040204" pitchFamily="34" charset="-128"/>
                </a:rPr>
                <a:t>!</a:t>
              </a:r>
              <a:endParaRPr kumimoji="1" lang="ja-JP" altLang="en-US" sz="1600" b="1" dirty="0">
                <a:latin typeface="Meiryo" panose="020B0604030504040204" pitchFamily="34" charset="-128"/>
                <a:ea typeface="Meiryo" panose="020B0604030504040204" pitchFamily="34" charset="-128"/>
              </a:endParaRPr>
            </a:p>
          </p:txBody>
        </p:sp>
      </p:grpSp>
      <p:sp>
        <p:nvSpPr>
          <p:cNvPr id="7" name="左矢印 6">
            <a:extLst>
              <a:ext uri="{FF2B5EF4-FFF2-40B4-BE49-F238E27FC236}">
                <a16:creationId xmlns:a16="http://schemas.microsoft.com/office/drawing/2014/main" id="{038AD470-220C-7447-A88F-FD444851D282}"/>
              </a:ext>
            </a:extLst>
          </p:cNvPr>
          <p:cNvSpPr/>
          <p:nvPr/>
        </p:nvSpPr>
        <p:spPr>
          <a:xfrm>
            <a:off x="5724128" y="2708920"/>
            <a:ext cx="504056" cy="461665"/>
          </a:xfrm>
          <a:prstGeom prst="left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330487102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6F839CB1-461E-413E-B3CA-BC800CEC627E}"/>
              </a:ext>
            </a:extLst>
          </p:cNvPr>
          <p:cNvSpPr>
            <a:spLocks noGrp="1"/>
          </p:cNvSpPr>
          <p:nvPr>
            <p:ph type="sldNum" sz="quarter" idx="12"/>
          </p:nvPr>
        </p:nvSpPr>
        <p:spPr>
          <a:xfrm>
            <a:off x="6752922" y="6218703"/>
            <a:ext cx="2057400" cy="365125"/>
          </a:xfrm>
        </p:spPr>
        <p:txBody>
          <a:bodyPr/>
          <a:lstStyle/>
          <a:p>
            <a:fld id="{CBF934BD-E90C-48AD-ABF4-D83759C07D99}" type="slidenum">
              <a:rPr lang="en-US" altLang="ja-JP" smtClean="0"/>
              <a:pPr/>
              <a:t>10</a:t>
            </a:fld>
            <a:endParaRPr lang="en-US" altLang="ja-JP"/>
          </a:p>
        </p:txBody>
      </p:sp>
      <p:sp>
        <p:nvSpPr>
          <p:cNvPr id="3" name="タイトル 2">
            <a:extLst>
              <a:ext uri="{FF2B5EF4-FFF2-40B4-BE49-F238E27FC236}">
                <a16:creationId xmlns:a16="http://schemas.microsoft.com/office/drawing/2014/main" id="{C9FECEDE-6C23-8447-BB4A-8CF4160C0FB3}"/>
              </a:ext>
            </a:extLst>
          </p:cNvPr>
          <p:cNvSpPr>
            <a:spLocks noGrp="1"/>
          </p:cNvSpPr>
          <p:nvPr>
            <p:ph type="title"/>
          </p:nvPr>
        </p:nvSpPr>
        <p:spPr>
          <a:xfrm>
            <a:off x="520700" y="620688"/>
            <a:ext cx="8102600" cy="648000"/>
          </a:xfrm>
        </p:spPr>
        <p:txBody>
          <a:bodyPr/>
          <a:lstStyle/>
          <a:p>
            <a:r>
              <a:rPr lang="ja-JP" altLang="en-US" sz="2800" kern="0"/>
              <a:t>地球温暖化と温室効果ガス</a:t>
            </a:r>
            <a:endParaRPr lang="ja-JP" altLang="en-US"/>
          </a:p>
        </p:txBody>
      </p:sp>
      <p:sp>
        <p:nvSpPr>
          <p:cNvPr id="11" name="テキスト プレースホルダー 10">
            <a:extLst>
              <a:ext uri="{FF2B5EF4-FFF2-40B4-BE49-F238E27FC236}">
                <a16:creationId xmlns:a16="http://schemas.microsoft.com/office/drawing/2014/main" id="{0F214481-D6FE-184F-BCA7-6CB09DA32941}"/>
              </a:ext>
            </a:extLst>
          </p:cNvPr>
          <p:cNvSpPr>
            <a:spLocks noGrp="1"/>
          </p:cNvSpPr>
          <p:nvPr>
            <p:ph type="body" sz="quarter" idx="13"/>
          </p:nvPr>
        </p:nvSpPr>
        <p:spPr>
          <a:xfrm>
            <a:off x="668073" y="121092"/>
            <a:ext cx="7145411" cy="459568"/>
          </a:xfrm>
        </p:spPr>
        <p:txBody>
          <a:bodyPr/>
          <a:lstStyle/>
          <a:p>
            <a:r>
              <a:rPr lang="en-US" altLang="ja-JP" dirty="0"/>
              <a:t>SDGs </a:t>
            </a:r>
            <a:r>
              <a:rPr lang="ja-JP" altLang="en-US"/>
              <a:t>ってどうしてできたの？</a:t>
            </a:r>
          </a:p>
        </p:txBody>
      </p:sp>
      <p:sp>
        <p:nvSpPr>
          <p:cNvPr id="12" name="テキスト プレースホルダー 11">
            <a:extLst>
              <a:ext uri="{FF2B5EF4-FFF2-40B4-BE49-F238E27FC236}">
                <a16:creationId xmlns:a16="http://schemas.microsoft.com/office/drawing/2014/main" id="{CCD1539A-EEEF-9D42-95A7-C6917E62C705}"/>
              </a:ext>
            </a:extLst>
          </p:cNvPr>
          <p:cNvSpPr>
            <a:spLocks noGrp="1"/>
          </p:cNvSpPr>
          <p:nvPr>
            <p:ph type="body" sz="quarter" idx="14"/>
          </p:nvPr>
        </p:nvSpPr>
        <p:spPr>
          <a:xfrm>
            <a:off x="272073" y="142084"/>
            <a:ext cx="321751" cy="388812"/>
          </a:xfrm>
        </p:spPr>
        <p:txBody>
          <a:bodyPr/>
          <a:lstStyle/>
          <a:p>
            <a:r>
              <a:rPr lang="en-US" altLang="ja-JP" dirty="0"/>
              <a:t>2</a:t>
            </a:r>
            <a:endParaRPr lang="ja-JP" altLang="en-US"/>
          </a:p>
        </p:txBody>
      </p:sp>
      <p:sp>
        <p:nvSpPr>
          <p:cNvPr id="16" name="四角形: 角を丸くする 22">
            <a:extLst>
              <a:ext uri="{FF2B5EF4-FFF2-40B4-BE49-F238E27FC236}">
                <a16:creationId xmlns:a16="http://schemas.microsoft.com/office/drawing/2014/main" id="{F0C3DDA4-0112-E447-A137-D10965E84CA3}"/>
              </a:ext>
            </a:extLst>
          </p:cNvPr>
          <p:cNvSpPr/>
          <p:nvPr/>
        </p:nvSpPr>
        <p:spPr bwMode="auto">
          <a:xfrm>
            <a:off x="520700" y="1556792"/>
            <a:ext cx="7951101" cy="2381296"/>
          </a:xfrm>
          <a:prstGeom prst="roundRect">
            <a:avLst>
              <a:gd name="adj" fmla="val 8542"/>
            </a:avLst>
          </a:prstGeom>
          <a:solidFill>
            <a:schemeClr val="accent4">
              <a:lumMod val="40000"/>
              <a:lumOff val="60000"/>
            </a:schemeClr>
          </a:solidFill>
          <a:ln w="9525" cap="flat" cmpd="sng" algn="ctr">
            <a:no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ja-JP" altLang="en-US" sz="2400" u="none" strike="noStrike" cap="none" normalizeH="0" baseline="0">
              <a:ln>
                <a:noFill/>
              </a:ln>
              <a:solidFill>
                <a:srgbClr val="000000"/>
              </a:solidFill>
              <a:effectLst/>
              <a:latin typeface="Meiryo" panose="020B0604030504040204" pitchFamily="34" charset="-128"/>
              <a:ea typeface="Meiryo" panose="020B0604030504040204" pitchFamily="34" charset="-128"/>
              <a:cs typeface="ＭＳ Ｐゴシック" charset="0"/>
            </a:endParaRPr>
          </a:p>
        </p:txBody>
      </p:sp>
      <p:sp>
        <p:nvSpPr>
          <p:cNvPr id="19" name="テキスト ボックス 18">
            <a:extLst>
              <a:ext uri="{FF2B5EF4-FFF2-40B4-BE49-F238E27FC236}">
                <a16:creationId xmlns:a16="http://schemas.microsoft.com/office/drawing/2014/main" id="{7F3E66DF-EADE-5D41-97CC-360A1A174411}"/>
              </a:ext>
            </a:extLst>
          </p:cNvPr>
          <p:cNvSpPr txBox="1"/>
          <p:nvPr/>
        </p:nvSpPr>
        <p:spPr>
          <a:xfrm>
            <a:off x="3593208" y="2397009"/>
            <a:ext cx="1957584" cy="400110"/>
          </a:xfrm>
          <a:prstGeom prst="rect">
            <a:avLst/>
          </a:prstGeom>
          <a:noFill/>
        </p:spPr>
        <p:txBody>
          <a:bodyPr wrap="square" rtlCol="0">
            <a:spAutoFit/>
          </a:bodyPr>
          <a:lstStyle/>
          <a:p>
            <a:pPr algn="ctr"/>
            <a:r>
              <a:rPr kumimoji="1" lang="ja-JP" altLang="en-US" sz="2000">
                <a:latin typeface="Meiryo" panose="020B0604030504040204" pitchFamily="34" charset="-128"/>
                <a:ea typeface="Meiryo" panose="020B0604030504040204" pitchFamily="34" charset="-128"/>
              </a:rPr>
              <a:t>増えすぎる</a:t>
            </a:r>
            <a:r>
              <a:rPr lang="ja-JP" altLang="en-US" sz="2000">
                <a:latin typeface="Meiryo" panose="020B0604030504040204" pitchFamily="34" charset="-128"/>
                <a:ea typeface="Meiryo" panose="020B0604030504040204" pitchFamily="34" charset="-128"/>
              </a:rPr>
              <a:t>と</a:t>
            </a:r>
            <a:endParaRPr kumimoji="1" lang="ja-JP" altLang="en-US" sz="2000" dirty="0">
              <a:latin typeface="Meiryo" panose="020B0604030504040204" pitchFamily="34" charset="-128"/>
              <a:ea typeface="Meiryo" panose="020B0604030504040204" pitchFamily="34" charset="-128"/>
            </a:endParaRPr>
          </a:p>
        </p:txBody>
      </p:sp>
      <p:grpSp>
        <p:nvGrpSpPr>
          <p:cNvPr id="26" name="グループ化 25">
            <a:extLst>
              <a:ext uri="{FF2B5EF4-FFF2-40B4-BE49-F238E27FC236}">
                <a16:creationId xmlns:a16="http://schemas.microsoft.com/office/drawing/2014/main" id="{52E06617-04AD-AA4F-8573-F950874A2AB6}"/>
              </a:ext>
            </a:extLst>
          </p:cNvPr>
          <p:cNvGrpSpPr/>
          <p:nvPr/>
        </p:nvGrpSpPr>
        <p:grpSpPr>
          <a:xfrm>
            <a:off x="3912320" y="2672846"/>
            <a:ext cx="1319360" cy="642858"/>
            <a:chOff x="3688877" y="2384962"/>
            <a:chExt cx="1319360" cy="642858"/>
          </a:xfrm>
        </p:grpSpPr>
        <p:sp>
          <p:nvSpPr>
            <p:cNvPr id="30" name="フローチャート: 抜出し 29">
              <a:extLst>
                <a:ext uri="{FF2B5EF4-FFF2-40B4-BE49-F238E27FC236}">
                  <a16:creationId xmlns:a16="http://schemas.microsoft.com/office/drawing/2014/main" id="{A08324C6-AF99-A844-AC5A-31621BDA20C3}"/>
                </a:ext>
              </a:extLst>
            </p:cNvPr>
            <p:cNvSpPr/>
            <p:nvPr/>
          </p:nvSpPr>
          <p:spPr bwMode="auto">
            <a:xfrm rot="16200000">
              <a:off x="4038949" y="2183138"/>
              <a:ext cx="325851" cy="1025996"/>
            </a:xfrm>
            <a:prstGeom prst="flowChartExtract">
              <a:avLst/>
            </a:prstGeom>
            <a:solidFill>
              <a:schemeClr val="accent2">
                <a:lumMod val="60000"/>
                <a:lumOff val="40000"/>
              </a:schemeClr>
            </a:solidFill>
            <a:ln w="9525" cap="flat" cmpd="sng" algn="ctr">
              <a:no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ja-JP" altLang="en-US" sz="2400" u="none" strike="noStrike" cap="none" normalizeH="0" baseline="0">
                <a:ln>
                  <a:noFill/>
                </a:ln>
                <a:solidFill>
                  <a:srgbClr val="000000"/>
                </a:solidFill>
                <a:effectLst/>
                <a:latin typeface="Meiryo" panose="020B0604030504040204" pitchFamily="34" charset="-128"/>
                <a:ea typeface="Meiryo" panose="020B0604030504040204" pitchFamily="34" charset="-128"/>
                <a:cs typeface="ＭＳ Ｐゴシック" charset="0"/>
              </a:endParaRPr>
            </a:p>
          </p:txBody>
        </p:sp>
        <p:sp>
          <p:nvSpPr>
            <p:cNvPr id="31" name="フローチャート: 抜出し 30">
              <a:extLst>
                <a:ext uri="{FF2B5EF4-FFF2-40B4-BE49-F238E27FC236}">
                  <a16:creationId xmlns:a16="http://schemas.microsoft.com/office/drawing/2014/main" id="{10376A5B-6A6F-E444-8CD9-E9981B68EB99}"/>
                </a:ext>
              </a:extLst>
            </p:cNvPr>
            <p:cNvSpPr/>
            <p:nvPr/>
          </p:nvSpPr>
          <p:spPr bwMode="auto">
            <a:xfrm rot="5400000">
              <a:off x="4537155" y="2556737"/>
              <a:ext cx="642858" cy="299307"/>
            </a:xfrm>
            <a:prstGeom prst="flowChartExtract">
              <a:avLst/>
            </a:prstGeom>
            <a:solidFill>
              <a:schemeClr val="accent2">
                <a:lumMod val="60000"/>
                <a:lumOff val="40000"/>
              </a:schemeClr>
            </a:solidFill>
            <a:ln w="9525" cap="flat" cmpd="sng" algn="ctr">
              <a:no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ja-JP" altLang="en-US" sz="2400" u="none" strike="noStrike" cap="none" normalizeH="0" baseline="0">
                <a:ln>
                  <a:noFill/>
                </a:ln>
                <a:solidFill>
                  <a:srgbClr val="000000"/>
                </a:solidFill>
                <a:effectLst/>
                <a:latin typeface="Meiryo" panose="020B0604030504040204" pitchFamily="34" charset="-128"/>
                <a:ea typeface="Meiryo" panose="020B0604030504040204" pitchFamily="34" charset="-128"/>
                <a:cs typeface="ＭＳ Ｐゴシック" charset="0"/>
              </a:endParaRPr>
            </a:p>
          </p:txBody>
        </p:sp>
      </p:grpSp>
      <p:pic>
        <p:nvPicPr>
          <p:cNvPr id="32" name="図 31">
            <a:extLst>
              <a:ext uri="{FF2B5EF4-FFF2-40B4-BE49-F238E27FC236}">
                <a16:creationId xmlns:a16="http://schemas.microsoft.com/office/drawing/2014/main" id="{21EF783A-6213-0549-9F0F-31AEEBC9B31C}"/>
              </a:ext>
            </a:extLst>
          </p:cNvPr>
          <p:cNvPicPr>
            <a:picLocks noChangeAspect="1"/>
          </p:cNvPicPr>
          <p:nvPr/>
        </p:nvPicPr>
        <p:blipFill>
          <a:blip r:embed="rId3">
            <a:clrChange>
              <a:clrFrom>
                <a:srgbClr val="000000"/>
              </a:clrFrom>
              <a:clrTo>
                <a:srgbClr val="000000">
                  <a:alpha val="0"/>
                </a:srgbClr>
              </a:clrTo>
            </a:clrChange>
          </a:blip>
          <a:stretch>
            <a:fillRect/>
          </a:stretch>
        </p:blipFill>
        <p:spPr>
          <a:xfrm>
            <a:off x="2644693" y="4068788"/>
            <a:ext cx="1838389" cy="1709701"/>
          </a:xfrm>
          <a:prstGeom prst="rect">
            <a:avLst/>
          </a:prstGeom>
        </p:spPr>
      </p:pic>
      <p:sp>
        <p:nvSpPr>
          <p:cNvPr id="33" name="吹き出し: 角を丸めた四角形 7">
            <a:extLst>
              <a:ext uri="{FF2B5EF4-FFF2-40B4-BE49-F238E27FC236}">
                <a16:creationId xmlns:a16="http://schemas.microsoft.com/office/drawing/2014/main" id="{3A0926E5-F59D-1C4B-88A1-4B9E6E40A8A8}"/>
              </a:ext>
            </a:extLst>
          </p:cNvPr>
          <p:cNvSpPr/>
          <p:nvPr/>
        </p:nvSpPr>
        <p:spPr bwMode="auto">
          <a:xfrm>
            <a:off x="900279" y="4457118"/>
            <a:ext cx="1492982" cy="798071"/>
          </a:xfrm>
          <a:prstGeom prst="wedgeRoundRectCallout">
            <a:avLst>
              <a:gd name="adj1" fmla="val 70147"/>
              <a:gd name="adj2" fmla="val 42266"/>
              <a:gd name="adj3" fmla="val 16667"/>
            </a:avLst>
          </a:prstGeom>
          <a:noFill/>
          <a:ln w="38100" cap="flat" cmpd="sng" algn="ctr">
            <a:solidFill>
              <a:schemeClr val="bg2"/>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ja-JP" altLang="en-US" sz="2000" b="1" u="none" strike="noStrike" cap="none" normalizeH="0" baseline="0" dirty="0">
                <a:ln>
                  <a:noFill/>
                </a:ln>
                <a:solidFill>
                  <a:schemeClr val="bg2">
                    <a:lumMod val="50000"/>
                  </a:schemeClr>
                </a:solidFill>
                <a:effectLst/>
                <a:latin typeface="Meiryo" panose="020B0604030504040204" pitchFamily="34" charset="-128"/>
                <a:ea typeface="Meiryo" panose="020B0604030504040204" pitchFamily="34" charset="-128"/>
                <a:cs typeface="ＭＳ Ｐゴシック" charset="0"/>
              </a:rPr>
              <a:t>工業化</a:t>
            </a:r>
          </a:p>
        </p:txBody>
      </p:sp>
      <p:sp>
        <p:nvSpPr>
          <p:cNvPr id="35" name="吹き出し: 角を丸めた四角形 8">
            <a:extLst>
              <a:ext uri="{FF2B5EF4-FFF2-40B4-BE49-F238E27FC236}">
                <a16:creationId xmlns:a16="http://schemas.microsoft.com/office/drawing/2014/main" id="{447F9B54-B207-6F49-9912-76B96E7196B0}"/>
              </a:ext>
            </a:extLst>
          </p:cNvPr>
          <p:cNvSpPr/>
          <p:nvPr/>
        </p:nvSpPr>
        <p:spPr bwMode="auto">
          <a:xfrm>
            <a:off x="6227496" y="4214282"/>
            <a:ext cx="2280892" cy="870902"/>
          </a:xfrm>
          <a:prstGeom prst="wedgeRoundRectCallout">
            <a:avLst>
              <a:gd name="adj1" fmla="val -64281"/>
              <a:gd name="adj2" fmla="val 48444"/>
              <a:gd name="adj3" fmla="val 16667"/>
            </a:avLst>
          </a:prstGeom>
          <a:noFill/>
          <a:ln w="38100" cap="flat" cmpd="sng" algn="ctr">
            <a:solidFill>
              <a:schemeClr val="bg2"/>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ja-JP" altLang="en-US" sz="2000" b="1" u="none" strike="noStrike" cap="none" normalizeH="0" baseline="0">
                <a:ln>
                  <a:noFill/>
                </a:ln>
                <a:solidFill>
                  <a:schemeClr val="bg2">
                    <a:lumMod val="50000"/>
                  </a:schemeClr>
                </a:solidFill>
                <a:effectLst/>
                <a:latin typeface="Meiryo" panose="020B0604030504040204" pitchFamily="34" charset="-128"/>
                <a:ea typeface="Meiryo" panose="020B0604030504040204" pitchFamily="34" charset="-128"/>
                <a:cs typeface="ＭＳ Ｐゴシック" charset="0"/>
              </a:rPr>
              <a:t>化石燃料の</a:t>
            </a:r>
            <a:r>
              <a:rPr kumimoji="0" lang="ja-JP" altLang="en-US" sz="2000" b="1" u="none" strike="noStrike" cap="none" normalizeH="0" baseline="0" dirty="0">
                <a:ln>
                  <a:noFill/>
                </a:ln>
                <a:solidFill>
                  <a:schemeClr val="bg2">
                    <a:lumMod val="50000"/>
                  </a:schemeClr>
                </a:solidFill>
                <a:effectLst/>
                <a:latin typeface="Meiryo" panose="020B0604030504040204" pitchFamily="34" charset="-128"/>
                <a:ea typeface="Meiryo" panose="020B0604030504040204" pitchFamily="34" charset="-128"/>
                <a:cs typeface="ＭＳ Ｐゴシック" charset="0"/>
              </a:rPr>
              <a:t>利用</a:t>
            </a:r>
          </a:p>
        </p:txBody>
      </p:sp>
      <p:sp>
        <p:nvSpPr>
          <p:cNvPr id="36" name="テキスト ボックス 35">
            <a:extLst>
              <a:ext uri="{FF2B5EF4-FFF2-40B4-BE49-F238E27FC236}">
                <a16:creationId xmlns:a16="http://schemas.microsoft.com/office/drawing/2014/main" id="{4FBE3C23-1655-3040-ADA6-179344A86E73}"/>
              </a:ext>
            </a:extLst>
          </p:cNvPr>
          <p:cNvSpPr txBox="1"/>
          <p:nvPr/>
        </p:nvSpPr>
        <p:spPr>
          <a:xfrm>
            <a:off x="3517374" y="1888087"/>
            <a:ext cx="2109253" cy="430887"/>
          </a:xfrm>
          <a:prstGeom prst="rect">
            <a:avLst/>
          </a:prstGeom>
          <a:noFill/>
        </p:spPr>
        <p:txBody>
          <a:bodyPr wrap="square" rtlCol="0">
            <a:spAutoFit/>
          </a:bodyPr>
          <a:lstStyle/>
          <a:p>
            <a:pPr algn="ctr"/>
            <a:r>
              <a:rPr kumimoji="1" lang="ja-JP" altLang="en-US" sz="2200" b="1" dirty="0">
                <a:latin typeface="Meiryo" panose="020B0604030504040204" pitchFamily="34" charset="-128"/>
                <a:ea typeface="Meiryo" panose="020B0604030504040204" pitchFamily="34" charset="-128"/>
              </a:rPr>
              <a:t>温室効果ガス</a:t>
            </a:r>
          </a:p>
        </p:txBody>
      </p:sp>
      <p:sp>
        <p:nvSpPr>
          <p:cNvPr id="38" name="テキスト ボックス 37">
            <a:extLst>
              <a:ext uri="{FF2B5EF4-FFF2-40B4-BE49-F238E27FC236}">
                <a16:creationId xmlns:a16="http://schemas.microsoft.com/office/drawing/2014/main" id="{1487F153-DF10-D447-BA3F-475678BB9DEE}"/>
              </a:ext>
            </a:extLst>
          </p:cNvPr>
          <p:cNvSpPr txBox="1"/>
          <p:nvPr/>
        </p:nvSpPr>
        <p:spPr>
          <a:xfrm>
            <a:off x="3704876" y="3299933"/>
            <a:ext cx="1734248" cy="400110"/>
          </a:xfrm>
          <a:prstGeom prst="rect">
            <a:avLst/>
          </a:prstGeom>
          <a:noFill/>
        </p:spPr>
        <p:txBody>
          <a:bodyPr wrap="square" rtlCol="0">
            <a:spAutoFit/>
          </a:bodyPr>
          <a:lstStyle/>
          <a:p>
            <a:pPr algn="ctr"/>
            <a:r>
              <a:rPr lang="ja-JP" altLang="en-US" sz="2000" b="1" dirty="0">
                <a:solidFill>
                  <a:srgbClr val="E5001E"/>
                </a:solidFill>
                <a:latin typeface="Meiryo" panose="020B0604030504040204" pitchFamily="34" charset="-128"/>
                <a:ea typeface="Meiryo" panose="020B0604030504040204" pitchFamily="34" charset="-128"/>
              </a:rPr>
              <a:t>暑くなる！</a:t>
            </a:r>
            <a:endParaRPr kumimoji="1" lang="ja-JP" altLang="en-US" sz="2000" b="1" dirty="0">
              <a:solidFill>
                <a:srgbClr val="E5001E"/>
              </a:solidFill>
              <a:latin typeface="Meiryo" panose="020B0604030504040204" pitchFamily="34" charset="-128"/>
              <a:ea typeface="Meiryo" panose="020B0604030504040204" pitchFamily="34" charset="-128"/>
            </a:endParaRPr>
          </a:p>
        </p:txBody>
      </p:sp>
      <p:grpSp>
        <p:nvGrpSpPr>
          <p:cNvPr id="5" name="グループ化 4">
            <a:extLst>
              <a:ext uri="{FF2B5EF4-FFF2-40B4-BE49-F238E27FC236}">
                <a16:creationId xmlns:a16="http://schemas.microsoft.com/office/drawing/2014/main" id="{935AD52C-D978-8D43-98BF-AA066D1E0752}"/>
              </a:ext>
            </a:extLst>
          </p:cNvPr>
          <p:cNvGrpSpPr/>
          <p:nvPr/>
        </p:nvGrpSpPr>
        <p:grpSpPr>
          <a:xfrm>
            <a:off x="776271" y="5914441"/>
            <a:ext cx="7571577" cy="466887"/>
            <a:chOff x="776271" y="5985520"/>
            <a:chExt cx="7571577" cy="466887"/>
          </a:xfrm>
        </p:grpSpPr>
        <p:sp>
          <p:nvSpPr>
            <p:cNvPr id="37" name="テキスト ボックス 36">
              <a:extLst>
                <a:ext uri="{FF2B5EF4-FFF2-40B4-BE49-F238E27FC236}">
                  <a16:creationId xmlns:a16="http://schemas.microsoft.com/office/drawing/2014/main" id="{F917B3AD-CB24-1941-9CC6-3BB3E5C1C270}"/>
                </a:ext>
              </a:extLst>
            </p:cNvPr>
            <p:cNvSpPr txBox="1"/>
            <p:nvPr/>
          </p:nvSpPr>
          <p:spPr>
            <a:xfrm>
              <a:off x="776271" y="5985520"/>
              <a:ext cx="7571577" cy="430887"/>
            </a:xfrm>
            <a:prstGeom prst="rect">
              <a:avLst/>
            </a:prstGeom>
            <a:noFill/>
          </p:spPr>
          <p:txBody>
            <a:bodyPr wrap="square" rtlCol="0">
              <a:spAutoFit/>
            </a:bodyPr>
            <a:lstStyle/>
            <a:p>
              <a:pPr algn="ctr"/>
              <a:r>
                <a:rPr lang="ja-JP" altLang="en-US" sz="2200" b="1" dirty="0">
                  <a:solidFill>
                    <a:schemeClr val="tx2"/>
                  </a:solidFill>
                  <a:latin typeface="Meiryo" panose="020B0604030504040204" pitchFamily="34" charset="-128"/>
                  <a:ea typeface="Meiryo" panose="020B0604030504040204" pitchFamily="34" charset="-128"/>
                </a:rPr>
                <a:t>人間の活動が影響　→　人間がコントロールできる</a:t>
              </a:r>
              <a:endParaRPr kumimoji="1" lang="ja-JP" altLang="en-US" sz="2200" b="1" dirty="0">
                <a:solidFill>
                  <a:schemeClr val="tx2"/>
                </a:solidFill>
                <a:latin typeface="Meiryo" panose="020B0604030504040204" pitchFamily="34" charset="-128"/>
                <a:ea typeface="Meiryo" panose="020B0604030504040204" pitchFamily="34" charset="-128"/>
              </a:endParaRPr>
            </a:p>
          </p:txBody>
        </p:sp>
        <p:sp>
          <p:nvSpPr>
            <p:cNvPr id="4" name="正方形/長方形 3">
              <a:extLst>
                <a:ext uri="{FF2B5EF4-FFF2-40B4-BE49-F238E27FC236}">
                  <a16:creationId xmlns:a16="http://schemas.microsoft.com/office/drawing/2014/main" id="{5928850B-C287-CA4D-86E3-51358955FBC9}"/>
                </a:ext>
              </a:extLst>
            </p:cNvPr>
            <p:cNvSpPr/>
            <p:nvPr/>
          </p:nvSpPr>
          <p:spPr>
            <a:xfrm>
              <a:off x="4406296" y="6380407"/>
              <a:ext cx="3348000" cy="72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pic>
        <p:nvPicPr>
          <p:cNvPr id="7" name="図 6" descr="座る, テーブル が含まれている画像&#10;&#10;自動的に生成された説明">
            <a:extLst>
              <a:ext uri="{FF2B5EF4-FFF2-40B4-BE49-F238E27FC236}">
                <a16:creationId xmlns:a16="http://schemas.microsoft.com/office/drawing/2014/main" id="{5823BDEC-ACFB-2545-B7AB-1601E3FE9368}"/>
              </a:ext>
            </a:extLst>
          </p:cNvPr>
          <p:cNvPicPr>
            <a:picLocks noChangeAspect="1"/>
          </p:cNvPicPr>
          <p:nvPr/>
        </p:nvPicPr>
        <p:blipFill>
          <a:blip r:embed="rId4"/>
          <a:stretch>
            <a:fillRect/>
          </a:stretch>
        </p:blipFill>
        <p:spPr>
          <a:xfrm>
            <a:off x="4499992" y="4331686"/>
            <a:ext cx="1471148" cy="1371845"/>
          </a:xfrm>
          <a:prstGeom prst="rect">
            <a:avLst/>
          </a:prstGeom>
        </p:spPr>
      </p:pic>
      <p:pic>
        <p:nvPicPr>
          <p:cNvPr id="14" name="図 13">
            <a:extLst>
              <a:ext uri="{FF2B5EF4-FFF2-40B4-BE49-F238E27FC236}">
                <a16:creationId xmlns:a16="http://schemas.microsoft.com/office/drawing/2014/main" id="{E190B9FF-F26A-F24A-8AA8-54F98A460EC0}"/>
              </a:ext>
            </a:extLst>
          </p:cNvPr>
          <p:cNvPicPr>
            <a:picLocks noChangeAspect="1"/>
          </p:cNvPicPr>
          <p:nvPr/>
        </p:nvPicPr>
        <p:blipFill rotWithShape="1">
          <a:blip r:embed="rId5"/>
          <a:srcRect t="-1658" b="24722"/>
          <a:stretch/>
        </p:blipFill>
        <p:spPr>
          <a:xfrm>
            <a:off x="849193" y="1701801"/>
            <a:ext cx="2505386" cy="2231036"/>
          </a:xfrm>
          <a:prstGeom prst="rect">
            <a:avLst/>
          </a:prstGeom>
        </p:spPr>
      </p:pic>
      <p:pic>
        <p:nvPicPr>
          <p:cNvPr id="20" name="図 19">
            <a:extLst>
              <a:ext uri="{FF2B5EF4-FFF2-40B4-BE49-F238E27FC236}">
                <a16:creationId xmlns:a16="http://schemas.microsoft.com/office/drawing/2014/main" id="{C55DF443-C75F-3140-A33B-95A923BC6190}"/>
              </a:ext>
            </a:extLst>
          </p:cNvPr>
          <p:cNvPicPr>
            <a:picLocks noChangeAspect="1"/>
          </p:cNvPicPr>
          <p:nvPr/>
        </p:nvPicPr>
        <p:blipFill rotWithShape="1">
          <a:blip r:embed="rId6"/>
          <a:srcRect t="-2425" b="25425"/>
          <a:stretch/>
        </p:blipFill>
        <p:spPr>
          <a:xfrm>
            <a:off x="5626627" y="1708150"/>
            <a:ext cx="2622660" cy="2224687"/>
          </a:xfrm>
          <a:prstGeom prst="rect">
            <a:avLst/>
          </a:prstGeom>
        </p:spPr>
      </p:pic>
    </p:spTree>
    <p:extLst>
      <p:ext uri="{BB962C8B-B14F-4D97-AF65-F5344CB8AC3E}">
        <p14:creationId xmlns:p14="http://schemas.microsoft.com/office/powerpoint/2010/main" val="7966549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グラフ 4">
            <a:extLst>
              <a:ext uri="{FF2B5EF4-FFF2-40B4-BE49-F238E27FC236}">
                <a16:creationId xmlns:a16="http://schemas.microsoft.com/office/drawing/2014/main" id="{3B2EFC04-50F9-A544-BA64-7773B25E90CC}"/>
              </a:ext>
            </a:extLst>
          </p:cNvPr>
          <p:cNvGraphicFramePr/>
          <p:nvPr>
            <p:extLst>
              <p:ext uri="{D42A27DB-BD31-4B8C-83A1-F6EECF244321}">
                <p14:modId xmlns:p14="http://schemas.microsoft.com/office/powerpoint/2010/main" val="4257683358"/>
              </p:ext>
            </p:extLst>
          </p:nvPr>
        </p:nvGraphicFramePr>
        <p:xfrm>
          <a:off x="568466" y="2088231"/>
          <a:ext cx="8123378" cy="1736382"/>
        </p:xfrm>
        <a:graphic>
          <a:graphicData uri="http://schemas.openxmlformats.org/drawingml/2006/chart">
            <c:chart xmlns:c="http://schemas.openxmlformats.org/drawingml/2006/chart" xmlns:r="http://schemas.openxmlformats.org/officeDocument/2006/relationships" r:id="rId3"/>
          </a:graphicData>
        </a:graphic>
      </p:graphicFrame>
      <p:sp>
        <p:nvSpPr>
          <p:cNvPr id="2" name="スライド番号プレースホルダー 1">
            <a:extLst>
              <a:ext uri="{FF2B5EF4-FFF2-40B4-BE49-F238E27FC236}">
                <a16:creationId xmlns:a16="http://schemas.microsoft.com/office/drawing/2014/main" id="{6F839CB1-461E-413E-B3CA-BC800CEC627E}"/>
              </a:ext>
            </a:extLst>
          </p:cNvPr>
          <p:cNvSpPr>
            <a:spLocks noGrp="1"/>
          </p:cNvSpPr>
          <p:nvPr>
            <p:ph type="sldNum" sz="quarter" idx="12"/>
          </p:nvPr>
        </p:nvSpPr>
        <p:spPr>
          <a:xfrm>
            <a:off x="6752922" y="6218703"/>
            <a:ext cx="2057400" cy="365125"/>
          </a:xfrm>
        </p:spPr>
        <p:txBody>
          <a:bodyPr/>
          <a:lstStyle/>
          <a:p>
            <a:fld id="{CBF934BD-E90C-48AD-ABF4-D83759C07D99}" type="slidenum">
              <a:rPr lang="en-US" altLang="ja-JP" smtClean="0"/>
              <a:pPr/>
              <a:t>11</a:t>
            </a:fld>
            <a:endParaRPr lang="en-US" altLang="ja-JP"/>
          </a:p>
        </p:txBody>
      </p:sp>
      <p:sp>
        <p:nvSpPr>
          <p:cNvPr id="3" name="タイトル 2">
            <a:extLst>
              <a:ext uri="{FF2B5EF4-FFF2-40B4-BE49-F238E27FC236}">
                <a16:creationId xmlns:a16="http://schemas.microsoft.com/office/drawing/2014/main" id="{C9FECEDE-6C23-8447-BB4A-8CF4160C0FB3}"/>
              </a:ext>
            </a:extLst>
          </p:cNvPr>
          <p:cNvSpPr>
            <a:spLocks noGrp="1"/>
          </p:cNvSpPr>
          <p:nvPr>
            <p:ph type="title"/>
          </p:nvPr>
        </p:nvSpPr>
        <p:spPr>
          <a:xfrm>
            <a:off x="520700" y="620688"/>
            <a:ext cx="8102600" cy="648000"/>
          </a:xfrm>
        </p:spPr>
        <p:txBody>
          <a:bodyPr/>
          <a:lstStyle/>
          <a:p>
            <a:r>
              <a:rPr lang="ja-JP" altLang="en-US" sz="2800" kern="0"/>
              <a:t>化石エネルギーの問題</a:t>
            </a:r>
            <a:endParaRPr lang="ja-JP" altLang="en-US" sz="2800" kern="0" dirty="0"/>
          </a:p>
        </p:txBody>
      </p:sp>
      <p:sp>
        <p:nvSpPr>
          <p:cNvPr id="11" name="テキスト プレースホルダー 10">
            <a:extLst>
              <a:ext uri="{FF2B5EF4-FFF2-40B4-BE49-F238E27FC236}">
                <a16:creationId xmlns:a16="http://schemas.microsoft.com/office/drawing/2014/main" id="{0F214481-D6FE-184F-BCA7-6CB09DA32941}"/>
              </a:ext>
            </a:extLst>
          </p:cNvPr>
          <p:cNvSpPr>
            <a:spLocks noGrp="1"/>
          </p:cNvSpPr>
          <p:nvPr>
            <p:ph type="body" sz="quarter" idx="13"/>
          </p:nvPr>
        </p:nvSpPr>
        <p:spPr>
          <a:xfrm>
            <a:off x="668073" y="121092"/>
            <a:ext cx="7145411" cy="459568"/>
          </a:xfrm>
        </p:spPr>
        <p:txBody>
          <a:bodyPr/>
          <a:lstStyle/>
          <a:p>
            <a:r>
              <a:rPr lang="en-US" altLang="ja-JP" dirty="0"/>
              <a:t>SDGs </a:t>
            </a:r>
            <a:r>
              <a:rPr lang="ja-JP" altLang="en-US"/>
              <a:t>ってどうしてできたの？</a:t>
            </a:r>
          </a:p>
        </p:txBody>
      </p:sp>
      <p:sp>
        <p:nvSpPr>
          <p:cNvPr id="12" name="テキスト プレースホルダー 11">
            <a:extLst>
              <a:ext uri="{FF2B5EF4-FFF2-40B4-BE49-F238E27FC236}">
                <a16:creationId xmlns:a16="http://schemas.microsoft.com/office/drawing/2014/main" id="{CCD1539A-EEEF-9D42-95A7-C6917E62C705}"/>
              </a:ext>
            </a:extLst>
          </p:cNvPr>
          <p:cNvSpPr>
            <a:spLocks noGrp="1"/>
          </p:cNvSpPr>
          <p:nvPr>
            <p:ph type="body" sz="quarter" idx="14"/>
          </p:nvPr>
        </p:nvSpPr>
        <p:spPr>
          <a:xfrm>
            <a:off x="272073" y="142084"/>
            <a:ext cx="321751" cy="388812"/>
          </a:xfrm>
        </p:spPr>
        <p:txBody>
          <a:bodyPr/>
          <a:lstStyle/>
          <a:p>
            <a:r>
              <a:rPr lang="en-US" altLang="ja-JP" dirty="0"/>
              <a:t>2</a:t>
            </a:r>
            <a:endParaRPr lang="ja-JP" altLang="en-US"/>
          </a:p>
        </p:txBody>
      </p:sp>
      <p:sp>
        <p:nvSpPr>
          <p:cNvPr id="6" name="テキスト ボックス 5">
            <a:extLst>
              <a:ext uri="{FF2B5EF4-FFF2-40B4-BE49-F238E27FC236}">
                <a16:creationId xmlns:a16="http://schemas.microsoft.com/office/drawing/2014/main" id="{127D19B7-674A-8E40-BA6E-3835E484AD11}"/>
              </a:ext>
            </a:extLst>
          </p:cNvPr>
          <p:cNvSpPr txBox="1"/>
          <p:nvPr/>
        </p:nvSpPr>
        <p:spPr>
          <a:xfrm>
            <a:off x="568466" y="1557953"/>
            <a:ext cx="5299677" cy="430887"/>
          </a:xfrm>
          <a:prstGeom prst="rect">
            <a:avLst/>
          </a:prstGeom>
          <a:noFill/>
        </p:spPr>
        <p:txBody>
          <a:bodyPr wrap="square" rtlCol="0">
            <a:spAutoFit/>
          </a:bodyPr>
          <a:lstStyle/>
          <a:p>
            <a:r>
              <a:rPr lang="ja-JP" altLang="en-US" sz="2200" b="1" dirty="0">
                <a:solidFill>
                  <a:schemeClr val="tx2"/>
                </a:solidFill>
                <a:latin typeface="Meiryo" panose="020B0604030504040204" pitchFamily="34" charset="-128"/>
                <a:ea typeface="Meiryo" panose="020B0604030504040204" pitchFamily="34" charset="-128"/>
              </a:rPr>
              <a:t>日本の発電量</a:t>
            </a:r>
            <a:r>
              <a:rPr lang="ja-JP" altLang="en-US" sz="2200" b="1">
                <a:solidFill>
                  <a:schemeClr val="tx2"/>
                </a:solidFill>
                <a:latin typeface="Meiryo" panose="020B0604030504040204" pitchFamily="34" charset="-128"/>
                <a:ea typeface="Meiryo" panose="020B0604030504040204" pitchFamily="34" charset="-128"/>
              </a:rPr>
              <a:t>の割合</a:t>
            </a:r>
            <a:r>
              <a:rPr lang="ja-JP" altLang="en-US" sz="1600">
                <a:solidFill>
                  <a:schemeClr val="tx2"/>
                </a:solidFill>
                <a:latin typeface="Meiryo" panose="020B0604030504040204" pitchFamily="34" charset="-128"/>
                <a:ea typeface="Meiryo" panose="020B0604030504040204" pitchFamily="34" charset="-128"/>
              </a:rPr>
              <a:t>（</a:t>
            </a:r>
            <a:r>
              <a:rPr lang="en-US" altLang="ja-JP" sz="1600" dirty="0">
                <a:solidFill>
                  <a:schemeClr val="tx2"/>
                </a:solidFill>
                <a:latin typeface="Meiryo" panose="020B0604030504040204" pitchFamily="34" charset="-128"/>
                <a:ea typeface="Meiryo" panose="020B0604030504040204" pitchFamily="34" charset="-128"/>
              </a:rPr>
              <a:t>2018</a:t>
            </a:r>
            <a:r>
              <a:rPr lang="ja-JP" altLang="en-US" sz="1600">
                <a:solidFill>
                  <a:schemeClr val="tx2"/>
                </a:solidFill>
                <a:latin typeface="Meiryo" panose="020B0604030504040204" pitchFamily="34" charset="-128"/>
                <a:ea typeface="Meiryo" panose="020B0604030504040204" pitchFamily="34" charset="-128"/>
              </a:rPr>
              <a:t>年実績）</a:t>
            </a:r>
            <a:endParaRPr kumimoji="1" lang="ja-JP" altLang="en-US" sz="1600" dirty="0">
              <a:solidFill>
                <a:schemeClr val="tx2"/>
              </a:solidFill>
              <a:latin typeface="Meiryo" panose="020B0604030504040204" pitchFamily="34" charset="-128"/>
              <a:ea typeface="Meiryo" panose="020B0604030504040204" pitchFamily="34" charset="-128"/>
            </a:endParaRPr>
          </a:p>
        </p:txBody>
      </p:sp>
      <p:sp>
        <p:nvSpPr>
          <p:cNvPr id="7" name="テキスト ボックス 6">
            <a:extLst>
              <a:ext uri="{FF2B5EF4-FFF2-40B4-BE49-F238E27FC236}">
                <a16:creationId xmlns:a16="http://schemas.microsoft.com/office/drawing/2014/main" id="{2F99E698-C5D4-AF47-A993-3EA4213C226F}"/>
              </a:ext>
            </a:extLst>
          </p:cNvPr>
          <p:cNvSpPr txBox="1"/>
          <p:nvPr/>
        </p:nvSpPr>
        <p:spPr>
          <a:xfrm>
            <a:off x="600495" y="3887906"/>
            <a:ext cx="3256161" cy="400110"/>
          </a:xfrm>
          <a:prstGeom prst="rect">
            <a:avLst/>
          </a:prstGeom>
          <a:noFill/>
        </p:spPr>
        <p:txBody>
          <a:bodyPr wrap="square" rtlCol="0">
            <a:spAutoFit/>
          </a:bodyPr>
          <a:lstStyle/>
          <a:p>
            <a:r>
              <a:rPr lang="ja-JP" altLang="en-US" sz="2000" b="1" dirty="0">
                <a:solidFill>
                  <a:schemeClr val="tx2"/>
                </a:solidFill>
                <a:latin typeface="Meiryo" panose="020B0604030504040204" pitchFamily="34" charset="-128"/>
                <a:ea typeface="Meiryo" panose="020B0604030504040204" pitchFamily="34" charset="-128"/>
              </a:rPr>
              <a:t>化石燃料の可採年数</a:t>
            </a:r>
            <a:endParaRPr kumimoji="1" lang="ja-JP" altLang="en-US" sz="2000" b="1" dirty="0">
              <a:solidFill>
                <a:schemeClr val="tx2"/>
              </a:solidFill>
              <a:latin typeface="Meiryo" panose="020B0604030504040204" pitchFamily="34" charset="-128"/>
              <a:ea typeface="Meiryo" panose="020B0604030504040204" pitchFamily="34" charset="-128"/>
            </a:endParaRPr>
          </a:p>
        </p:txBody>
      </p:sp>
      <p:graphicFrame>
        <p:nvGraphicFramePr>
          <p:cNvPr id="8" name="表 7">
            <a:extLst>
              <a:ext uri="{FF2B5EF4-FFF2-40B4-BE49-F238E27FC236}">
                <a16:creationId xmlns:a16="http://schemas.microsoft.com/office/drawing/2014/main" id="{C2FC708B-6400-5A4C-8A42-82982375D803}"/>
              </a:ext>
            </a:extLst>
          </p:cNvPr>
          <p:cNvGraphicFramePr>
            <a:graphicFrameLocks noGrp="1"/>
          </p:cNvGraphicFramePr>
          <p:nvPr>
            <p:extLst>
              <p:ext uri="{D42A27DB-BD31-4B8C-83A1-F6EECF244321}">
                <p14:modId xmlns:p14="http://schemas.microsoft.com/office/powerpoint/2010/main" val="158210778"/>
              </p:ext>
            </p:extLst>
          </p:nvPr>
        </p:nvGraphicFramePr>
        <p:xfrm>
          <a:off x="668073" y="4391110"/>
          <a:ext cx="3707782" cy="1542825"/>
        </p:xfrm>
        <a:graphic>
          <a:graphicData uri="http://schemas.openxmlformats.org/drawingml/2006/table">
            <a:tbl>
              <a:tblPr firstRow="1" bandRow="1">
                <a:tableStyleId>{5C22544A-7EE6-4342-B048-85BDC9FD1C3A}</a:tableStyleId>
              </a:tblPr>
              <a:tblGrid>
                <a:gridCol w="2220762">
                  <a:extLst>
                    <a:ext uri="{9D8B030D-6E8A-4147-A177-3AD203B41FA5}">
                      <a16:colId xmlns:a16="http://schemas.microsoft.com/office/drawing/2014/main" val="1009808822"/>
                    </a:ext>
                  </a:extLst>
                </a:gridCol>
                <a:gridCol w="1487020">
                  <a:extLst>
                    <a:ext uri="{9D8B030D-6E8A-4147-A177-3AD203B41FA5}">
                      <a16:colId xmlns:a16="http://schemas.microsoft.com/office/drawing/2014/main" val="3469691748"/>
                    </a:ext>
                  </a:extLst>
                </a:gridCol>
              </a:tblGrid>
              <a:tr h="514275">
                <a:tc>
                  <a:txBody>
                    <a:bodyPr/>
                    <a:lstStyle/>
                    <a:p>
                      <a:pPr algn="l"/>
                      <a:r>
                        <a:rPr kumimoji="1" lang="ja-JP" altLang="en-US" sz="2000" b="0" i="0" dirty="0">
                          <a:solidFill>
                            <a:schemeClr val="tx2"/>
                          </a:solidFill>
                          <a:latin typeface="Meiryo" panose="020B0604030504040204" pitchFamily="34" charset="-128"/>
                          <a:ea typeface="Meiryo" panose="020B0604030504040204" pitchFamily="34" charset="-128"/>
                        </a:rPr>
                        <a:t>石油</a:t>
                      </a:r>
                    </a:p>
                  </a:txBody>
                  <a:tcPr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solidFill>
                      <a:schemeClr val="accent1">
                        <a:lumMod val="20000"/>
                        <a:lumOff val="80000"/>
                      </a:schemeClr>
                    </a:solidFill>
                  </a:tcPr>
                </a:tc>
                <a:tc>
                  <a:txBody>
                    <a:bodyPr/>
                    <a:lstStyle/>
                    <a:p>
                      <a:pPr algn="r"/>
                      <a:r>
                        <a:rPr kumimoji="1" lang="en-US" altLang="ja-JP" sz="2000" b="0" i="0" dirty="0">
                          <a:solidFill>
                            <a:schemeClr val="tx1"/>
                          </a:solidFill>
                          <a:latin typeface="Meiryo" panose="020B0604030504040204" pitchFamily="34" charset="-128"/>
                          <a:ea typeface="Meiryo" panose="020B0604030504040204" pitchFamily="34" charset="-128"/>
                        </a:rPr>
                        <a:t>50</a:t>
                      </a:r>
                      <a:r>
                        <a:rPr kumimoji="1" lang="ja-JP" altLang="en-US" sz="2000" b="0" i="0" dirty="0">
                          <a:solidFill>
                            <a:schemeClr val="tx1"/>
                          </a:solidFill>
                          <a:latin typeface="Meiryo" panose="020B0604030504040204" pitchFamily="34" charset="-128"/>
                          <a:ea typeface="Meiryo" panose="020B0604030504040204" pitchFamily="34" charset="-128"/>
                        </a:rPr>
                        <a:t>年</a:t>
                      </a:r>
                    </a:p>
                  </a:txBody>
                  <a:tcPr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3294437245"/>
                  </a:ext>
                </a:extLst>
              </a:tr>
              <a:tr h="514275">
                <a:tc>
                  <a:txBody>
                    <a:bodyPr/>
                    <a:lstStyle/>
                    <a:p>
                      <a:pPr algn="l"/>
                      <a:r>
                        <a:rPr kumimoji="1" lang="ja-JP" altLang="en-US" sz="2000" b="0" i="0" dirty="0">
                          <a:solidFill>
                            <a:schemeClr val="tx2"/>
                          </a:solidFill>
                          <a:latin typeface="Meiryo" panose="020B0604030504040204" pitchFamily="34" charset="-128"/>
                          <a:ea typeface="Meiryo" panose="020B0604030504040204" pitchFamily="34" charset="-128"/>
                        </a:rPr>
                        <a:t>天然ガス</a:t>
                      </a:r>
                    </a:p>
                  </a:txBody>
                  <a:tcPr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solidFill>
                      <a:schemeClr val="accent1">
                        <a:lumMod val="20000"/>
                        <a:lumOff val="80000"/>
                      </a:schemeClr>
                    </a:solidFill>
                  </a:tcPr>
                </a:tc>
                <a:tc>
                  <a:txBody>
                    <a:bodyPr/>
                    <a:lstStyle/>
                    <a:p>
                      <a:pPr algn="r"/>
                      <a:r>
                        <a:rPr kumimoji="1" lang="en-US" altLang="ja-JP" sz="2000" b="0" i="0" dirty="0">
                          <a:solidFill>
                            <a:schemeClr val="tx1"/>
                          </a:solidFill>
                          <a:latin typeface="Meiryo" panose="020B0604030504040204" pitchFamily="34" charset="-128"/>
                          <a:ea typeface="Meiryo" panose="020B0604030504040204" pitchFamily="34" charset="-128"/>
                        </a:rPr>
                        <a:t>50.9</a:t>
                      </a:r>
                      <a:r>
                        <a:rPr kumimoji="1" lang="ja-JP" altLang="en-US" sz="2000" b="0" i="0" dirty="0">
                          <a:solidFill>
                            <a:schemeClr val="tx1"/>
                          </a:solidFill>
                          <a:latin typeface="Meiryo" panose="020B0604030504040204" pitchFamily="34" charset="-128"/>
                          <a:ea typeface="Meiryo" panose="020B0604030504040204" pitchFamily="34" charset="-128"/>
                        </a:rPr>
                        <a:t>年</a:t>
                      </a:r>
                    </a:p>
                  </a:txBody>
                  <a:tcPr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2815000017"/>
                  </a:ext>
                </a:extLst>
              </a:tr>
              <a:tr h="514275">
                <a:tc>
                  <a:txBody>
                    <a:bodyPr/>
                    <a:lstStyle/>
                    <a:p>
                      <a:pPr algn="l"/>
                      <a:r>
                        <a:rPr kumimoji="1" lang="ja-JP" altLang="en-US" sz="2000" b="0" i="0" dirty="0">
                          <a:solidFill>
                            <a:schemeClr val="tx2"/>
                          </a:solidFill>
                          <a:latin typeface="Meiryo" panose="020B0604030504040204" pitchFamily="34" charset="-128"/>
                          <a:ea typeface="Meiryo" panose="020B0604030504040204" pitchFamily="34" charset="-128"/>
                        </a:rPr>
                        <a:t>石炭</a:t>
                      </a:r>
                    </a:p>
                  </a:txBody>
                  <a:tcPr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solidFill>
                      <a:schemeClr val="accent1">
                        <a:lumMod val="20000"/>
                        <a:lumOff val="80000"/>
                      </a:schemeClr>
                    </a:solidFill>
                  </a:tcPr>
                </a:tc>
                <a:tc>
                  <a:txBody>
                    <a:bodyPr/>
                    <a:lstStyle/>
                    <a:p>
                      <a:pPr algn="r"/>
                      <a:r>
                        <a:rPr kumimoji="1" lang="en-US" altLang="ja-JP" sz="2000" b="0" i="0" dirty="0">
                          <a:solidFill>
                            <a:schemeClr val="tx1"/>
                          </a:solidFill>
                          <a:latin typeface="Meiryo" panose="020B0604030504040204" pitchFamily="34" charset="-128"/>
                          <a:ea typeface="Meiryo" panose="020B0604030504040204" pitchFamily="34" charset="-128"/>
                        </a:rPr>
                        <a:t>132</a:t>
                      </a:r>
                      <a:r>
                        <a:rPr kumimoji="1" lang="ja-JP" altLang="en-US" sz="2000" b="0" i="0" dirty="0">
                          <a:solidFill>
                            <a:schemeClr val="tx1"/>
                          </a:solidFill>
                          <a:latin typeface="Meiryo" panose="020B0604030504040204" pitchFamily="34" charset="-128"/>
                          <a:ea typeface="Meiryo" panose="020B0604030504040204" pitchFamily="34" charset="-128"/>
                        </a:rPr>
                        <a:t>年</a:t>
                      </a:r>
                    </a:p>
                  </a:txBody>
                  <a:tcPr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3091381438"/>
                  </a:ext>
                </a:extLst>
              </a:tr>
            </a:tbl>
          </a:graphicData>
        </a:graphic>
      </p:graphicFrame>
      <p:sp>
        <p:nvSpPr>
          <p:cNvPr id="9" name="正方形/長方形 8">
            <a:extLst>
              <a:ext uri="{FF2B5EF4-FFF2-40B4-BE49-F238E27FC236}">
                <a16:creationId xmlns:a16="http://schemas.microsoft.com/office/drawing/2014/main" id="{B7998DAD-92D4-A144-B8BC-23ECED752138}"/>
              </a:ext>
            </a:extLst>
          </p:cNvPr>
          <p:cNvSpPr/>
          <p:nvPr/>
        </p:nvSpPr>
        <p:spPr>
          <a:xfrm>
            <a:off x="520700" y="6080203"/>
            <a:ext cx="4360445" cy="276999"/>
          </a:xfrm>
          <a:prstGeom prst="rect">
            <a:avLst/>
          </a:prstGeom>
        </p:spPr>
        <p:txBody>
          <a:bodyPr wrap="square">
            <a:spAutoFit/>
          </a:bodyPr>
          <a:lstStyle/>
          <a:p>
            <a:r>
              <a:rPr lang="ja-JP" altLang="en-US" sz="1200" dirty="0">
                <a:latin typeface="Meiryo" panose="020B0604030504040204" pitchFamily="34" charset="-128"/>
                <a:ea typeface="Meiryo" panose="020B0604030504040204" pitchFamily="34" charset="-128"/>
              </a:rPr>
              <a:t>（資源エネルギー庁「化石エネルギーの動向」より）</a:t>
            </a:r>
          </a:p>
        </p:txBody>
      </p:sp>
      <p:sp>
        <p:nvSpPr>
          <p:cNvPr id="14" name="正方形/長方形 13">
            <a:extLst>
              <a:ext uri="{FF2B5EF4-FFF2-40B4-BE49-F238E27FC236}">
                <a16:creationId xmlns:a16="http://schemas.microsoft.com/office/drawing/2014/main" id="{80DD04FA-0285-9241-AEF9-CF8205EA865D}"/>
              </a:ext>
            </a:extLst>
          </p:cNvPr>
          <p:cNvSpPr/>
          <p:nvPr/>
        </p:nvSpPr>
        <p:spPr>
          <a:xfrm>
            <a:off x="2535786" y="2736803"/>
            <a:ext cx="2039467" cy="459829"/>
          </a:xfrm>
          <a:prstGeom prst="rect">
            <a:avLst/>
          </a:prstGeom>
          <a:noFill/>
        </p:spPr>
        <p:txBody>
          <a:bodyPr wrap="square" anchor="ctr">
            <a:noAutofit/>
          </a:bodyPr>
          <a:lstStyle/>
          <a:p>
            <a:pPr algn="ctr"/>
            <a:r>
              <a:rPr lang="ja-JP" altLang="en-US" sz="1800" b="1">
                <a:solidFill>
                  <a:schemeClr val="bg1"/>
                </a:solidFill>
                <a:latin typeface="Meiryo" panose="020B0604030504040204" pitchFamily="34" charset="-128"/>
                <a:ea typeface="Meiryo" panose="020B0604030504040204" pitchFamily="34" charset="-128"/>
              </a:rPr>
              <a:t>天然ガス</a:t>
            </a:r>
            <a:r>
              <a:rPr lang="en-US" altLang="ja-JP" sz="1800" b="1" dirty="0">
                <a:solidFill>
                  <a:schemeClr val="bg1"/>
                </a:solidFill>
                <a:latin typeface="Meiryo" panose="020B0604030504040204" pitchFamily="34" charset="-128"/>
                <a:ea typeface="Meiryo" panose="020B0604030504040204" pitchFamily="34" charset="-128"/>
              </a:rPr>
              <a:t> 38%</a:t>
            </a:r>
            <a:endParaRPr lang="ja-JP" altLang="en-US" sz="1800" b="1" dirty="0">
              <a:solidFill>
                <a:schemeClr val="bg1"/>
              </a:solidFill>
              <a:latin typeface="Meiryo" panose="020B0604030504040204" pitchFamily="34" charset="-128"/>
              <a:ea typeface="Meiryo" panose="020B0604030504040204" pitchFamily="34" charset="-128"/>
            </a:endParaRPr>
          </a:p>
        </p:txBody>
      </p:sp>
      <p:sp>
        <p:nvSpPr>
          <p:cNvPr id="15" name="正方形/長方形 14">
            <a:extLst>
              <a:ext uri="{FF2B5EF4-FFF2-40B4-BE49-F238E27FC236}">
                <a16:creationId xmlns:a16="http://schemas.microsoft.com/office/drawing/2014/main" id="{369F0CA1-7C60-7C49-8D37-B84CF61B228D}"/>
              </a:ext>
            </a:extLst>
          </p:cNvPr>
          <p:cNvSpPr/>
          <p:nvPr/>
        </p:nvSpPr>
        <p:spPr>
          <a:xfrm>
            <a:off x="5449918" y="2736803"/>
            <a:ext cx="1602418" cy="459829"/>
          </a:xfrm>
          <a:prstGeom prst="rect">
            <a:avLst/>
          </a:prstGeom>
          <a:noFill/>
        </p:spPr>
        <p:txBody>
          <a:bodyPr wrap="square" anchor="ctr">
            <a:noAutofit/>
          </a:bodyPr>
          <a:lstStyle/>
          <a:p>
            <a:pPr algn="ctr"/>
            <a:r>
              <a:rPr lang="ja-JP" altLang="en-US" sz="1800" b="1">
                <a:solidFill>
                  <a:schemeClr val="bg1"/>
                </a:solidFill>
                <a:latin typeface="Meiryo" panose="020B0604030504040204" pitchFamily="34" charset="-128"/>
                <a:ea typeface="Meiryo" panose="020B0604030504040204" pitchFamily="34" charset="-128"/>
              </a:rPr>
              <a:t>石炭</a:t>
            </a:r>
            <a:r>
              <a:rPr lang="en-US" altLang="ja-JP" sz="1800" b="1" dirty="0">
                <a:solidFill>
                  <a:schemeClr val="bg1"/>
                </a:solidFill>
                <a:latin typeface="Meiryo" panose="020B0604030504040204" pitchFamily="34" charset="-128"/>
                <a:ea typeface="Meiryo" panose="020B0604030504040204" pitchFamily="34" charset="-128"/>
              </a:rPr>
              <a:t> 32%</a:t>
            </a:r>
            <a:endParaRPr lang="ja-JP" altLang="en-US" sz="1800" b="1" dirty="0">
              <a:solidFill>
                <a:schemeClr val="bg1"/>
              </a:solidFill>
              <a:latin typeface="Meiryo" panose="020B0604030504040204" pitchFamily="34" charset="-128"/>
              <a:ea typeface="Meiryo" panose="020B0604030504040204" pitchFamily="34" charset="-128"/>
            </a:endParaRPr>
          </a:p>
        </p:txBody>
      </p:sp>
      <p:sp>
        <p:nvSpPr>
          <p:cNvPr id="17" name="正方形/長方形 16">
            <a:extLst>
              <a:ext uri="{FF2B5EF4-FFF2-40B4-BE49-F238E27FC236}">
                <a16:creationId xmlns:a16="http://schemas.microsoft.com/office/drawing/2014/main" id="{1668BF89-A151-6241-819C-5A51D8D61D34}"/>
              </a:ext>
            </a:extLst>
          </p:cNvPr>
          <p:cNvSpPr/>
          <p:nvPr/>
        </p:nvSpPr>
        <p:spPr>
          <a:xfrm>
            <a:off x="7551320" y="2760626"/>
            <a:ext cx="576064" cy="459829"/>
          </a:xfrm>
          <a:prstGeom prst="rect">
            <a:avLst/>
          </a:prstGeom>
          <a:noFill/>
        </p:spPr>
        <p:txBody>
          <a:bodyPr wrap="square" lIns="0" rIns="0" anchor="ctr">
            <a:noAutofit/>
          </a:bodyPr>
          <a:lstStyle/>
          <a:p>
            <a:pPr algn="ctr"/>
            <a:r>
              <a:rPr lang="ja-JP" altLang="en-US" sz="1500" b="1">
                <a:solidFill>
                  <a:schemeClr val="bg1"/>
                </a:solidFill>
                <a:latin typeface="Meiryo" panose="020B0604030504040204" pitchFamily="34" charset="-128"/>
                <a:ea typeface="Meiryo" panose="020B0604030504040204" pitchFamily="34" charset="-128"/>
              </a:rPr>
              <a:t>石油</a:t>
            </a:r>
            <a:endParaRPr lang="en-US" altLang="ja-JP" sz="1500" b="1" dirty="0">
              <a:solidFill>
                <a:schemeClr val="bg1"/>
              </a:solidFill>
              <a:latin typeface="Meiryo" panose="020B0604030504040204" pitchFamily="34" charset="-128"/>
              <a:ea typeface="Meiryo" panose="020B0604030504040204" pitchFamily="34" charset="-128"/>
            </a:endParaRPr>
          </a:p>
          <a:p>
            <a:pPr algn="ctr"/>
            <a:r>
              <a:rPr lang="en-US" altLang="ja-JP" sz="1500" b="1" dirty="0">
                <a:solidFill>
                  <a:schemeClr val="bg1"/>
                </a:solidFill>
                <a:latin typeface="Meiryo" panose="020B0604030504040204" pitchFamily="34" charset="-128"/>
                <a:ea typeface="Meiryo" panose="020B0604030504040204" pitchFamily="34" charset="-128"/>
              </a:rPr>
              <a:t>7%</a:t>
            </a:r>
            <a:endParaRPr lang="ja-JP" altLang="en-US" sz="1500" b="1" dirty="0">
              <a:solidFill>
                <a:schemeClr val="bg1"/>
              </a:solidFill>
              <a:latin typeface="Meiryo" panose="020B0604030504040204" pitchFamily="34" charset="-128"/>
              <a:ea typeface="Meiryo" panose="020B0604030504040204" pitchFamily="34" charset="-128"/>
            </a:endParaRPr>
          </a:p>
        </p:txBody>
      </p:sp>
      <p:grpSp>
        <p:nvGrpSpPr>
          <p:cNvPr id="20" name="グループ化 19">
            <a:extLst>
              <a:ext uri="{FF2B5EF4-FFF2-40B4-BE49-F238E27FC236}">
                <a16:creationId xmlns:a16="http://schemas.microsoft.com/office/drawing/2014/main" id="{A66C8366-146A-9C43-977A-27F34952FBD5}"/>
              </a:ext>
            </a:extLst>
          </p:cNvPr>
          <p:cNvGrpSpPr/>
          <p:nvPr/>
        </p:nvGrpSpPr>
        <p:grpSpPr>
          <a:xfrm>
            <a:off x="2051720" y="2420888"/>
            <a:ext cx="6120681" cy="3816424"/>
            <a:chOff x="2051720" y="2420888"/>
            <a:chExt cx="6120681" cy="3816424"/>
          </a:xfrm>
        </p:grpSpPr>
        <p:sp>
          <p:nvSpPr>
            <p:cNvPr id="13" name="吹き出し: 角を丸めた四角形 16">
              <a:extLst>
                <a:ext uri="{FF2B5EF4-FFF2-40B4-BE49-F238E27FC236}">
                  <a16:creationId xmlns:a16="http://schemas.microsoft.com/office/drawing/2014/main" id="{C73267EF-9109-E748-B4F1-32F24E139E44}"/>
                </a:ext>
              </a:extLst>
            </p:cNvPr>
            <p:cNvSpPr/>
            <p:nvPr/>
          </p:nvSpPr>
          <p:spPr bwMode="auto">
            <a:xfrm>
              <a:off x="5069711" y="4087961"/>
              <a:ext cx="3102690" cy="1736381"/>
            </a:xfrm>
            <a:prstGeom prst="wedgeRoundRectCallout">
              <a:avLst>
                <a:gd name="adj1" fmla="val -35725"/>
                <a:gd name="adj2" fmla="val -78208"/>
                <a:gd name="adj3" fmla="val 16667"/>
              </a:avLst>
            </a:prstGeom>
            <a:solidFill>
              <a:schemeClr val="bg1"/>
            </a:solidFill>
            <a:ln w="38100" cap="flat" cmpd="sng" algn="ctr">
              <a:solidFill>
                <a:schemeClr val="bg2"/>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216000" tIns="45720" rIns="91440" bIns="45720" numCol="1" rtlCol="0" anchor="ctr" anchorCtr="0" compatLnSpc="1">
              <a:prstTxWarp prst="textNoShape">
                <a:avLst/>
              </a:prstTxWarp>
            </a:bodyPr>
            <a:lstStyle/>
            <a:p>
              <a:pPr marL="0" marR="0" indent="0" algn="l" defTabSz="914400" rtl="0" eaLnBrk="1" fontAlgn="base" latinLnBrk="0" hangingPunct="1">
                <a:lnSpc>
                  <a:spcPct val="120000"/>
                </a:lnSpc>
                <a:spcBef>
                  <a:spcPct val="0"/>
                </a:spcBef>
                <a:spcAft>
                  <a:spcPct val="0"/>
                </a:spcAft>
                <a:buClrTx/>
                <a:buSzTx/>
                <a:buFontTx/>
                <a:buNone/>
                <a:tabLst/>
              </a:pPr>
              <a:r>
                <a:rPr kumimoji="0" lang="ja-JP" altLang="en-US" sz="2200" dirty="0">
                  <a:latin typeface="Meiryo" panose="020B0604030504040204" pitchFamily="34" charset="-128"/>
                  <a:ea typeface="Meiryo" panose="020B0604030504040204" pitchFamily="34" charset="-128"/>
                  <a:cs typeface="ＭＳ Ｐゴシック" charset="0"/>
                </a:rPr>
                <a:t>生活に必須</a:t>
              </a:r>
              <a:r>
                <a:rPr kumimoji="0" lang="ja-JP" altLang="en-US" sz="2200">
                  <a:latin typeface="Meiryo" panose="020B0604030504040204" pitchFamily="34" charset="-128"/>
                  <a:ea typeface="Meiryo" panose="020B0604030504040204" pitchFamily="34" charset="-128"/>
                  <a:cs typeface="ＭＳ Ｐゴシック" charset="0"/>
                </a:rPr>
                <a:t>の電気</a:t>
              </a:r>
              <a:r>
                <a:rPr kumimoji="0" lang="en-US" altLang="ja-JP" sz="2200" dirty="0">
                  <a:latin typeface="Meiryo" panose="020B0604030504040204" pitchFamily="34" charset="-128"/>
                  <a:ea typeface="Meiryo" panose="020B0604030504040204" pitchFamily="34" charset="-128"/>
                  <a:cs typeface="ＭＳ Ｐゴシック" charset="0"/>
                </a:rPr>
                <a:t>…</a:t>
              </a:r>
            </a:p>
            <a:p>
              <a:pPr marL="0" marR="0" indent="0" algn="l" defTabSz="914400" rtl="0" eaLnBrk="1" fontAlgn="base" latinLnBrk="0" hangingPunct="1">
                <a:lnSpc>
                  <a:spcPct val="120000"/>
                </a:lnSpc>
                <a:spcBef>
                  <a:spcPct val="0"/>
                </a:spcBef>
                <a:spcAft>
                  <a:spcPct val="0"/>
                </a:spcAft>
                <a:buClrTx/>
                <a:buSzTx/>
                <a:buFontTx/>
                <a:buNone/>
                <a:tabLst/>
              </a:pPr>
              <a:r>
                <a:rPr kumimoji="0" lang="ja-JP" altLang="en-US" sz="2200" u="none" strike="noStrike" cap="none" normalizeH="0" baseline="0" dirty="0">
                  <a:ln>
                    <a:noFill/>
                  </a:ln>
                  <a:effectLst/>
                  <a:latin typeface="Meiryo" panose="020B0604030504040204" pitchFamily="34" charset="-128"/>
                  <a:ea typeface="Meiryo" panose="020B0604030504040204" pitchFamily="34" charset="-128"/>
                  <a:cs typeface="ＭＳ Ｐゴシック" charset="0"/>
                </a:rPr>
                <a:t>日本は化石</a:t>
              </a:r>
              <a:r>
                <a:rPr kumimoji="0" lang="ja-JP" altLang="en-US" sz="2200" u="none" strike="noStrike" cap="none" normalizeH="0" baseline="0">
                  <a:ln>
                    <a:noFill/>
                  </a:ln>
                  <a:effectLst/>
                  <a:latin typeface="Meiryo" panose="020B0604030504040204" pitchFamily="34" charset="-128"/>
                  <a:ea typeface="Meiryo" panose="020B0604030504040204" pitchFamily="34" charset="-128"/>
                  <a:cs typeface="ＭＳ Ｐゴシック" charset="0"/>
                </a:rPr>
                <a:t>燃料の</a:t>
              </a:r>
              <a:endParaRPr kumimoji="0" lang="en-US" altLang="ja-JP" sz="2200" u="none" strike="noStrike" cap="none" normalizeH="0" baseline="0" dirty="0">
                <a:ln>
                  <a:noFill/>
                </a:ln>
                <a:effectLst/>
                <a:latin typeface="Meiryo" panose="020B0604030504040204" pitchFamily="34" charset="-128"/>
                <a:ea typeface="Meiryo" panose="020B0604030504040204" pitchFamily="34" charset="-128"/>
                <a:cs typeface="ＭＳ Ｐゴシック" charset="0"/>
              </a:endParaRPr>
            </a:p>
            <a:p>
              <a:pPr marL="0" marR="0" indent="0" algn="l" defTabSz="914400" rtl="0" eaLnBrk="1" fontAlgn="base" latinLnBrk="0" hangingPunct="1">
                <a:lnSpc>
                  <a:spcPct val="120000"/>
                </a:lnSpc>
                <a:spcBef>
                  <a:spcPct val="0"/>
                </a:spcBef>
                <a:spcAft>
                  <a:spcPct val="0"/>
                </a:spcAft>
                <a:buClrTx/>
                <a:buSzTx/>
                <a:buFontTx/>
                <a:buNone/>
                <a:tabLst/>
              </a:pPr>
              <a:r>
                <a:rPr kumimoji="0" lang="ja-JP" altLang="en-US" sz="2200" u="none" strike="noStrike" cap="none" normalizeH="0" baseline="0">
                  <a:ln>
                    <a:noFill/>
                  </a:ln>
                  <a:effectLst/>
                  <a:latin typeface="Meiryo" panose="020B0604030504040204" pitchFamily="34" charset="-128"/>
                  <a:ea typeface="Meiryo" panose="020B0604030504040204" pitchFamily="34" charset="-128"/>
                  <a:cs typeface="ＭＳ Ｐゴシック" charset="0"/>
                </a:rPr>
                <a:t>使用</a:t>
              </a:r>
              <a:r>
                <a:rPr kumimoji="0" lang="ja-JP" altLang="en-US" sz="2200" u="none" strike="noStrike" cap="none" normalizeH="0" baseline="0" dirty="0">
                  <a:ln>
                    <a:noFill/>
                  </a:ln>
                  <a:effectLst/>
                  <a:latin typeface="Meiryo" panose="020B0604030504040204" pitchFamily="34" charset="-128"/>
                  <a:ea typeface="Meiryo" panose="020B0604030504040204" pitchFamily="34" charset="-128"/>
                  <a:cs typeface="ＭＳ Ｐゴシック" charset="0"/>
                </a:rPr>
                <a:t>が多い</a:t>
              </a:r>
            </a:p>
          </p:txBody>
        </p:sp>
        <p:sp>
          <p:nvSpPr>
            <p:cNvPr id="16" name="四角形: 角を丸くする 7">
              <a:extLst>
                <a:ext uri="{FF2B5EF4-FFF2-40B4-BE49-F238E27FC236}">
                  <a16:creationId xmlns:a16="http://schemas.microsoft.com/office/drawing/2014/main" id="{61E09906-4E1F-0F4F-AF32-033C152A05A4}"/>
                </a:ext>
              </a:extLst>
            </p:cNvPr>
            <p:cNvSpPr/>
            <p:nvPr/>
          </p:nvSpPr>
          <p:spPr bwMode="auto">
            <a:xfrm>
              <a:off x="2051720" y="2420888"/>
              <a:ext cx="6080736" cy="1055302"/>
            </a:xfrm>
            <a:prstGeom prst="roundRect">
              <a:avLst/>
            </a:prstGeom>
            <a:noFill/>
            <a:ln w="76200" cap="flat" cmpd="sng" algn="ctr">
              <a:solidFill>
                <a:schemeClr val="accent2"/>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ja-JP" altLang="en-US" sz="2400" u="none" strike="noStrike" cap="none" normalizeH="0" baseline="0">
                <a:ln>
                  <a:noFill/>
                </a:ln>
                <a:solidFill>
                  <a:srgbClr val="000000"/>
                </a:solidFill>
                <a:effectLst/>
                <a:latin typeface="Meiryo" panose="020B0604030504040204" pitchFamily="34" charset="-128"/>
                <a:ea typeface="Meiryo" panose="020B0604030504040204" pitchFamily="34" charset="-128"/>
                <a:cs typeface="ＭＳ Ｐゴシック" charset="0"/>
              </a:endParaRPr>
            </a:p>
          </p:txBody>
        </p:sp>
        <p:pic>
          <p:nvPicPr>
            <p:cNvPr id="19" name="図 18" descr="建物 が含まれている画像&#10;&#10;自動的に生成された説明">
              <a:extLst>
                <a:ext uri="{FF2B5EF4-FFF2-40B4-BE49-F238E27FC236}">
                  <a16:creationId xmlns:a16="http://schemas.microsoft.com/office/drawing/2014/main" id="{5F21A5D5-04FE-EA4C-8626-5FE93956DEB0}"/>
                </a:ext>
              </a:extLst>
            </p:cNvPr>
            <p:cNvPicPr>
              <a:picLocks noChangeAspect="1"/>
            </p:cNvPicPr>
            <p:nvPr/>
          </p:nvPicPr>
          <p:blipFill>
            <a:blip r:embed="rId4"/>
            <a:stretch>
              <a:fillRect/>
            </a:stretch>
          </p:blipFill>
          <p:spPr>
            <a:xfrm>
              <a:off x="7017784" y="5164631"/>
              <a:ext cx="1072681" cy="1072681"/>
            </a:xfrm>
            <a:prstGeom prst="rect">
              <a:avLst/>
            </a:prstGeom>
          </p:spPr>
        </p:pic>
      </p:grpSp>
      <p:sp>
        <p:nvSpPr>
          <p:cNvPr id="21" name="正方形/長方形 20">
            <a:extLst>
              <a:ext uri="{FF2B5EF4-FFF2-40B4-BE49-F238E27FC236}">
                <a16:creationId xmlns:a16="http://schemas.microsoft.com/office/drawing/2014/main" id="{05D0F162-3435-D845-A94B-CE464DB87C93}"/>
              </a:ext>
            </a:extLst>
          </p:cNvPr>
          <p:cNvSpPr/>
          <p:nvPr/>
        </p:nvSpPr>
        <p:spPr>
          <a:xfrm>
            <a:off x="5945237" y="3584049"/>
            <a:ext cx="2622624" cy="276999"/>
          </a:xfrm>
          <a:prstGeom prst="rect">
            <a:avLst/>
          </a:prstGeom>
        </p:spPr>
        <p:txBody>
          <a:bodyPr wrap="square">
            <a:spAutoFit/>
          </a:bodyPr>
          <a:lstStyle/>
          <a:p>
            <a:pPr algn="r"/>
            <a:r>
              <a:rPr lang="ja-JP" altLang="en-US" sz="1200">
                <a:latin typeface="Meiryo" panose="020B0604030504040204" pitchFamily="34" charset="-128"/>
                <a:ea typeface="Meiryo" panose="020B0604030504040204" pitchFamily="34" charset="-128"/>
              </a:rPr>
              <a:t>「エネルギー白書</a:t>
            </a:r>
            <a:r>
              <a:rPr lang="en-US" altLang="ja-JP" sz="1200" dirty="0">
                <a:latin typeface="Meiryo" panose="020B0604030504040204" pitchFamily="34" charset="-128"/>
                <a:ea typeface="Meiryo" panose="020B0604030504040204" pitchFamily="34" charset="-128"/>
              </a:rPr>
              <a:t>2020</a:t>
            </a:r>
            <a:r>
              <a:rPr lang="ja-JP" altLang="en-US" sz="1200">
                <a:latin typeface="Meiryo" panose="020B0604030504040204" pitchFamily="34" charset="-128"/>
                <a:ea typeface="Meiryo" panose="020B0604030504040204" pitchFamily="34" charset="-128"/>
              </a:rPr>
              <a:t>」より作成</a:t>
            </a:r>
            <a:endParaRPr lang="ja-JP" altLang="en-US" sz="1200" dirty="0">
              <a:latin typeface="Meiryo" panose="020B0604030504040204" pitchFamily="34" charset="-128"/>
              <a:ea typeface="Meiryo" panose="020B0604030504040204" pitchFamily="34" charset="-128"/>
            </a:endParaRPr>
          </a:p>
        </p:txBody>
      </p:sp>
      <p:sp>
        <p:nvSpPr>
          <p:cNvPr id="22" name="正方形/長方形 21">
            <a:extLst>
              <a:ext uri="{FF2B5EF4-FFF2-40B4-BE49-F238E27FC236}">
                <a16:creationId xmlns:a16="http://schemas.microsoft.com/office/drawing/2014/main" id="{4C2BF31F-CB4D-AE42-B548-4DADFD7D7022}"/>
              </a:ext>
            </a:extLst>
          </p:cNvPr>
          <p:cNvSpPr/>
          <p:nvPr/>
        </p:nvSpPr>
        <p:spPr>
          <a:xfrm>
            <a:off x="7999470" y="1956210"/>
            <a:ext cx="576064" cy="459829"/>
          </a:xfrm>
          <a:prstGeom prst="rect">
            <a:avLst/>
          </a:prstGeom>
          <a:noFill/>
        </p:spPr>
        <p:txBody>
          <a:bodyPr wrap="square" lIns="0" rIns="0" anchor="ctr">
            <a:noAutofit/>
          </a:bodyPr>
          <a:lstStyle/>
          <a:p>
            <a:pPr algn="ctr"/>
            <a:r>
              <a:rPr lang="ja-JP" altLang="en-US" sz="1400">
                <a:latin typeface="Meiryo" panose="020B0604030504040204" pitchFamily="34" charset="-128"/>
                <a:ea typeface="Meiryo" panose="020B0604030504040204" pitchFamily="34" charset="-128"/>
              </a:rPr>
              <a:t>原子力</a:t>
            </a:r>
            <a:r>
              <a:rPr lang="en-US" altLang="ja-JP" sz="1400" dirty="0">
                <a:latin typeface="Meiryo" panose="020B0604030504040204" pitchFamily="34" charset="-128"/>
                <a:ea typeface="Meiryo" panose="020B0604030504040204" pitchFamily="34" charset="-128"/>
              </a:rPr>
              <a:t>6%</a:t>
            </a:r>
            <a:endParaRPr lang="ja-JP" altLang="en-US" sz="1400" dirty="0">
              <a:latin typeface="Meiryo" panose="020B0604030504040204" pitchFamily="34" charset="-128"/>
              <a:ea typeface="Meiryo" panose="020B0604030504040204" pitchFamily="34" charset="-128"/>
            </a:endParaRPr>
          </a:p>
        </p:txBody>
      </p:sp>
      <p:sp>
        <p:nvSpPr>
          <p:cNvPr id="23" name="正方形/長方形 22">
            <a:extLst>
              <a:ext uri="{FF2B5EF4-FFF2-40B4-BE49-F238E27FC236}">
                <a16:creationId xmlns:a16="http://schemas.microsoft.com/office/drawing/2014/main" id="{0E1819AD-1E6E-034C-8BA0-5779BEB830D4}"/>
              </a:ext>
            </a:extLst>
          </p:cNvPr>
          <p:cNvSpPr/>
          <p:nvPr/>
        </p:nvSpPr>
        <p:spPr>
          <a:xfrm>
            <a:off x="1475656" y="2757912"/>
            <a:ext cx="576064" cy="459829"/>
          </a:xfrm>
          <a:prstGeom prst="rect">
            <a:avLst/>
          </a:prstGeom>
          <a:noFill/>
        </p:spPr>
        <p:txBody>
          <a:bodyPr wrap="square" lIns="0" rIns="0" anchor="ctr">
            <a:noAutofit/>
          </a:bodyPr>
          <a:lstStyle/>
          <a:p>
            <a:pPr algn="ctr"/>
            <a:r>
              <a:rPr lang="ja-JP" altLang="en-US" sz="1400">
                <a:latin typeface="Meiryo" panose="020B0604030504040204" pitchFamily="34" charset="-128"/>
                <a:ea typeface="Meiryo" panose="020B0604030504040204" pitchFamily="34" charset="-128"/>
              </a:rPr>
              <a:t>水力</a:t>
            </a:r>
            <a:r>
              <a:rPr lang="en-US" altLang="ja-JP" sz="1400" dirty="0">
                <a:latin typeface="Meiryo" panose="020B0604030504040204" pitchFamily="34" charset="-128"/>
                <a:ea typeface="Meiryo" panose="020B0604030504040204" pitchFamily="34" charset="-128"/>
              </a:rPr>
              <a:t>8%</a:t>
            </a:r>
            <a:endParaRPr lang="ja-JP" altLang="en-US" sz="1400" dirty="0">
              <a:latin typeface="Meiryo" panose="020B0604030504040204" pitchFamily="34" charset="-128"/>
              <a:ea typeface="Meiryo" panose="020B0604030504040204" pitchFamily="34" charset="-128"/>
            </a:endParaRPr>
          </a:p>
        </p:txBody>
      </p:sp>
      <p:sp>
        <p:nvSpPr>
          <p:cNvPr id="24" name="正方形/長方形 23">
            <a:extLst>
              <a:ext uri="{FF2B5EF4-FFF2-40B4-BE49-F238E27FC236}">
                <a16:creationId xmlns:a16="http://schemas.microsoft.com/office/drawing/2014/main" id="{E5186639-67F6-8848-AF72-767BC6285A6D}"/>
              </a:ext>
            </a:extLst>
          </p:cNvPr>
          <p:cNvSpPr/>
          <p:nvPr/>
        </p:nvSpPr>
        <p:spPr>
          <a:xfrm>
            <a:off x="739056" y="2669012"/>
            <a:ext cx="576064" cy="459829"/>
          </a:xfrm>
          <a:prstGeom prst="rect">
            <a:avLst/>
          </a:prstGeom>
          <a:noFill/>
        </p:spPr>
        <p:txBody>
          <a:bodyPr wrap="square" lIns="0" rIns="0" anchor="ctr">
            <a:noAutofit/>
          </a:bodyPr>
          <a:lstStyle/>
          <a:p>
            <a:pPr algn="ctr"/>
            <a:r>
              <a:rPr lang="en-US" altLang="ja-JP" sz="1400" dirty="0">
                <a:latin typeface="Meiryo" panose="020B0604030504040204" pitchFamily="34" charset="-128"/>
                <a:ea typeface="Meiryo" panose="020B0604030504040204" pitchFamily="34" charset="-128"/>
              </a:rPr>
              <a:t>9%</a:t>
            </a:r>
            <a:endParaRPr lang="ja-JP" altLang="en-US" sz="1400" dirty="0">
              <a:latin typeface="Meiryo" panose="020B0604030504040204" pitchFamily="34" charset="-128"/>
              <a:ea typeface="Meiryo" panose="020B0604030504040204" pitchFamily="34" charset="-128"/>
            </a:endParaRPr>
          </a:p>
        </p:txBody>
      </p:sp>
      <p:sp>
        <p:nvSpPr>
          <p:cNvPr id="25" name="正方形/長方形 24">
            <a:extLst>
              <a:ext uri="{FF2B5EF4-FFF2-40B4-BE49-F238E27FC236}">
                <a16:creationId xmlns:a16="http://schemas.microsoft.com/office/drawing/2014/main" id="{E8DF0647-3D7D-2445-ACA2-A50AEBC2B261}"/>
              </a:ext>
            </a:extLst>
          </p:cNvPr>
          <p:cNvSpPr/>
          <p:nvPr/>
        </p:nvSpPr>
        <p:spPr>
          <a:xfrm>
            <a:off x="474936" y="2132347"/>
            <a:ext cx="1312664" cy="351656"/>
          </a:xfrm>
          <a:prstGeom prst="rect">
            <a:avLst/>
          </a:prstGeom>
          <a:noFill/>
        </p:spPr>
        <p:txBody>
          <a:bodyPr wrap="square" lIns="0" rIns="0" anchor="ctr">
            <a:noAutofit/>
          </a:bodyPr>
          <a:lstStyle/>
          <a:p>
            <a:pPr algn="ctr"/>
            <a:r>
              <a:rPr lang="ja-JP" altLang="en-US" sz="1400">
                <a:latin typeface="Meiryo" panose="020B0604030504040204" pitchFamily="34" charset="-128"/>
                <a:ea typeface="Meiryo" panose="020B0604030504040204" pitchFamily="34" charset="-128"/>
              </a:rPr>
              <a:t>新エネルギー</a:t>
            </a:r>
            <a:endParaRPr lang="ja-JP" altLang="en-US" sz="1400" dirty="0">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12449072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BD6F4991-1EEC-4187-B1DC-F35AF18D84EA}"/>
              </a:ext>
            </a:extLst>
          </p:cNvPr>
          <p:cNvSpPr>
            <a:spLocks noGrp="1"/>
          </p:cNvSpPr>
          <p:nvPr>
            <p:ph type="sldNum" sz="quarter" idx="12"/>
          </p:nvPr>
        </p:nvSpPr>
        <p:spPr>
          <a:xfrm>
            <a:off x="6752922" y="6218703"/>
            <a:ext cx="2057400" cy="365125"/>
          </a:xfrm>
        </p:spPr>
        <p:txBody>
          <a:bodyPr/>
          <a:lstStyle/>
          <a:p>
            <a:fld id="{CBF934BD-E90C-48AD-ABF4-D83759C07D99}" type="slidenum">
              <a:rPr lang="en-US" altLang="ja-JP" smtClean="0"/>
              <a:pPr/>
              <a:t>12</a:t>
            </a:fld>
            <a:endParaRPr lang="en-US" altLang="ja-JP"/>
          </a:p>
        </p:txBody>
      </p:sp>
      <p:sp>
        <p:nvSpPr>
          <p:cNvPr id="5" name="タイトル 4">
            <a:extLst>
              <a:ext uri="{FF2B5EF4-FFF2-40B4-BE49-F238E27FC236}">
                <a16:creationId xmlns:a16="http://schemas.microsoft.com/office/drawing/2014/main" id="{C01A0D4E-337B-CB45-8E48-F7DFCD396C9A}"/>
              </a:ext>
            </a:extLst>
          </p:cNvPr>
          <p:cNvSpPr>
            <a:spLocks noGrp="1"/>
          </p:cNvSpPr>
          <p:nvPr>
            <p:ph type="title"/>
          </p:nvPr>
        </p:nvSpPr>
        <p:spPr>
          <a:xfrm>
            <a:off x="520700" y="620688"/>
            <a:ext cx="8102600" cy="648000"/>
          </a:xfrm>
        </p:spPr>
        <p:txBody>
          <a:bodyPr/>
          <a:lstStyle/>
          <a:p>
            <a:r>
              <a:rPr lang="ja-JP" altLang="en-US" spc="0" dirty="0"/>
              <a:t>地球規模で考える「私たちのふるさと、地球」</a:t>
            </a:r>
          </a:p>
        </p:txBody>
      </p:sp>
      <p:sp>
        <p:nvSpPr>
          <p:cNvPr id="7" name="テキスト プレースホルダー 6">
            <a:extLst>
              <a:ext uri="{FF2B5EF4-FFF2-40B4-BE49-F238E27FC236}">
                <a16:creationId xmlns:a16="http://schemas.microsoft.com/office/drawing/2014/main" id="{2F207519-C191-9C49-97CD-296DCB62C2BE}"/>
              </a:ext>
            </a:extLst>
          </p:cNvPr>
          <p:cNvSpPr>
            <a:spLocks noGrp="1"/>
          </p:cNvSpPr>
          <p:nvPr>
            <p:ph type="body" sz="quarter" idx="13"/>
          </p:nvPr>
        </p:nvSpPr>
        <p:spPr>
          <a:xfrm>
            <a:off x="668073" y="121092"/>
            <a:ext cx="7145411" cy="459568"/>
          </a:xfrm>
        </p:spPr>
        <p:txBody>
          <a:bodyPr/>
          <a:lstStyle/>
          <a:p>
            <a:r>
              <a:rPr lang="en-US" altLang="ja-JP" dirty="0"/>
              <a:t>SDGs </a:t>
            </a:r>
            <a:r>
              <a:rPr lang="ja-JP" altLang="en-US"/>
              <a:t>ってどうしてできたの？</a:t>
            </a:r>
          </a:p>
        </p:txBody>
      </p:sp>
      <p:sp>
        <p:nvSpPr>
          <p:cNvPr id="9" name="テキスト プレースホルダー 8">
            <a:extLst>
              <a:ext uri="{FF2B5EF4-FFF2-40B4-BE49-F238E27FC236}">
                <a16:creationId xmlns:a16="http://schemas.microsoft.com/office/drawing/2014/main" id="{2AB81A13-8689-224E-801D-875373D9E342}"/>
              </a:ext>
            </a:extLst>
          </p:cNvPr>
          <p:cNvSpPr>
            <a:spLocks noGrp="1"/>
          </p:cNvSpPr>
          <p:nvPr>
            <p:ph type="body" sz="quarter" idx="14"/>
          </p:nvPr>
        </p:nvSpPr>
        <p:spPr>
          <a:xfrm>
            <a:off x="272073" y="142084"/>
            <a:ext cx="321751" cy="388812"/>
          </a:xfrm>
        </p:spPr>
        <p:txBody>
          <a:bodyPr/>
          <a:lstStyle/>
          <a:p>
            <a:r>
              <a:rPr lang="en-US" altLang="ja-JP" dirty="0"/>
              <a:t>2</a:t>
            </a:r>
            <a:endParaRPr lang="ja-JP" altLang="en-US"/>
          </a:p>
        </p:txBody>
      </p:sp>
      <p:sp>
        <p:nvSpPr>
          <p:cNvPr id="10" name="図形 9">
            <a:extLst>
              <a:ext uri="{FF2B5EF4-FFF2-40B4-BE49-F238E27FC236}">
                <a16:creationId xmlns:a16="http://schemas.microsoft.com/office/drawing/2014/main" id="{B9007045-E7C4-754C-85FD-0505AE3AAE26}"/>
              </a:ext>
            </a:extLst>
          </p:cNvPr>
          <p:cNvSpPr/>
          <p:nvPr/>
        </p:nvSpPr>
        <p:spPr>
          <a:xfrm rot="4396374">
            <a:off x="809264" y="2426861"/>
            <a:ext cx="4850690" cy="3382751"/>
          </a:xfrm>
          <a:prstGeom prst="swooshArrow">
            <a:avLst>
              <a:gd name="adj1" fmla="val 16310"/>
              <a:gd name="adj2" fmla="val 31370"/>
            </a:avLst>
          </a:prstGeom>
          <a:solidFill>
            <a:schemeClr val="accent1">
              <a:lumMod val="40000"/>
              <a:lumOff val="60000"/>
            </a:schemeClr>
          </a:solidFill>
          <a:ln>
            <a:noFill/>
          </a:ln>
          <a:effectLst/>
          <a:scene3d>
            <a:camera prst="orthographicFront"/>
            <a:lightRig rig="flat" dir="t"/>
          </a:scene3d>
          <a:sp3d prstMaterial="dkEdge"/>
        </p:spPr>
        <p:style>
          <a:lnRef idx="0">
            <a:scrgbClr r="0" g="0" b="0"/>
          </a:lnRef>
          <a:fillRef idx="2">
            <a:schemeClr val="dk2">
              <a:hueOff val="0"/>
              <a:satOff val="0"/>
              <a:lumOff val="0"/>
              <a:alphaOff val="0"/>
            </a:schemeClr>
          </a:fillRef>
          <a:effectRef idx="1">
            <a:schemeClr val="dk2">
              <a:hueOff val="0"/>
              <a:satOff val="0"/>
              <a:lumOff val="0"/>
              <a:alphaOff val="0"/>
            </a:schemeClr>
          </a:effectRef>
          <a:fontRef idx="minor">
            <a:schemeClr val="dk1"/>
          </a:fontRef>
        </p:style>
      </p:sp>
      <p:sp>
        <p:nvSpPr>
          <p:cNvPr id="11" name="フリーフォーム 10">
            <a:extLst>
              <a:ext uri="{FF2B5EF4-FFF2-40B4-BE49-F238E27FC236}">
                <a16:creationId xmlns:a16="http://schemas.microsoft.com/office/drawing/2014/main" id="{2436CA49-B5E3-B641-A7F3-1086CC2CDFD1}"/>
              </a:ext>
            </a:extLst>
          </p:cNvPr>
          <p:cNvSpPr/>
          <p:nvPr/>
        </p:nvSpPr>
        <p:spPr>
          <a:xfrm>
            <a:off x="585068" y="1705569"/>
            <a:ext cx="4266192" cy="433645"/>
          </a:xfrm>
          <a:custGeom>
            <a:avLst/>
            <a:gdLst>
              <a:gd name="connsiteX0" fmla="*/ 0 w 4295784"/>
              <a:gd name="connsiteY0" fmla="*/ 0 h 899046"/>
              <a:gd name="connsiteX1" fmla="*/ 4295784 w 4295784"/>
              <a:gd name="connsiteY1" fmla="*/ 0 h 899046"/>
              <a:gd name="connsiteX2" fmla="*/ 4295784 w 4295784"/>
              <a:gd name="connsiteY2" fmla="*/ 899046 h 899046"/>
              <a:gd name="connsiteX3" fmla="*/ 0 w 4295784"/>
              <a:gd name="connsiteY3" fmla="*/ 899046 h 899046"/>
              <a:gd name="connsiteX4" fmla="*/ 0 w 4295784"/>
              <a:gd name="connsiteY4" fmla="*/ 0 h 8990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95784" h="899046">
                <a:moveTo>
                  <a:pt x="0" y="0"/>
                </a:moveTo>
                <a:lnTo>
                  <a:pt x="4295784" y="0"/>
                </a:lnTo>
                <a:lnTo>
                  <a:pt x="4295784" y="899046"/>
                </a:lnTo>
                <a:lnTo>
                  <a:pt x="0" y="899046"/>
                </a:lnTo>
                <a:lnTo>
                  <a:pt x="0" y="0"/>
                </a:lnTo>
                <a:close/>
              </a:path>
            </a:pathLst>
          </a:custGeom>
        </p:spPr>
        <p:style>
          <a:lnRef idx="0">
            <a:schemeClr val="dk1">
              <a:alpha val="0"/>
              <a:hueOff val="0"/>
              <a:satOff val="0"/>
              <a:lumOff val="0"/>
              <a:alphaOff val="0"/>
            </a:schemeClr>
          </a:lnRef>
          <a:fillRef idx="0">
            <a:schemeClr val="lt2">
              <a:alpha val="0"/>
              <a:hueOff val="0"/>
              <a:satOff val="0"/>
              <a:lumOff val="0"/>
              <a:alphaOff val="0"/>
            </a:schemeClr>
          </a:fillRef>
          <a:effectRef idx="0">
            <a:schemeClr val="lt2">
              <a:alpha val="0"/>
              <a:hueOff val="0"/>
              <a:satOff val="0"/>
              <a:lumOff val="0"/>
              <a:alphaOff val="0"/>
            </a:schemeClr>
          </a:effectRef>
          <a:fontRef idx="minor">
            <a:schemeClr val="tx1">
              <a:hueOff val="0"/>
              <a:satOff val="0"/>
              <a:lumOff val="0"/>
              <a:alphaOff val="0"/>
            </a:schemeClr>
          </a:fontRef>
        </p:style>
        <p:txBody>
          <a:bodyPr spcFirstLastPara="0" vert="horz" wrap="square" lIns="40640" tIns="40640" rIns="40640" bIns="40640" numCol="1" spcCol="1270" anchor="t" anchorCtr="0">
            <a:noAutofit/>
          </a:bodyPr>
          <a:lstStyle/>
          <a:p>
            <a:pPr marL="0" lvl="0" indent="0" defTabSz="1422400">
              <a:lnSpc>
                <a:spcPct val="90000"/>
              </a:lnSpc>
              <a:spcBef>
                <a:spcPct val="0"/>
              </a:spcBef>
              <a:spcAft>
                <a:spcPct val="35000"/>
              </a:spcAft>
              <a:buNone/>
            </a:pPr>
            <a:r>
              <a:rPr kumimoji="1" lang="ja-JP" altLang="en-US" sz="3200" b="1" i="0" kern="1200" dirty="0">
                <a:solidFill>
                  <a:schemeClr val="tx2"/>
                </a:solidFill>
                <a:latin typeface="Meiryo" panose="020B0604030504040204" pitchFamily="34" charset="-128"/>
              </a:rPr>
              <a:t>国際社会の取り組み</a:t>
            </a:r>
          </a:p>
        </p:txBody>
      </p:sp>
      <p:sp>
        <p:nvSpPr>
          <p:cNvPr id="31" name="テキスト ボックス 30">
            <a:extLst>
              <a:ext uri="{FF2B5EF4-FFF2-40B4-BE49-F238E27FC236}">
                <a16:creationId xmlns:a16="http://schemas.microsoft.com/office/drawing/2014/main" id="{B59E7244-88C8-4710-B9CF-284D5688F4EA}"/>
              </a:ext>
            </a:extLst>
          </p:cNvPr>
          <p:cNvSpPr txBox="1"/>
          <p:nvPr/>
        </p:nvSpPr>
        <p:spPr>
          <a:xfrm>
            <a:off x="585068" y="2552879"/>
            <a:ext cx="2799177" cy="338554"/>
          </a:xfrm>
          <a:prstGeom prst="rect">
            <a:avLst/>
          </a:prstGeom>
          <a:noFill/>
        </p:spPr>
        <p:txBody>
          <a:bodyPr wrap="square" rtlCol="0">
            <a:spAutoFit/>
          </a:bodyPr>
          <a:lstStyle/>
          <a:p>
            <a:r>
              <a:rPr kumimoji="1" lang="en-US" altLang="ja-JP" sz="1600" dirty="0">
                <a:latin typeface="Meiryo" panose="020B0604030504040204" pitchFamily="34" charset="-128"/>
                <a:ea typeface="Meiryo" panose="020B0604030504040204" pitchFamily="34" charset="-128"/>
              </a:rPr>
              <a:t>1972</a:t>
            </a:r>
            <a:r>
              <a:rPr kumimoji="1" lang="ja-JP" altLang="en-US" sz="1600" dirty="0">
                <a:latin typeface="Meiryo" panose="020B0604030504040204" pitchFamily="34" charset="-128"/>
                <a:ea typeface="Meiryo" panose="020B0604030504040204" pitchFamily="34" charset="-128"/>
              </a:rPr>
              <a:t>年　</a:t>
            </a:r>
            <a:r>
              <a:rPr kumimoji="1" lang="ja-JP" altLang="en-US" sz="1600" b="1" dirty="0">
                <a:solidFill>
                  <a:schemeClr val="accent1">
                    <a:lumMod val="75000"/>
                  </a:schemeClr>
                </a:solidFill>
                <a:latin typeface="Meiryo" panose="020B0604030504040204" pitchFamily="34" charset="-128"/>
                <a:ea typeface="Meiryo" panose="020B0604030504040204" pitchFamily="34" charset="-128"/>
              </a:rPr>
              <a:t>国連人間環境会議</a:t>
            </a:r>
          </a:p>
        </p:txBody>
      </p:sp>
      <p:sp>
        <p:nvSpPr>
          <p:cNvPr id="33" name="テキスト ボックス 32">
            <a:extLst>
              <a:ext uri="{FF2B5EF4-FFF2-40B4-BE49-F238E27FC236}">
                <a16:creationId xmlns:a16="http://schemas.microsoft.com/office/drawing/2014/main" id="{02579F91-958F-4AA5-B9F6-0FA67E11E046}"/>
              </a:ext>
            </a:extLst>
          </p:cNvPr>
          <p:cNvSpPr txBox="1"/>
          <p:nvPr/>
        </p:nvSpPr>
        <p:spPr>
          <a:xfrm>
            <a:off x="723038" y="3217980"/>
            <a:ext cx="5865186" cy="400110"/>
          </a:xfrm>
          <a:prstGeom prst="rect">
            <a:avLst/>
          </a:prstGeom>
          <a:noFill/>
        </p:spPr>
        <p:txBody>
          <a:bodyPr wrap="square" rtlCol="0">
            <a:spAutoFit/>
          </a:bodyPr>
          <a:lstStyle/>
          <a:p>
            <a:r>
              <a:rPr lang="en-US" altLang="ja-JP" sz="2000" dirty="0">
                <a:latin typeface="Meiryo" panose="020B0604030504040204" pitchFamily="34" charset="-128"/>
                <a:ea typeface="Meiryo" panose="020B0604030504040204" pitchFamily="34" charset="-128"/>
              </a:rPr>
              <a:t>1992</a:t>
            </a:r>
            <a:r>
              <a:rPr lang="ja-JP" altLang="en-US" sz="2000" dirty="0">
                <a:latin typeface="Meiryo" panose="020B0604030504040204" pitchFamily="34" charset="-128"/>
                <a:ea typeface="Meiryo" panose="020B0604030504040204" pitchFamily="34" charset="-128"/>
              </a:rPr>
              <a:t>年　</a:t>
            </a:r>
            <a:r>
              <a:rPr lang="ja-JP" altLang="en-US" sz="2000" b="1" dirty="0">
                <a:solidFill>
                  <a:schemeClr val="accent1">
                    <a:lumMod val="75000"/>
                  </a:schemeClr>
                </a:solidFill>
                <a:latin typeface="Meiryo" panose="020B0604030504040204" pitchFamily="34" charset="-128"/>
                <a:ea typeface="Meiryo" panose="020B0604030504040204" pitchFamily="34" charset="-128"/>
              </a:rPr>
              <a:t>国連環境開発会議（地球サミット）　</a:t>
            </a:r>
            <a:endParaRPr kumimoji="1" lang="ja-JP" altLang="en-US" sz="2000" b="1" dirty="0">
              <a:solidFill>
                <a:schemeClr val="accent1">
                  <a:lumMod val="75000"/>
                </a:schemeClr>
              </a:solidFill>
              <a:latin typeface="Meiryo" panose="020B0604030504040204" pitchFamily="34" charset="-128"/>
              <a:ea typeface="Meiryo" panose="020B0604030504040204" pitchFamily="34" charset="-128"/>
            </a:endParaRPr>
          </a:p>
        </p:txBody>
      </p:sp>
      <p:sp>
        <p:nvSpPr>
          <p:cNvPr id="36" name="テキスト ボックス 35">
            <a:extLst>
              <a:ext uri="{FF2B5EF4-FFF2-40B4-BE49-F238E27FC236}">
                <a16:creationId xmlns:a16="http://schemas.microsoft.com/office/drawing/2014/main" id="{856C0655-C2F0-489C-9039-0987EB9A945F}"/>
              </a:ext>
            </a:extLst>
          </p:cNvPr>
          <p:cNvSpPr txBox="1"/>
          <p:nvPr/>
        </p:nvSpPr>
        <p:spPr>
          <a:xfrm>
            <a:off x="909890" y="3872422"/>
            <a:ext cx="5678334" cy="461665"/>
          </a:xfrm>
          <a:prstGeom prst="rect">
            <a:avLst/>
          </a:prstGeom>
          <a:noFill/>
        </p:spPr>
        <p:txBody>
          <a:bodyPr wrap="square" rtlCol="0">
            <a:spAutoFit/>
          </a:bodyPr>
          <a:lstStyle/>
          <a:p>
            <a:r>
              <a:rPr lang="en-US" altLang="ja-JP" dirty="0">
                <a:latin typeface="Meiryo" panose="020B0604030504040204" pitchFamily="34" charset="-128"/>
                <a:ea typeface="Meiryo" panose="020B0604030504040204" pitchFamily="34" charset="-128"/>
              </a:rPr>
              <a:t>1997</a:t>
            </a:r>
            <a:r>
              <a:rPr lang="ja-JP" altLang="en-US" dirty="0">
                <a:latin typeface="Meiryo" panose="020B0604030504040204" pitchFamily="34" charset="-128"/>
                <a:ea typeface="Meiryo" panose="020B0604030504040204" pitchFamily="34" charset="-128"/>
              </a:rPr>
              <a:t>年　</a:t>
            </a:r>
            <a:r>
              <a:rPr lang="ja-JP" altLang="en-US" b="1">
                <a:solidFill>
                  <a:schemeClr val="accent1">
                    <a:lumMod val="75000"/>
                  </a:schemeClr>
                </a:solidFill>
                <a:latin typeface="Meiryo" panose="020B0604030504040204" pitchFamily="34" charset="-128"/>
                <a:ea typeface="Meiryo" panose="020B0604030504040204" pitchFamily="34" charset="-128"/>
              </a:rPr>
              <a:t>京都議定書</a:t>
            </a:r>
            <a:r>
              <a:rPr lang="ja-JP" altLang="en-US" sz="1800" b="1">
                <a:solidFill>
                  <a:schemeClr val="tx2"/>
                </a:solidFill>
                <a:latin typeface="Meiryo" panose="020B0604030504040204" pitchFamily="34" charset="-128"/>
                <a:ea typeface="Meiryo" panose="020B0604030504040204" pitchFamily="34" charset="-128"/>
              </a:rPr>
              <a:t>（対象：先進国）</a:t>
            </a:r>
            <a:endParaRPr kumimoji="1" lang="ja-JP" altLang="en-US" sz="1800" b="1" dirty="0">
              <a:solidFill>
                <a:schemeClr val="tx2"/>
              </a:solidFill>
              <a:latin typeface="Meiryo" panose="020B0604030504040204" pitchFamily="34" charset="-128"/>
              <a:ea typeface="Meiryo" panose="020B0604030504040204" pitchFamily="34" charset="-128"/>
            </a:endParaRPr>
          </a:p>
        </p:txBody>
      </p:sp>
      <p:sp>
        <p:nvSpPr>
          <p:cNvPr id="37" name="テキスト ボックス 36">
            <a:extLst>
              <a:ext uri="{FF2B5EF4-FFF2-40B4-BE49-F238E27FC236}">
                <a16:creationId xmlns:a16="http://schemas.microsoft.com/office/drawing/2014/main" id="{B00D2196-51D5-414F-ABD9-CA4E1375BE32}"/>
              </a:ext>
            </a:extLst>
          </p:cNvPr>
          <p:cNvSpPr txBox="1"/>
          <p:nvPr/>
        </p:nvSpPr>
        <p:spPr>
          <a:xfrm>
            <a:off x="964479" y="4653313"/>
            <a:ext cx="7351938" cy="492443"/>
          </a:xfrm>
          <a:prstGeom prst="rect">
            <a:avLst/>
          </a:prstGeom>
          <a:noFill/>
        </p:spPr>
        <p:txBody>
          <a:bodyPr wrap="square" rtlCol="0">
            <a:spAutoFit/>
          </a:bodyPr>
          <a:lstStyle/>
          <a:p>
            <a:r>
              <a:rPr lang="en-US" altLang="ja-JP" sz="2600" dirty="0">
                <a:latin typeface="Meiryo" panose="020B0604030504040204" pitchFamily="34" charset="-128"/>
                <a:ea typeface="Meiryo" panose="020B0604030504040204" pitchFamily="34" charset="-128"/>
              </a:rPr>
              <a:t>2000</a:t>
            </a:r>
            <a:r>
              <a:rPr lang="ja-JP" altLang="en-US" sz="2600" dirty="0">
                <a:latin typeface="Meiryo" panose="020B0604030504040204" pitchFamily="34" charset="-128"/>
                <a:ea typeface="Meiryo" panose="020B0604030504040204" pitchFamily="34" charset="-128"/>
              </a:rPr>
              <a:t>年　</a:t>
            </a:r>
            <a:r>
              <a:rPr lang="ja-JP" altLang="en-US" sz="2600" b="1" dirty="0">
                <a:solidFill>
                  <a:schemeClr val="accent1">
                    <a:lumMod val="75000"/>
                  </a:schemeClr>
                </a:solidFill>
                <a:latin typeface="Meiryo" panose="020B0604030504040204" pitchFamily="34" charset="-128"/>
                <a:ea typeface="Meiryo" panose="020B0604030504040204" pitchFamily="34" charset="-128"/>
              </a:rPr>
              <a:t>ミレニアム開発</a:t>
            </a:r>
            <a:r>
              <a:rPr lang="ja-JP" altLang="en-US" sz="2600" b="1">
                <a:solidFill>
                  <a:schemeClr val="accent1">
                    <a:lumMod val="75000"/>
                  </a:schemeClr>
                </a:solidFill>
                <a:latin typeface="Meiryo" panose="020B0604030504040204" pitchFamily="34" charset="-128"/>
                <a:ea typeface="Meiryo" panose="020B0604030504040204" pitchFamily="34" charset="-128"/>
              </a:rPr>
              <a:t>目標（</a:t>
            </a:r>
            <a:r>
              <a:rPr lang="en-US" altLang="ja-JP" sz="2600" b="1" dirty="0">
                <a:solidFill>
                  <a:schemeClr val="accent1">
                    <a:lumMod val="75000"/>
                  </a:schemeClr>
                </a:solidFill>
                <a:latin typeface="Meiryo" panose="020B0604030504040204" pitchFamily="34" charset="-128"/>
                <a:ea typeface="Meiryo" panose="020B0604030504040204" pitchFamily="34" charset="-128"/>
              </a:rPr>
              <a:t>MDGs</a:t>
            </a:r>
            <a:r>
              <a:rPr lang="ja-JP" altLang="en-US" sz="2600" b="1">
                <a:solidFill>
                  <a:schemeClr val="accent1">
                    <a:lumMod val="75000"/>
                  </a:schemeClr>
                </a:solidFill>
                <a:latin typeface="Meiryo" panose="020B0604030504040204" pitchFamily="34" charset="-128"/>
                <a:ea typeface="Meiryo" panose="020B0604030504040204" pitchFamily="34" charset="-128"/>
              </a:rPr>
              <a:t>）</a:t>
            </a:r>
            <a:endParaRPr kumimoji="1" lang="ja-JP" altLang="en-US" sz="2600" b="1" dirty="0">
              <a:solidFill>
                <a:schemeClr val="accent1">
                  <a:lumMod val="75000"/>
                </a:schemeClr>
              </a:solidFill>
              <a:latin typeface="Meiryo" panose="020B0604030504040204" pitchFamily="34" charset="-128"/>
              <a:ea typeface="Meiryo" panose="020B0604030504040204" pitchFamily="34" charset="-128"/>
            </a:endParaRPr>
          </a:p>
        </p:txBody>
      </p:sp>
      <p:sp>
        <p:nvSpPr>
          <p:cNvPr id="38" name="テキスト ボックス 37">
            <a:extLst>
              <a:ext uri="{FF2B5EF4-FFF2-40B4-BE49-F238E27FC236}">
                <a16:creationId xmlns:a16="http://schemas.microsoft.com/office/drawing/2014/main" id="{D4979CD8-7CEA-4F2F-A4A4-A9556C84D89B}"/>
              </a:ext>
            </a:extLst>
          </p:cNvPr>
          <p:cNvSpPr txBox="1"/>
          <p:nvPr/>
        </p:nvSpPr>
        <p:spPr>
          <a:xfrm>
            <a:off x="489668" y="5451172"/>
            <a:ext cx="7502220" cy="984885"/>
          </a:xfrm>
          <a:prstGeom prst="rect">
            <a:avLst/>
          </a:prstGeom>
          <a:noFill/>
          <a:effectLst/>
        </p:spPr>
        <p:txBody>
          <a:bodyPr wrap="square" rtlCol="0">
            <a:spAutoFit/>
          </a:bodyPr>
          <a:lstStyle/>
          <a:p>
            <a:pPr algn="ctr"/>
            <a:r>
              <a:rPr lang="en-US" altLang="ja-JP" sz="3000" dirty="0">
                <a:latin typeface="Meiryo" panose="020B0604030504040204" pitchFamily="34" charset="-128"/>
                <a:ea typeface="Meiryo" panose="020B0604030504040204" pitchFamily="34" charset="-128"/>
              </a:rPr>
              <a:t>2015</a:t>
            </a:r>
            <a:r>
              <a:rPr lang="ja-JP" altLang="en-US" sz="3000" dirty="0">
                <a:latin typeface="Meiryo" panose="020B0604030504040204" pitchFamily="34" charset="-128"/>
                <a:ea typeface="Meiryo" panose="020B0604030504040204" pitchFamily="34" charset="-128"/>
              </a:rPr>
              <a:t>年　</a:t>
            </a:r>
            <a:r>
              <a:rPr lang="ja-JP" altLang="en-US" sz="2800" b="1" dirty="0">
                <a:solidFill>
                  <a:schemeClr val="accent1">
                    <a:lumMod val="75000"/>
                  </a:schemeClr>
                </a:solidFill>
                <a:latin typeface="Meiryo" panose="020B0604030504040204" pitchFamily="34" charset="-128"/>
                <a:ea typeface="Meiryo" panose="020B0604030504040204" pitchFamily="34" charset="-128"/>
              </a:rPr>
              <a:t>持続可能な開発目標（</a:t>
            </a:r>
            <a:r>
              <a:rPr lang="en-US" altLang="ja-JP" sz="2800" b="1" dirty="0">
                <a:solidFill>
                  <a:schemeClr val="accent1">
                    <a:lumMod val="75000"/>
                  </a:schemeClr>
                </a:solidFill>
                <a:latin typeface="Meiryo" panose="020B0604030504040204" pitchFamily="34" charset="-128"/>
                <a:ea typeface="Meiryo" panose="020B0604030504040204" pitchFamily="34" charset="-128"/>
              </a:rPr>
              <a:t>SDGs</a:t>
            </a:r>
            <a:r>
              <a:rPr lang="ja-JP" altLang="en-US" sz="2800" b="1" dirty="0">
                <a:solidFill>
                  <a:schemeClr val="accent1">
                    <a:lumMod val="75000"/>
                  </a:schemeClr>
                </a:solidFill>
                <a:latin typeface="Meiryo" panose="020B0604030504040204" pitchFamily="34" charset="-128"/>
                <a:ea typeface="Meiryo" panose="020B0604030504040204" pitchFamily="34" charset="-128"/>
              </a:rPr>
              <a:t>）</a:t>
            </a:r>
            <a:endParaRPr lang="en-US" altLang="ja-JP" sz="2800" b="1" dirty="0">
              <a:solidFill>
                <a:schemeClr val="accent1">
                  <a:lumMod val="75000"/>
                </a:schemeClr>
              </a:solidFill>
              <a:latin typeface="Meiryo" panose="020B0604030504040204" pitchFamily="34" charset="-128"/>
              <a:ea typeface="Meiryo" panose="020B0604030504040204" pitchFamily="34" charset="-128"/>
            </a:endParaRPr>
          </a:p>
          <a:p>
            <a:pPr algn="ctr"/>
            <a:r>
              <a:rPr lang="en-US" altLang="ja-JP" b="1" dirty="0">
                <a:solidFill>
                  <a:schemeClr val="accent1">
                    <a:lumMod val="75000"/>
                  </a:schemeClr>
                </a:solidFill>
                <a:latin typeface="Meiryo" panose="020B0604030504040204" pitchFamily="34" charset="-128"/>
                <a:ea typeface="Meiryo" panose="020B0604030504040204" pitchFamily="34" charset="-128"/>
              </a:rPr>
              <a:t> </a:t>
            </a:r>
            <a:r>
              <a:rPr kumimoji="1" lang="en-US" altLang="ja-JP" b="1" dirty="0">
                <a:solidFill>
                  <a:schemeClr val="accent1">
                    <a:lumMod val="75000"/>
                  </a:schemeClr>
                </a:solidFill>
                <a:latin typeface="Meiryo" panose="020B0604030504040204" pitchFamily="34" charset="-128"/>
                <a:ea typeface="Meiryo" panose="020B0604030504040204" pitchFamily="34" charset="-128"/>
              </a:rPr>
              <a:t> </a:t>
            </a:r>
            <a:r>
              <a:rPr kumimoji="1" lang="ja-JP" altLang="en-US" b="1" dirty="0">
                <a:solidFill>
                  <a:schemeClr val="accent1">
                    <a:lumMod val="75000"/>
                  </a:schemeClr>
                </a:solidFill>
                <a:latin typeface="Meiryo" panose="020B0604030504040204" pitchFamily="34" charset="-128"/>
                <a:ea typeface="Meiryo" panose="020B0604030504040204" pitchFamily="34" charset="-128"/>
              </a:rPr>
              <a:t>　</a:t>
            </a:r>
            <a:r>
              <a:rPr kumimoji="1" lang="en-US" altLang="ja-JP" b="1" dirty="0">
                <a:solidFill>
                  <a:schemeClr val="accent1">
                    <a:lumMod val="75000"/>
                  </a:schemeClr>
                </a:solidFill>
                <a:latin typeface="Meiryo" panose="020B0604030504040204" pitchFamily="34" charset="-128"/>
                <a:ea typeface="Meiryo" panose="020B0604030504040204" pitchFamily="34" charset="-128"/>
              </a:rPr>
              <a:t>  </a:t>
            </a:r>
            <a:r>
              <a:rPr kumimoji="1" lang="ja-JP" altLang="en-US" sz="2800" b="1" dirty="0">
                <a:solidFill>
                  <a:schemeClr val="accent1">
                    <a:lumMod val="75000"/>
                  </a:schemeClr>
                </a:solidFill>
                <a:latin typeface="Meiryo" panose="020B0604030504040204" pitchFamily="34" charset="-128"/>
                <a:ea typeface="Meiryo" panose="020B0604030504040204" pitchFamily="34" charset="-128"/>
              </a:rPr>
              <a:t>パリ協定</a:t>
            </a:r>
            <a:r>
              <a:rPr kumimoji="1" lang="ja-JP" altLang="en-US" sz="2000" b="1" dirty="0">
                <a:solidFill>
                  <a:schemeClr val="tx2"/>
                </a:solidFill>
                <a:latin typeface="Meiryo" panose="020B0604030504040204" pitchFamily="34" charset="-128"/>
                <a:ea typeface="Meiryo" panose="020B0604030504040204" pitchFamily="34" charset="-128"/>
              </a:rPr>
              <a:t>（対象：すべての国）</a:t>
            </a:r>
          </a:p>
        </p:txBody>
      </p:sp>
      <p:pic>
        <p:nvPicPr>
          <p:cNvPr id="20" name="図 19" descr="アイコン&#10;&#10;自動的に生成された説明">
            <a:extLst>
              <a:ext uri="{FF2B5EF4-FFF2-40B4-BE49-F238E27FC236}">
                <a16:creationId xmlns:a16="http://schemas.microsoft.com/office/drawing/2014/main" id="{7B7C6CD9-2C0E-8A4B-B9B1-5AE3E9EA78C0}"/>
              </a:ext>
            </a:extLst>
          </p:cNvPr>
          <p:cNvPicPr>
            <a:picLocks noChangeAspect="1"/>
          </p:cNvPicPr>
          <p:nvPr/>
        </p:nvPicPr>
        <p:blipFill>
          <a:blip r:embed="rId3"/>
          <a:stretch>
            <a:fillRect/>
          </a:stretch>
        </p:blipFill>
        <p:spPr>
          <a:xfrm>
            <a:off x="7596337" y="5270658"/>
            <a:ext cx="822638" cy="822638"/>
          </a:xfrm>
          <a:prstGeom prst="rect">
            <a:avLst/>
          </a:prstGeom>
        </p:spPr>
      </p:pic>
      <p:pic>
        <p:nvPicPr>
          <p:cNvPr id="13" name="図 12" descr="アイコン&#10;&#10;自動的に生成された説明">
            <a:extLst>
              <a:ext uri="{FF2B5EF4-FFF2-40B4-BE49-F238E27FC236}">
                <a16:creationId xmlns:a16="http://schemas.microsoft.com/office/drawing/2014/main" id="{0AE20715-B762-C144-83CE-000E5C64C7D3}"/>
              </a:ext>
            </a:extLst>
          </p:cNvPr>
          <p:cNvPicPr>
            <a:picLocks noChangeAspect="1"/>
          </p:cNvPicPr>
          <p:nvPr/>
        </p:nvPicPr>
        <p:blipFill>
          <a:blip r:embed="rId4"/>
          <a:stretch>
            <a:fillRect/>
          </a:stretch>
        </p:blipFill>
        <p:spPr>
          <a:xfrm>
            <a:off x="6450303" y="2407503"/>
            <a:ext cx="2172997" cy="2172997"/>
          </a:xfrm>
          <a:prstGeom prst="rect">
            <a:avLst/>
          </a:prstGeom>
        </p:spPr>
      </p:pic>
      <p:pic>
        <p:nvPicPr>
          <p:cNvPr id="4" name="図 3" descr="部屋 が含まれている画像&#10;&#10;自動的に生成された説明">
            <a:extLst>
              <a:ext uri="{FF2B5EF4-FFF2-40B4-BE49-F238E27FC236}">
                <a16:creationId xmlns:a16="http://schemas.microsoft.com/office/drawing/2014/main" id="{0FF07132-0D5B-F147-B114-F59D655B2F21}"/>
              </a:ext>
            </a:extLst>
          </p:cNvPr>
          <p:cNvPicPr>
            <a:picLocks noChangeAspect="1"/>
          </p:cNvPicPr>
          <p:nvPr/>
        </p:nvPicPr>
        <p:blipFill>
          <a:blip r:embed="rId5"/>
          <a:stretch>
            <a:fillRect/>
          </a:stretch>
        </p:blipFill>
        <p:spPr>
          <a:xfrm>
            <a:off x="5591785" y="1482221"/>
            <a:ext cx="1816681" cy="1622902"/>
          </a:xfrm>
          <a:prstGeom prst="rect">
            <a:avLst/>
          </a:prstGeom>
        </p:spPr>
      </p:pic>
    </p:spTree>
    <p:extLst>
      <p:ext uri="{BB962C8B-B14F-4D97-AF65-F5344CB8AC3E}">
        <p14:creationId xmlns:p14="http://schemas.microsoft.com/office/powerpoint/2010/main" val="147348237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四角形: 角を丸くする 5">
            <a:extLst>
              <a:ext uri="{FF2B5EF4-FFF2-40B4-BE49-F238E27FC236}">
                <a16:creationId xmlns:a16="http://schemas.microsoft.com/office/drawing/2014/main" id="{9D1CEF48-2A77-B649-9B7E-4E5E56754AF3}"/>
              </a:ext>
            </a:extLst>
          </p:cNvPr>
          <p:cNvSpPr/>
          <p:nvPr/>
        </p:nvSpPr>
        <p:spPr bwMode="auto">
          <a:xfrm>
            <a:off x="462340" y="4369305"/>
            <a:ext cx="3852837" cy="2012988"/>
          </a:xfrm>
          <a:prstGeom prst="roundRect">
            <a:avLst>
              <a:gd name="adj" fmla="val 9069"/>
            </a:avLst>
          </a:prstGeom>
          <a:solidFill>
            <a:schemeClr val="accent1">
              <a:lumMod val="20000"/>
              <a:lumOff val="80000"/>
            </a:schemeClr>
          </a:solidFill>
          <a:ln w="9525" cap="flat" cmpd="sng" algn="ctr">
            <a:no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ja-JP" altLang="en-US" sz="2400" b="0" i="0" u="none" strike="noStrike" cap="none" normalizeH="0" baseline="0">
              <a:ln>
                <a:noFill/>
              </a:ln>
              <a:solidFill>
                <a:srgbClr val="000000"/>
              </a:solidFill>
              <a:effectLst/>
              <a:latin typeface="Arial MT" charset="0"/>
              <a:ea typeface="ＭＳ Ｐゴシック" charset="0"/>
              <a:cs typeface="ＭＳ Ｐゴシック" charset="0"/>
            </a:endParaRPr>
          </a:p>
        </p:txBody>
      </p:sp>
      <p:sp>
        <p:nvSpPr>
          <p:cNvPr id="12" name="角丸四角形 11">
            <a:extLst>
              <a:ext uri="{FF2B5EF4-FFF2-40B4-BE49-F238E27FC236}">
                <a16:creationId xmlns:a16="http://schemas.microsoft.com/office/drawing/2014/main" id="{AAC3DAD4-5521-F642-8A5D-1AF8D966F5E4}"/>
              </a:ext>
            </a:extLst>
          </p:cNvPr>
          <p:cNvSpPr/>
          <p:nvPr/>
        </p:nvSpPr>
        <p:spPr>
          <a:xfrm>
            <a:off x="1340767" y="5455892"/>
            <a:ext cx="2734115" cy="539223"/>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スライド番号プレースホルダー 1">
            <a:extLst>
              <a:ext uri="{FF2B5EF4-FFF2-40B4-BE49-F238E27FC236}">
                <a16:creationId xmlns:a16="http://schemas.microsoft.com/office/drawing/2014/main" id="{BD6F4991-1EEC-4187-B1DC-F35AF18D84EA}"/>
              </a:ext>
            </a:extLst>
          </p:cNvPr>
          <p:cNvSpPr>
            <a:spLocks noGrp="1"/>
          </p:cNvSpPr>
          <p:nvPr>
            <p:ph type="sldNum" sz="quarter" idx="12"/>
          </p:nvPr>
        </p:nvSpPr>
        <p:spPr>
          <a:xfrm>
            <a:off x="6752922" y="6218703"/>
            <a:ext cx="2057400" cy="365125"/>
          </a:xfrm>
        </p:spPr>
        <p:txBody>
          <a:bodyPr/>
          <a:lstStyle/>
          <a:p>
            <a:fld id="{CBF934BD-E90C-48AD-ABF4-D83759C07D99}" type="slidenum">
              <a:rPr lang="en-US" altLang="ja-JP" smtClean="0"/>
              <a:pPr/>
              <a:t>13</a:t>
            </a:fld>
            <a:endParaRPr lang="en-US" altLang="ja-JP"/>
          </a:p>
        </p:txBody>
      </p:sp>
      <p:sp>
        <p:nvSpPr>
          <p:cNvPr id="5" name="タイトル 4">
            <a:extLst>
              <a:ext uri="{FF2B5EF4-FFF2-40B4-BE49-F238E27FC236}">
                <a16:creationId xmlns:a16="http://schemas.microsoft.com/office/drawing/2014/main" id="{C01A0D4E-337B-CB45-8E48-F7DFCD396C9A}"/>
              </a:ext>
            </a:extLst>
          </p:cNvPr>
          <p:cNvSpPr>
            <a:spLocks noGrp="1"/>
          </p:cNvSpPr>
          <p:nvPr>
            <p:ph type="title"/>
          </p:nvPr>
        </p:nvSpPr>
        <p:spPr>
          <a:xfrm>
            <a:off x="520700" y="620688"/>
            <a:ext cx="8102600" cy="648000"/>
          </a:xfrm>
        </p:spPr>
        <p:txBody>
          <a:bodyPr/>
          <a:lstStyle/>
          <a:p>
            <a:r>
              <a:rPr lang="en-US" altLang="ja-JP" dirty="0"/>
              <a:t>MDGs </a:t>
            </a:r>
            <a:r>
              <a:rPr lang="ja-JP" altLang="en-US"/>
              <a:t>から</a:t>
            </a:r>
            <a:r>
              <a:rPr lang="en-US" altLang="ja-JP" dirty="0"/>
              <a:t> SDGs</a:t>
            </a:r>
            <a:r>
              <a:rPr lang="ja-JP" altLang="en-US"/>
              <a:t>へ</a:t>
            </a:r>
          </a:p>
        </p:txBody>
      </p:sp>
      <p:sp>
        <p:nvSpPr>
          <p:cNvPr id="7" name="テキスト プレースホルダー 6">
            <a:extLst>
              <a:ext uri="{FF2B5EF4-FFF2-40B4-BE49-F238E27FC236}">
                <a16:creationId xmlns:a16="http://schemas.microsoft.com/office/drawing/2014/main" id="{2F207519-C191-9C49-97CD-296DCB62C2BE}"/>
              </a:ext>
            </a:extLst>
          </p:cNvPr>
          <p:cNvSpPr>
            <a:spLocks noGrp="1"/>
          </p:cNvSpPr>
          <p:nvPr>
            <p:ph type="body" sz="quarter" idx="13"/>
          </p:nvPr>
        </p:nvSpPr>
        <p:spPr>
          <a:xfrm>
            <a:off x="668073" y="121092"/>
            <a:ext cx="7145411" cy="459568"/>
          </a:xfrm>
        </p:spPr>
        <p:txBody>
          <a:bodyPr/>
          <a:lstStyle/>
          <a:p>
            <a:r>
              <a:rPr lang="en-US" altLang="ja-JP" dirty="0"/>
              <a:t>SDGs </a:t>
            </a:r>
            <a:r>
              <a:rPr lang="ja-JP" altLang="en-US"/>
              <a:t>ってどうしてできたの？</a:t>
            </a:r>
          </a:p>
        </p:txBody>
      </p:sp>
      <p:sp>
        <p:nvSpPr>
          <p:cNvPr id="9" name="テキスト プレースホルダー 8">
            <a:extLst>
              <a:ext uri="{FF2B5EF4-FFF2-40B4-BE49-F238E27FC236}">
                <a16:creationId xmlns:a16="http://schemas.microsoft.com/office/drawing/2014/main" id="{2AB81A13-8689-224E-801D-875373D9E342}"/>
              </a:ext>
            </a:extLst>
          </p:cNvPr>
          <p:cNvSpPr>
            <a:spLocks noGrp="1"/>
          </p:cNvSpPr>
          <p:nvPr>
            <p:ph type="body" sz="quarter" idx="14"/>
          </p:nvPr>
        </p:nvSpPr>
        <p:spPr>
          <a:xfrm>
            <a:off x="272073" y="142084"/>
            <a:ext cx="321751" cy="388812"/>
          </a:xfrm>
        </p:spPr>
        <p:txBody>
          <a:bodyPr/>
          <a:lstStyle/>
          <a:p>
            <a:r>
              <a:rPr lang="en-US" altLang="ja-JP" dirty="0"/>
              <a:t>2</a:t>
            </a:r>
            <a:endParaRPr lang="ja-JP" altLang="en-US"/>
          </a:p>
        </p:txBody>
      </p:sp>
      <p:sp>
        <p:nvSpPr>
          <p:cNvPr id="16" name="テキスト ボックス 15">
            <a:extLst>
              <a:ext uri="{FF2B5EF4-FFF2-40B4-BE49-F238E27FC236}">
                <a16:creationId xmlns:a16="http://schemas.microsoft.com/office/drawing/2014/main" id="{37C7A20F-5FDA-7D46-90F7-EAD55C56469B}"/>
              </a:ext>
            </a:extLst>
          </p:cNvPr>
          <p:cNvSpPr txBox="1"/>
          <p:nvPr/>
        </p:nvSpPr>
        <p:spPr>
          <a:xfrm>
            <a:off x="564068" y="1502018"/>
            <a:ext cx="3751109" cy="523220"/>
          </a:xfrm>
          <a:prstGeom prst="rect">
            <a:avLst/>
          </a:prstGeom>
          <a:noFill/>
        </p:spPr>
        <p:txBody>
          <a:bodyPr wrap="square" lIns="0" rIns="0" rtlCol="0">
            <a:spAutoFit/>
          </a:bodyPr>
          <a:lstStyle/>
          <a:p>
            <a:pPr algn="ctr"/>
            <a:r>
              <a:rPr kumimoji="1" lang="en-US" altLang="ja-JP" sz="2800" b="1" dirty="0">
                <a:solidFill>
                  <a:schemeClr val="tx2"/>
                </a:solidFill>
                <a:latin typeface="メイリオ" panose="020B0604030504040204" pitchFamily="50" charset="-128"/>
                <a:ea typeface="メイリオ" panose="020B0604030504040204" pitchFamily="50" charset="-128"/>
              </a:rPr>
              <a:t>MDGs</a:t>
            </a:r>
            <a:r>
              <a:rPr kumimoji="1" lang="ja-JP" altLang="en-US" sz="1800" b="1">
                <a:solidFill>
                  <a:schemeClr val="accent1">
                    <a:lumMod val="75000"/>
                  </a:schemeClr>
                </a:solidFill>
                <a:latin typeface="メイリオ" panose="020B0604030504040204" pitchFamily="50" charset="-128"/>
                <a:ea typeface="メイリオ" panose="020B0604030504040204" pitchFamily="50" charset="-128"/>
              </a:rPr>
              <a:t>（</a:t>
            </a:r>
            <a:r>
              <a:rPr kumimoji="1" lang="en-US" altLang="ja-JP" sz="1800" b="1" dirty="0">
                <a:solidFill>
                  <a:schemeClr val="accent1">
                    <a:lumMod val="75000"/>
                  </a:schemeClr>
                </a:solidFill>
                <a:latin typeface="メイリオ" panose="020B0604030504040204" pitchFamily="50" charset="-128"/>
                <a:ea typeface="メイリオ" panose="020B0604030504040204" pitchFamily="50" charset="-128"/>
              </a:rPr>
              <a:t>2000</a:t>
            </a:r>
            <a:r>
              <a:rPr lang="ja-JP" altLang="en-US" sz="1800" b="1" dirty="0">
                <a:solidFill>
                  <a:schemeClr val="accent1">
                    <a:lumMod val="75000"/>
                  </a:schemeClr>
                </a:solidFill>
                <a:latin typeface="メイリオ" panose="020B0604030504040204" pitchFamily="50" charset="-128"/>
                <a:ea typeface="メイリオ" panose="020B0604030504040204" pitchFamily="50" charset="-128"/>
              </a:rPr>
              <a:t>～</a:t>
            </a:r>
            <a:r>
              <a:rPr lang="en-US" altLang="ja-JP" sz="1800" b="1" dirty="0">
                <a:solidFill>
                  <a:schemeClr val="accent1">
                    <a:lumMod val="75000"/>
                  </a:schemeClr>
                </a:solidFill>
                <a:latin typeface="メイリオ" panose="020B0604030504040204" pitchFamily="50" charset="-128"/>
                <a:ea typeface="メイリオ" panose="020B0604030504040204" pitchFamily="50" charset="-128"/>
              </a:rPr>
              <a:t>2015</a:t>
            </a:r>
            <a:r>
              <a:rPr lang="ja-JP" altLang="en-US" sz="1800" b="1" dirty="0">
                <a:solidFill>
                  <a:schemeClr val="accent1">
                    <a:lumMod val="75000"/>
                  </a:schemeClr>
                </a:solidFill>
                <a:latin typeface="メイリオ" panose="020B0604030504040204" pitchFamily="50" charset="-128"/>
                <a:ea typeface="メイリオ" panose="020B0604030504040204" pitchFamily="50" charset="-128"/>
              </a:rPr>
              <a:t>）</a:t>
            </a:r>
            <a:endParaRPr kumimoji="1" lang="ja-JP" altLang="en-US" sz="1800" b="1" dirty="0">
              <a:solidFill>
                <a:schemeClr val="accent1">
                  <a:lumMod val="75000"/>
                </a:schemeClr>
              </a:solidFill>
              <a:latin typeface="メイリオ" panose="020B0604030504040204" pitchFamily="50" charset="-128"/>
              <a:ea typeface="メイリオ" panose="020B0604030504040204" pitchFamily="50" charset="-128"/>
            </a:endParaRPr>
          </a:p>
        </p:txBody>
      </p:sp>
      <p:sp>
        <p:nvSpPr>
          <p:cNvPr id="17" name="テキスト ボックス 16">
            <a:extLst>
              <a:ext uri="{FF2B5EF4-FFF2-40B4-BE49-F238E27FC236}">
                <a16:creationId xmlns:a16="http://schemas.microsoft.com/office/drawing/2014/main" id="{FD0F5C7F-4DAE-A843-9FDE-F7AF206EE3B2}"/>
              </a:ext>
            </a:extLst>
          </p:cNvPr>
          <p:cNvSpPr txBox="1"/>
          <p:nvPr/>
        </p:nvSpPr>
        <p:spPr>
          <a:xfrm>
            <a:off x="4976985" y="1502018"/>
            <a:ext cx="3502970" cy="523220"/>
          </a:xfrm>
          <a:prstGeom prst="rect">
            <a:avLst/>
          </a:prstGeom>
          <a:noFill/>
        </p:spPr>
        <p:txBody>
          <a:bodyPr wrap="square" rtlCol="0">
            <a:spAutoFit/>
          </a:bodyPr>
          <a:lstStyle/>
          <a:p>
            <a:pPr algn="ctr"/>
            <a:r>
              <a:rPr lang="en-US" altLang="ja-JP" sz="2800" b="1" dirty="0">
                <a:solidFill>
                  <a:schemeClr val="tx2"/>
                </a:solidFill>
                <a:latin typeface="メイリオ" panose="020B0604030504040204" pitchFamily="50" charset="-128"/>
                <a:ea typeface="メイリオ" panose="020B0604030504040204" pitchFamily="50" charset="-128"/>
              </a:rPr>
              <a:t>SDGs</a:t>
            </a:r>
            <a:r>
              <a:rPr kumimoji="1" lang="ja-JP" altLang="en-US" sz="1800" b="1">
                <a:solidFill>
                  <a:schemeClr val="accent1">
                    <a:lumMod val="75000"/>
                  </a:schemeClr>
                </a:solidFill>
                <a:latin typeface="メイリオ" panose="020B0604030504040204" pitchFamily="50" charset="-128"/>
                <a:ea typeface="メイリオ" panose="020B0604030504040204" pitchFamily="50" charset="-128"/>
              </a:rPr>
              <a:t>（</a:t>
            </a:r>
            <a:r>
              <a:rPr kumimoji="1" lang="en-US" altLang="ja-JP" sz="1800" b="1" dirty="0">
                <a:solidFill>
                  <a:schemeClr val="accent1">
                    <a:lumMod val="75000"/>
                  </a:schemeClr>
                </a:solidFill>
                <a:latin typeface="メイリオ" panose="020B0604030504040204" pitchFamily="50" charset="-128"/>
                <a:ea typeface="メイリオ" panose="020B0604030504040204" pitchFamily="50" charset="-128"/>
              </a:rPr>
              <a:t>2015</a:t>
            </a:r>
            <a:r>
              <a:rPr kumimoji="1" lang="ja-JP" altLang="en-US" sz="1800" b="1" dirty="0">
                <a:solidFill>
                  <a:schemeClr val="accent1">
                    <a:lumMod val="75000"/>
                  </a:schemeClr>
                </a:solidFill>
                <a:latin typeface="メイリオ" panose="020B0604030504040204" pitchFamily="50" charset="-128"/>
                <a:ea typeface="メイリオ" panose="020B0604030504040204" pitchFamily="50" charset="-128"/>
              </a:rPr>
              <a:t>～</a:t>
            </a:r>
            <a:r>
              <a:rPr kumimoji="1" lang="en-US" altLang="ja-JP" sz="1800" b="1" dirty="0">
                <a:solidFill>
                  <a:schemeClr val="accent1">
                    <a:lumMod val="75000"/>
                  </a:schemeClr>
                </a:solidFill>
                <a:latin typeface="メイリオ" panose="020B0604030504040204" pitchFamily="50" charset="-128"/>
                <a:ea typeface="メイリオ" panose="020B0604030504040204" pitchFamily="50" charset="-128"/>
              </a:rPr>
              <a:t>2030</a:t>
            </a:r>
            <a:r>
              <a:rPr kumimoji="1" lang="ja-JP" altLang="en-US" sz="1800" b="1" dirty="0">
                <a:solidFill>
                  <a:schemeClr val="accent1">
                    <a:lumMod val="75000"/>
                  </a:schemeClr>
                </a:solidFill>
                <a:latin typeface="メイリオ" panose="020B0604030504040204" pitchFamily="50" charset="-128"/>
                <a:ea typeface="メイリオ" panose="020B0604030504040204" pitchFamily="50" charset="-128"/>
              </a:rPr>
              <a:t>）</a:t>
            </a:r>
          </a:p>
        </p:txBody>
      </p:sp>
      <p:sp>
        <p:nvSpPr>
          <p:cNvPr id="18" name="テキスト ボックス 17">
            <a:extLst>
              <a:ext uri="{FF2B5EF4-FFF2-40B4-BE49-F238E27FC236}">
                <a16:creationId xmlns:a16="http://schemas.microsoft.com/office/drawing/2014/main" id="{01FB3523-1142-3040-8874-C39AAD1061C9}"/>
              </a:ext>
            </a:extLst>
          </p:cNvPr>
          <p:cNvSpPr txBox="1"/>
          <p:nvPr/>
        </p:nvSpPr>
        <p:spPr>
          <a:xfrm>
            <a:off x="540572" y="4832112"/>
            <a:ext cx="1014413" cy="292388"/>
          </a:xfrm>
          <a:prstGeom prst="rect">
            <a:avLst/>
          </a:prstGeom>
          <a:noFill/>
        </p:spPr>
        <p:txBody>
          <a:bodyPr wrap="square" rtlCol="0">
            <a:spAutoFit/>
          </a:bodyPr>
          <a:lstStyle/>
          <a:p>
            <a:pPr algn="ctr"/>
            <a:r>
              <a:rPr kumimoji="1" lang="en-US" altLang="ja-JP" sz="1300" dirty="0">
                <a:latin typeface="メイリオ" panose="020B0604030504040204" pitchFamily="50" charset="-128"/>
                <a:ea typeface="メイリオ" panose="020B0604030504040204" pitchFamily="50" charset="-128"/>
              </a:rPr>
              <a:t>1990</a:t>
            </a:r>
            <a:r>
              <a:rPr kumimoji="1" lang="ja-JP" altLang="en-US" sz="1300" dirty="0">
                <a:latin typeface="メイリオ" panose="020B0604030504040204" pitchFamily="50" charset="-128"/>
                <a:ea typeface="メイリオ" panose="020B0604030504040204" pitchFamily="50" charset="-128"/>
              </a:rPr>
              <a:t>年</a:t>
            </a:r>
          </a:p>
        </p:txBody>
      </p:sp>
      <p:sp>
        <p:nvSpPr>
          <p:cNvPr id="21" name="テキスト ボックス 20">
            <a:extLst>
              <a:ext uri="{FF2B5EF4-FFF2-40B4-BE49-F238E27FC236}">
                <a16:creationId xmlns:a16="http://schemas.microsoft.com/office/drawing/2014/main" id="{D20B53DD-D4B8-5442-9D4E-4B6EC35B8391}"/>
              </a:ext>
            </a:extLst>
          </p:cNvPr>
          <p:cNvSpPr txBox="1"/>
          <p:nvPr/>
        </p:nvSpPr>
        <p:spPr>
          <a:xfrm>
            <a:off x="518827" y="5084524"/>
            <a:ext cx="1240826" cy="400110"/>
          </a:xfrm>
          <a:prstGeom prst="rect">
            <a:avLst/>
          </a:prstGeom>
          <a:noFill/>
        </p:spPr>
        <p:txBody>
          <a:bodyPr wrap="square" rtlCol="0">
            <a:spAutoFit/>
          </a:bodyPr>
          <a:lstStyle/>
          <a:p>
            <a:r>
              <a:rPr kumimoji="1" lang="en-US" altLang="ja-JP" sz="2000" dirty="0">
                <a:latin typeface="メイリオ" panose="020B0604030504040204" pitchFamily="50" charset="-128"/>
                <a:ea typeface="メイリオ" panose="020B0604030504040204" pitchFamily="50" charset="-128"/>
              </a:rPr>
              <a:t>19</a:t>
            </a:r>
            <a:r>
              <a:rPr kumimoji="1" lang="ja-JP" altLang="en-US" sz="2000" dirty="0">
                <a:latin typeface="メイリオ" panose="020B0604030504040204" pitchFamily="50" charset="-128"/>
                <a:ea typeface="メイリオ" panose="020B0604030504040204" pitchFamily="50" charset="-128"/>
              </a:rPr>
              <a:t>億人</a:t>
            </a:r>
          </a:p>
        </p:txBody>
      </p:sp>
      <p:sp>
        <p:nvSpPr>
          <p:cNvPr id="22" name="テキスト ボックス 21">
            <a:extLst>
              <a:ext uri="{FF2B5EF4-FFF2-40B4-BE49-F238E27FC236}">
                <a16:creationId xmlns:a16="http://schemas.microsoft.com/office/drawing/2014/main" id="{5D714244-2CD0-E844-B004-CE440CBBA3B9}"/>
              </a:ext>
            </a:extLst>
          </p:cNvPr>
          <p:cNvSpPr txBox="1"/>
          <p:nvPr/>
        </p:nvSpPr>
        <p:spPr>
          <a:xfrm>
            <a:off x="2418698" y="5525408"/>
            <a:ext cx="1605112" cy="461665"/>
          </a:xfrm>
          <a:prstGeom prst="rect">
            <a:avLst/>
          </a:prstGeom>
          <a:noFill/>
        </p:spPr>
        <p:txBody>
          <a:bodyPr wrap="square" rtlCol="0">
            <a:spAutoFit/>
          </a:bodyPr>
          <a:lstStyle/>
          <a:p>
            <a:r>
              <a:rPr lang="ja-JP" altLang="en-US" sz="1200" dirty="0">
                <a:latin typeface="メイリオ" panose="020B0604030504040204" pitchFamily="50" charset="-128"/>
                <a:ea typeface="メイリオ" panose="020B0604030504040204" pitchFamily="50" charset="-128"/>
              </a:rPr>
              <a:t>南アジア</a:t>
            </a:r>
            <a:endParaRPr lang="en-US" altLang="ja-JP" sz="1200" dirty="0">
              <a:latin typeface="メイリオ" panose="020B0604030504040204" pitchFamily="50" charset="-128"/>
              <a:ea typeface="メイリオ" panose="020B0604030504040204" pitchFamily="50" charset="-128"/>
            </a:endParaRPr>
          </a:p>
          <a:p>
            <a:r>
              <a:rPr lang="ja-JP" altLang="en-US" sz="1200" dirty="0">
                <a:latin typeface="メイリオ" panose="020B0604030504040204" pitchFamily="50" charset="-128"/>
                <a:ea typeface="メイリオ" panose="020B0604030504040204" pitchFamily="50" charset="-128"/>
              </a:rPr>
              <a:t>サハラ以南アフリカ</a:t>
            </a:r>
            <a:endParaRPr lang="en-US" altLang="ja-JP" sz="1200" dirty="0">
              <a:latin typeface="メイリオ" panose="020B0604030504040204" pitchFamily="50" charset="-128"/>
              <a:ea typeface="メイリオ" panose="020B0604030504040204" pitchFamily="50" charset="-128"/>
            </a:endParaRPr>
          </a:p>
        </p:txBody>
      </p:sp>
      <p:sp>
        <p:nvSpPr>
          <p:cNvPr id="23" name="テキスト ボックス 22">
            <a:extLst>
              <a:ext uri="{FF2B5EF4-FFF2-40B4-BE49-F238E27FC236}">
                <a16:creationId xmlns:a16="http://schemas.microsoft.com/office/drawing/2014/main" id="{C2B91002-0CD5-2F48-BDA9-6724EF915B6B}"/>
              </a:ext>
            </a:extLst>
          </p:cNvPr>
          <p:cNvSpPr txBox="1"/>
          <p:nvPr/>
        </p:nvSpPr>
        <p:spPr>
          <a:xfrm>
            <a:off x="3006069" y="5447428"/>
            <a:ext cx="1065832" cy="369332"/>
          </a:xfrm>
          <a:prstGeom prst="rect">
            <a:avLst/>
          </a:prstGeom>
          <a:noFill/>
        </p:spPr>
        <p:txBody>
          <a:bodyPr wrap="square" rtlCol="0">
            <a:spAutoFit/>
          </a:bodyPr>
          <a:lstStyle/>
          <a:p>
            <a:pPr algn="ctr"/>
            <a:r>
              <a:rPr kumimoji="1" lang="en-US" altLang="ja-JP" sz="1800" dirty="0">
                <a:latin typeface="メイリオ" panose="020B0604030504040204" pitchFamily="50" charset="-128"/>
                <a:ea typeface="メイリオ" panose="020B0604030504040204" pitchFamily="50" charset="-128"/>
              </a:rPr>
              <a:t>80%</a:t>
            </a:r>
            <a:endParaRPr kumimoji="1" lang="ja-JP" altLang="en-US" sz="1800" dirty="0">
              <a:latin typeface="メイリオ" panose="020B0604030504040204" pitchFamily="50" charset="-128"/>
              <a:ea typeface="メイリオ" panose="020B0604030504040204" pitchFamily="50" charset="-128"/>
            </a:endParaRPr>
          </a:p>
        </p:txBody>
      </p:sp>
      <p:sp>
        <p:nvSpPr>
          <p:cNvPr id="24" name="テキスト ボックス 23">
            <a:extLst>
              <a:ext uri="{FF2B5EF4-FFF2-40B4-BE49-F238E27FC236}">
                <a16:creationId xmlns:a16="http://schemas.microsoft.com/office/drawing/2014/main" id="{3CE709E4-29C3-5D4E-935F-3662D0471F93}"/>
              </a:ext>
            </a:extLst>
          </p:cNvPr>
          <p:cNvSpPr txBox="1"/>
          <p:nvPr/>
        </p:nvSpPr>
        <p:spPr>
          <a:xfrm>
            <a:off x="564069" y="4576772"/>
            <a:ext cx="3852836" cy="292388"/>
          </a:xfrm>
          <a:prstGeom prst="rect">
            <a:avLst/>
          </a:prstGeom>
          <a:noFill/>
        </p:spPr>
        <p:txBody>
          <a:bodyPr wrap="square" rtlCol="0">
            <a:spAutoFit/>
          </a:bodyPr>
          <a:lstStyle/>
          <a:p>
            <a:r>
              <a:rPr lang="ja-JP" altLang="en-US" sz="1300" dirty="0">
                <a:latin typeface="メイリオ" panose="020B0604030504040204" pitchFamily="50" charset="-128"/>
                <a:ea typeface="メイリオ" panose="020B0604030504040204" pitchFamily="50" charset="-128"/>
              </a:rPr>
              <a:t>□極度の貧困の中で暮らす人々の世界的な数</a:t>
            </a:r>
            <a:endParaRPr kumimoji="1" lang="ja-JP" altLang="en-US" sz="1300" dirty="0">
              <a:latin typeface="メイリオ" panose="020B0604030504040204" pitchFamily="50" charset="-128"/>
              <a:ea typeface="メイリオ" panose="020B0604030504040204" pitchFamily="50" charset="-128"/>
            </a:endParaRPr>
          </a:p>
        </p:txBody>
      </p:sp>
      <p:sp>
        <p:nvSpPr>
          <p:cNvPr id="25" name="テキスト ボックス 24">
            <a:extLst>
              <a:ext uri="{FF2B5EF4-FFF2-40B4-BE49-F238E27FC236}">
                <a16:creationId xmlns:a16="http://schemas.microsoft.com/office/drawing/2014/main" id="{094F98F8-3728-3C4C-87D5-66CB0ED71353}"/>
              </a:ext>
            </a:extLst>
          </p:cNvPr>
          <p:cNvSpPr txBox="1"/>
          <p:nvPr/>
        </p:nvSpPr>
        <p:spPr>
          <a:xfrm>
            <a:off x="1763688" y="4844670"/>
            <a:ext cx="1014413" cy="292388"/>
          </a:xfrm>
          <a:prstGeom prst="rect">
            <a:avLst/>
          </a:prstGeom>
          <a:noFill/>
        </p:spPr>
        <p:txBody>
          <a:bodyPr wrap="square" rtlCol="0">
            <a:spAutoFit/>
          </a:bodyPr>
          <a:lstStyle/>
          <a:p>
            <a:pPr algn="ctr"/>
            <a:r>
              <a:rPr kumimoji="1" lang="en-US" altLang="ja-JP" sz="1300" dirty="0">
                <a:latin typeface="メイリオ" panose="020B0604030504040204" pitchFamily="50" charset="-128"/>
                <a:ea typeface="メイリオ" panose="020B0604030504040204" pitchFamily="50" charset="-128"/>
              </a:rPr>
              <a:t>2015</a:t>
            </a:r>
            <a:r>
              <a:rPr kumimoji="1" lang="ja-JP" altLang="en-US" sz="1300" dirty="0">
                <a:latin typeface="メイリオ" panose="020B0604030504040204" pitchFamily="50" charset="-128"/>
                <a:ea typeface="メイリオ" panose="020B0604030504040204" pitchFamily="50" charset="-128"/>
              </a:rPr>
              <a:t>年</a:t>
            </a:r>
          </a:p>
        </p:txBody>
      </p:sp>
      <p:sp>
        <p:nvSpPr>
          <p:cNvPr id="26" name="テキスト ボックス 25">
            <a:extLst>
              <a:ext uri="{FF2B5EF4-FFF2-40B4-BE49-F238E27FC236}">
                <a16:creationId xmlns:a16="http://schemas.microsoft.com/office/drawing/2014/main" id="{5CB4FF82-B3B5-8848-8330-03F058F3EA7A}"/>
              </a:ext>
            </a:extLst>
          </p:cNvPr>
          <p:cNvSpPr txBox="1"/>
          <p:nvPr/>
        </p:nvSpPr>
        <p:spPr>
          <a:xfrm>
            <a:off x="1775025" y="5060739"/>
            <a:ext cx="1244978" cy="400110"/>
          </a:xfrm>
          <a:prstGeom prst="rect">
            <a:avLst/>
          </a:prstGeom>
          <a:noFill/>
        </p:spPr>
        <p:txBody>
          <a:bodyPr wrap="square" rtlCol="0">
            <a:spAutoFit/>
          </a:bodyPr>
          <a:lstStyle/>
          <a:p>
            <a:r>
              <a:rPr lang="ja-JP" altLang="en-US" sz="1400" dirty="0">
                <a:latin typeface="メイリオ" panose="020B0604030504040204" pitchFamily="50" charset="-128"/>
                <a:ea typeface="メイリオ" panose="020B0604030504040204" pitchFamily="50" charset="-128"/>
              </a:rPr>
              <a:t>約</a:t>
            </a:r>
            <a:r>
              <a:rPr kumimoji="1" lang="en-US" altLang="ja-JP" sz="2000" dirty="0">
                <a:latin typeface="メイリオ" panose="020B0604030504040204" pitchFamily="50" charset="-128"/>
                <a:ea typeface="メイリオ" panose="020B0604030504040204" pitchFamily="50" charset="-128"/>
              </a:rPr>
              <a:t>8</a:t>
            </a:r>
            <a:r>
              <a:rPr kumimoji="1" lang="ja-JP" altLang="en-US" sz="2000" dirty="0">
                <a:latin typeface="メイリオ" panose="020B0604030504040204" pitchFamily="50" charset="-128"/>
                <a:ea typeface="メイリオ" panose="020B0604030504040204" pitchFamily="50" charset="-128"/>
              </a:rPr>
              <a:t>億人</a:t>
            </a:r>
          </a:p>
        </p:txBody>
      </p:sp>
      <p:sp>
        <p:nvSpPr>
          <p:cNvPr id="27" name="テキスト ボックス 26">
            <a:extLst>
              <a:ext uri="{FF2B5EF4-FFF2-40B4-BE49-F238E27FC236}">
                <a16:creationId xmlns:a16="http://schemas.microsoft.com/office/drawing/2014/main" id="{6BDCD6F2-7067-E94C-8208-D886BE92B849}"/>
              </a:ext>
            </a:extLst>
          </p:cNvPr>
          <p:cNvSpPr txBox="1"/>
          <p:nvPr/>
        </p:nvSpPr>
        <p:spPr>
          <a:xfrm>
            <a:off x="1590756" y="6093755"/>
            <a:ext cx="2524483" cy="230832"/>
          </a:xfrm>
          <a:prstGeom prst="rect">
            <a:avLst/>
          </a:prstGeom>
          <a:noFill/>
        </p:spPr>
        <p:txBody>
          <a:bodyPr wrap="square" rtlCol="0">
            <a:spAutoFit/>
          </a:bodyPr>
          <a:lstStyle/>
          <a:p>
            <a:pPr algn="r"/>
            <a:r>
              <a:rPr kumimoji="1" lang="ja-JP" altLang="en-US" sz="900" dirty="0">
                <a:latin typeface="メイリオ" panose="020B0604030504040204" pitchFamily="50" charset="-128"/>
                <a:ea typeface="メイリオ" panose="020B0604030504040204" pitchFamily="50" charset="-128"/>
              </a:rPr>
              <a:t>国連ミレニアム開発目標報告</a:t>
            </a:r>
            <a:r>
              <a:rPr kumimoji="1" lang="en-US" altLang="ja-JP" sz="900" dirty="0">
                <a:latin typeface="メイリオ" panose="020B0604030504040204" pitchFamily="50" charset="-128"/>
                <a:ea typeface="メイリオ" panose="020B0604030504040204" pitchFamily="50" charset="-128"/>
              </a:rPr>
              <a:t>2015</a:t>
            </a:r>
            <a:r>
              <a:rPr kumimoji="1" lang="ja-JP" altLang="en-US" sz="900" dirty="0">
                <a:latin typeface="メイリオ" panose="020B0604030504040204" pitchFamily="50" charset="-128"/>
                <a:ea typeface="メイリオ" panose="020B0604030504040204" pitchFamily="50" charset="-128"/>
              </a:rPr>
              <a:t>より</a:t>
            </a:r>
            <a:endParaRPr kumimoji="1" lang="ja-JP" altLang="en-US" sz="1600" dirty="0">
              <a:latin typeface="メイリオ" panose="020B0604030504040204" pitchFamily="50" charset="-128"/>
              <a:ea typeface="メイリオ" panose="020B0604030504040204" pitchFamily="50" charset="-128"/>
            </a:endParaRPr>
          </a:p>
        </p:txBody>
      </p:sp>
      <p:grpSp>
        <p:nvGrpSpPr>
          <p:cNvPr id="8" name="グループ化 7">
            <a:extLst>
              <a:ext uri="{FF2B5EF4-FFF2-40B4-BE49-F238E27FC236}">
                <a16:creationId xmlns:a16="http://schemas.microsoft.com/office/drawing/2014/main" id="{7B17846B-9190-1444-9C99-E6354FF063C1}"/>
              </a:ext>
            </a:extLst>
          </p:cNvPr>
          <p:cNvGrpSpPr/>
          <p:nvPr/>
        </p:nvGrpSpPr>
        <p:grpSpPr>
          <a:xfrm>
            <a:off x="1482594" y="5624200"/>
            <a:ext cx="903058" cy="224311"/>
            <a:chOff x="1909625" y="5558252"/>
            <a:chExt cx="1520511" cy="377681"/>
          </a:xfrm>
        </p:grpSpPr>
        <p:grpSp>
          <p:nvGrpSpPr>
            <p:cNvPr id="29" name="グループ化 28">
              <a:extLst>
                <a:ext uri="{FF2B5EF4-FFF2-40B4-BE49-F238E27FC236}">
                  <a16:creationId xmlns:a16="http://schemas.microsoft.com/office/drawing/2014/main" id="{B5352084-737E-8B41-9CC8-9E54CDA05BC6}"/>
                </a:ext>
              </a:extLst>
            </p:cNvPr>
            <p:cNvGrpSpPr/>
            <p:nvPr/>
          </p:nvGrpSpPr>
          <p:grpSpPr>
            <a:xfrm>
              <a:off x="1909625" y="5560558"/>
              <a:ext cx="265371" cy="375375"/>
              <a:chOff x="-1835286" y="5109100"/>
              <a:chExt cx="265371" cy="375375"/>
            </a:xfrm>
          </p:grpSpPr>
          <p:sp>
            <p:nvSpPr>
              <p:cNvPr id="43" name="二等辺三角形 58">
                <a:extLst>
                  <a:ext uri="{FF2B5EF4-FFF2-40B4-BE49-F238E27FC236}">
                    <a16:creationId xmlns:a16="http://schemas.microsoft.com/office/drawing/2014/main" id="{5413A5D6-5FFA-4646-B7EA-DA4AEE337CE2}"/>
                  </a:ext>
                </a:extLst>
              </p:cNvPr>
              <p:cNvSpPr/>
              <p:nvPr/>
            </p:nvSpPr>
            <p:spPr bwMode="auto">
              <a:xfrm>
                <a:off x="-1835286" y="5216128"/>
                <a:ext cx="262246" cy="268347"/>
              </a:xfrm>
              <a:prstGeom prst="triangle">
                <a:avLst/>
              </a:prstGeom>
              <a:solidFill>
                <a:schemeClr val="bg1"/>
              </a:solidFill>
              <a:ln w="9525" cap="flat" cmpd="sng" algn="ctr">
                <a:no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ja-JP" altLang="en-US" sz="2400" b="0" i="0" u="none" strike="noStrike" cap="none" normalizeH="0" baseline="0" dirty="0">
                  <a:ln>
                    <a:noFill/>
                  </a:ln>
                  <a:solidFill>
                    <a:srgbClr val="000000"/>
                  </a:solidFill>
                  <a:effectLst/>
                  <a:latin typeface="Arial MT" charset="0"/>
                  <a:ea typeface="ＭＳ Ｐゴシック" charset="0"/>
                  <a:cs typeface="ＭＳ Ｐゴシック" charset="0"/>
                </a:endParaRPr>
              </a:p>
            </p:txBody>
          </p:sp>
          <p:sp>
            <p:nvSpPr>
              <p:cNvPr id="44" name="楕円 59">
                <a:extLst>
                  <a:ext uri="{FF2B5EF4-FFF2-40B4-BE49-F238E27FC236}">
                    <a16:creationId xmlns:a16="http://schemas.microsoft.com/office/drawing/2014/main" id="{83945A65-FD18-3E4F-8063-B09479114D03}"/>
                  </a:ext>
                </a:extLst>
              </p:cNvPr>
              <p:cNvSpPr/>
              <p:nvPr/>
            </p:nvSpPr>
            <p:spPr bwMode="auto">
              <a:xfrm>
                <a:off x="-1823260" y="5109100"/>
                <a:ext cx="253345" cy="231216"/>
              </a:xfrm>
              <a:prstGeom prst="ellipse">
                <a:avLst/>
              </a:prstGeom>
              <a:solidFill>
                <a:schemeClr val="bg1"/>
              </a:solidFill>
              <a:ln w="9525" cap="flat" cmpd="sng" algn="ctr">
                <a:no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ja-JP" altLang="en-US" sz="2400" b="0" i="0" u="none" strike="noStrike" cap="none" normalizeH="0" baseline="0" dirty="0">
                  <a:ln>
                    <a:noFill/>
                  </a:ln>
                  <a:solidFill>
                    <a:srgbClr val="000000"/>
                  </a:solidFill>
                  <a:effectLst/>
                  <a:latin typeface="Arial MT" charset="0"/>
                  <a:ea typeface="ＭＳ Ｐゴシック" charset="0"/>
                  <a:cs typeface="ＭＳ Ｐゴシック" charset="0"/>
                </a:endParaRPr>
              </a:p>
            </p:txBody>
          </p:sp>
        </p:grpSp>
        <p:sp>
          <p:nvSpPr>
            <p:cNvPr id="30" name="二等辺三角形 76">
              <a:extLst>
                <a:ext uri="{FF2B5EF4-FFF2-40B4-BE49-F238E27FC236}">
                  <a16:creationId xmlns:a16="http://schemas.microsoft.com/office/drawing/2014/main" id="{04C265ED-8D0E-0C4C-9BD1-1AA4373FC999}"/>
                </a:ext>
              </a:extLst>
            </p:cNvPr>
            <p:cNvSpPr/>
            <p:nvPr/>
          </p:nvSpPr>
          <p:spPr bwMode="auto">
            <a:xfrm>
              <a:off x="2239479" y="5665281"/>
              <a:ext cx="262246" cy="268347"/>
            </a:xfrm>
            <a:prstGeom prst="triangle">
              <a:avLst/>
            </a:prstGeom>
            <a:solidFill>
              <a:schemeClr val="tx2"/>
            </a:solidFill>
            <a:ln w="9525" cap="flat" cmpd="sng" algn="ctr">
              <a:no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ja-JP" altLang="en-US" sz="2400" b="0" i="0" u="none" strike="noStrike" cap="none" normalizeH="0" baseline="0" dirty="0">
                <a:ln>
                  <a:noFill/>
                </a:ln>
                <a:solidFill>
                  <a:srgbClr val="000000"/>
                </a:solidFill>
                <a:effectLst/>
                <a:latin typeface="Arial MT" charset="0"/>
                <a:ea typeface="ＭＳ Ｐゴシック" charset="0"/>
                <a:cs typeface="ＭＳ Ｐゴシック" charset="0"/>
              </a:endParaRPr>
            </a:p>
          </p:txBody>
        </p:sp>
        <p:sp>
          <p:nvSpPr>
            <p:cNvPr id="32" name="楕円 77">
              <a:extLst>
                <a:ext uri="{FF2B5EF4-FFF2-40B4-BE49-F238E27FC236}">
                  <a16:creationId xmlns:a16="http://schemas.microsoft.com/office/drawing/2014/main" id="{617C65A1-AC21-A141-A37E-071F7F3EAED9}"/>
                </a:ext>
              </a:extLst>
            </p:cNvPr>
            <p:cNvSpPr/>
            <p:nvPr/>
          </p:nvSpPr>
          <p:spPr bwMode="auto">
            <a:xfrm>
              <a:off x="2251505" y="5558253"/>
              <a:ext cx="253345" cy="231216"/>
            </a:xfrm>
            <a:prstGeom prst="ellipse">
              <a:avLst/>
            </a:prstGeom>
            <a:solidFill>
              <a:schemeClr val="tx2"/>
            </a:solidFill>
            <a:ln w="9525" cap="flat" cmpd="sng" algn="ctr">
              <a:no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ja-JP" altLang="en-US" sz="2400" b="0" i="0" u="none" strike="noStrike" cap="none" normalizeH="0" baseline="0" dirty="0">
                <a:ln>
                  <a:noFill/>
                </a:ln>
                <a:solidFill>
                  <a:srgbClr val="000000"/>
                </a:solidFill>
                <a:effectLst/>
                <a:latin typeface="Arial MT" charset="0"/>
                <a:ea typeface="ＭＳ Ｐゴシック" charset="0"/>
                <a:cs typeface="ＭＳ Ｐゴシック" charset="0"/>
              </a:endParaRPr>
            </a:p>
          </p:txBody>
        </p:sp>
        <p:sp>
          <p:nvSpPr>
            <p:cNvPr id="34" name="二等辺三角形 78">
              <a:extLst>
                <a:ext uri="{FF2B5EF4-FFF2-40B4-BE49-F238E27FC236}">
                  <a16:creationId xmlns:a16="http://schemas.microsoft.com/office/drawing/2014/main" id="{7DE42763-32BF-BB4E-9D8B-60B839B55483}"/>
                </a:ext>
              </a:extLst>
            </p:cNvPr>
            <p:cNvSpPr/>
            <p:nvPr/>
          </p:nvSpPr>
          <p:spPr bwMode="auto">
            <a:xfrm>
              <a:off x="2555165" y="5665280"/>
              <a:ext cx="262246" cy="268347"/>
            </a:xfrm>
            <a:prstGeom prst="triangle">
              <a:avLst/>
            </a:prstGeom>
            <a:solidFill>
              <a:schemeClr val="tx2"/>
            </a:solidFill>
            <a:ln w="9525" cap="flat" cmpd="sng" algn="ctr">
              <a:no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ja-JP" altLang="en-US" sz="2400" b="0" i="0" u="none" strike="noStrike" cap="none" normalizeH="0" baseline="0" dirty="0">
                <a:ln>
                  <a:noFill/>
                </a:ln>
                <a:solidFill>
                  <a:srgbClr val="000000"/>
                </a:solidFill>
                <a:effectLst/>
                <a:latin typeface="Arial MT" charset="0"/>
                <a:ea typeface="ＭＳ Ｐゴシック" charset="0"/>
                <a:cs typeface="ＭＳ Ｐゴシック" charset="0"/>
              </a:endParaRPr>
            </a:p>
          </p:txBody>
        </p:sp>
        <p:sp>
          <p:nvSpPr>
            <p:cNvPr id="35" name="楕円 79">
              <a:extLst>
                <a:ext uri="{FF2B5EF4-FFF2-40B4-BE49-F238E27FC236}">
                  <a16:creationId xmlns:a16="http://schemas.microsoft.com/office/drawing/2014/main" id="{B30FA603-1769-E94E-9161-5E5C3299F403}"/>
                </a:ext>
              </a:extLst>
            </p:cNvPr>
            <p:cNvSpPr/>
            <p:nvPr/>
          </p:nvSpPr>
          <p:spPr bwMode="auto">
            <a:xfrm>
              <a:off x="2567191" y="5558252"/>
              <a:ext cx="253345" cy="231216"/>
            </a:xfrm>
            <a:prstGeom prst="ellipse">
              <a:avLst/>
            </a:prstGeom>
            <a:solidFill>
              <a:schemeClr val="tx2"/>
            </a:solidFill>
            <a:ln w="9525" cap="flat" cmpd="sng" algn="ctr">
              <a:no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ja-JP" altLang="en-US" sz="2400" b="0" i="0" u="none" strike="noStrike" cap="none" normalizeH="0" baseline="0" dirty="0">
                <a:ln>
                  <a:noFill/>
                </a:ln>
                <a:solidFill>
                  <a:srgbClr val="000000"/>
                </a:solidFill>
                <a:effectLst/>
                <a:latin typeface="Arial MT" charset="0"/>
                <a:ea typeface="ＭＳ Ｐゴシック" charset="0"/>
                <a:cs typeface="ＭＳ Ｐゴシック" charset="0"/>
              </a:endParaRPr>
            </a:p>
          </p:txBody>
        </p:sp>
        <p:sp>
          <p:nvSpPr>
            <p:cNvPr id="39" name="二等辺三角形 80">
              <a:extLst>
                <a:ext uri="{FF2B5EF4-FFF2-40B4-BE49-F238E27FC236}">
                  <a16:creationId xmlns:a16="http://schemas.microsoft.com/office/drawing/2014/main" id="{282504D4-00EF-7841-8972-82BCB382760E}"/>
                </a:ext>
              </a:extLst>
            </p:cNvPr>
            <p:cNvSpPr/>
            <p:nvPr/>
          </p:nvSpPr>
          <p:spPr bwMode="auto">
            <a:xfrm>
              <a:off x="2859966" y="5665282"/>
              <a:ext cx="262246" cy="268347"/>
            </a:xfrm>
            <a:prstGeom prst="triangle">
              <a:avLst/>
            </a:prstGeom>
            <a:solidFill>
              <a:schemeClr val="tx2"/>
            </a:solidFill>
            <a:ln w="9525" cap="flat" cmpd="sng" algn="ctr">
              <a:no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ja-JP" altLang="en-US" sz="2400" b="0" i="0" u="none" strike="noStrike" cap="none" normalizeH="0" baseline="0" dirty="0">
                <a:ln>
                  <a:noFill/>
                </a:ln>
                <a:solidFill>
                  <a:srgbClr val="000000"/>
                </a:solidFill>
                <a:effectLst/>
                <a:latin typeface="Arial MT" charset="0"/>
                <a:ea typeface="ＭＳ Ｐゴシック" charset="0"/>
                <a:cs typeface="ＭＳ Ｐゴシック" charset="0"/>
              </a:endParaRPr>
            </a:p>
          </p:txBody>
        </p:sp>
        <p:sp>
          <p:nvSpPr>
            <p:cNvPr id="40" name="楕円 81">
              <a:extLst>
                <a:ext uri="{FF2B5EF4-FFF2-40B4-BE49-F238E27FC236}">
                  <a16:creationId xmlns:a16="http://schemas.microsoft.com/office/drawing/2014/main" id="{E7D23D56-C3A3-2D41-B12D-78B1D0E51CD1}"/>
                </a:ext>
              </a:extLst>
            </p:cNvPr>
            <p:cNvSpPr/>
            <p:nvPr/>
          </p:nvSpPr>
          <p:spPr bwMode="auto">
            <a:xfrm>
              <a:off x="2871992" y="5558254"/>
              <a:ext cx="253345" cy="231216"/>
            </a:xfrm>
            <a:prstGeom prst="ellipse">
              <a:avLst/>
            </a:prstGeom>
            <a:solidFill>
              <a:schemeClr val="tx2"/>
            </a:solidFill>
            <a:ln w="9525" cap="flat" cmpd="sng" algn="ctr">
              <a:no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ja-JP" altLang="en-US" sz="2400" b="0" i="0" u="none" strike="noStrike" cap="none" normalizeH="0" baseline="0" dirty="0">
                <a:ln>
                  <a:noFill/>
                </a:ln>
                <a:solidFill>
                  <a:srgbClr val="000000"/>
                </a:solidFill>
                <a:effectLst/>
                <a:latin typeface="Arial MT" charset="0"/>
                <a:ea typeface="ＭＳ Ｐゴシック" charset="0"/>
                <a:cs typeface="ＭＳ Ｐゴシック" charset="0"/>
              </a:endParaRPr>
            </a:p>
          </p:txBody>
        </p:sp>
        <p:sp>
          <p:nvSpPr>
            <p:cNvPr id="41" name="二等辺三角形 82">
              <a:extLst>
                <a:ext uri="{FF2B5EF4-FFF2-40B4-BE49-F238E27FC236}">
                  <a16:creationId xmlns:a16="http://schemas.microsoft.com/office/drawing/2014/main" id="{6A27D34C-99AA-7E48-881B-BE9191E1CDA6}"/>
                </a:ext>
              </a:extLst>
            </p:cNvPr>
            <p:cNvSpPr/>
            <p:nvPr/>
          </p:nvSpPr>
          <p:spPr bwMode="auto">
            <a:xfrm>
              <a:off x="3164765" y="5665281"/>
              <a:ext cx="262246" cy="268347"/>
            </a:xfrm>
            <a:prstGeom prst="triangle">
              <a:avLst/>
            </a:prstGeom>
            <a:solidFill>
              <a:schemeClr val="tx2"/>
            </a:solidFill>
            <a:ln w="9525" cap="flat" cmpd="sng" algn="ctr">
              <a:no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ja-JP" altLang="en-US" sz="2400" b="0" i="0" u="none" strike="noStrike" cap="none" normalizeH="0" baseline="0" dirty="0">
                <a:ln>
                  <a:noFill/>
                </a:ln>
                <a:solidFill>
                  <a:srgbClr val="000000"/>
                </a:solidFill>
                <a:effectLst/>
                <a:latin typeface="Arial MT" charset="0"/>
                <a:ea typeface="ＭＳ Ｐゴシック" charset="0"/>
                <a:cs typeface="ＭＳ Ｐゴシック" charset="0"/>
              </a:endParaRPr>
            </a:p>
          </p:txBody>
        </p:sp>
        <p:sp>
          <p:nvSpPr>
            <p:cNvPr id="42" name="楕円 83">
              <a:extLst>
                <a:ext uri="{FF2B5EF4-FFF2-40B4-BE49-F238E27FC236}">
                  <a16:creationId xmlns:a16="http://schemas.microsoft.com/office/drawing/2014/main" id="{78F8F276-42DB-F448-A858-FFDCC63B3291}"/>
                </a:ext>
              </a:extLst>
            </p:cNvPr>
            <p:cNvSpPr/>
            <p:nvPr/>
          </p:nvSpPr>
          <p:spPr bwMode="auto">
            <a:xfrm>
              <a:off x="3176791" y="5558253"/>
              <a:ext cx="253345" cy="231216"/>
            </a:xfrm>
            <a:prstGeom prst="ellipse">
              <a:avLst/>
            </a:prstGeom>
            <a:solidFill>
              <a:schemeClr val="tx2"/>
            </a:solidFill>
            <a:ln w="9525" cap="flat" cmpd="sng" algn="ctr">
              <a:no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ja-JP" altLang="en-US" sz="2400" b="0" i="0" u="none" strike="noStrike" cap="none" normalizeH="0" baseline="0" dirty="0">
                <a:ln>
                  <a:noFill/>
                </a:ln>
                <a:solidFill>
                  <a:srgbClr val="000000"/>
                </a:solidFill>
                <a:effectLst/>
                <a:latin typeface="Arial MT" charset="0"/>
                <a:ea typeface="ＭＳ Ｐゴシック" charset="0"/>
                <a:cs typeface="ＭＳ Ｐゴシック" charset="0"/>
              </a:endParaRPr>
            </a:p>
          </p:txBody>
        </p:sp>
      </p:grpSp>
      <p:sp>
        <p:nvSpPr>
          <p:cNvPr id="45" name="矢印: 右 37">
            <a:extLst>
              <a:ext uri="{FF2B5EF4-FFF2-40B4-BE49-F238E27FC236}">
                <a16:creationId xmlns:a16="http://schemas.microsoft.com/office/drawing/2014/main" id="{CE7A1ECE-090C-E240-ACA2-2E45591C3B62}"/>
              </a:ext>
            </a:extLst>
          </p:cNvPr>
          <p:cNvSpPr/>
          <p:nvPr/>
        </p:nvSpPr>
        <p:spPr bwMode="auto">
          <a:xfrm>
            <a:off x="1452229" y="4978677"/>
            <a:ext cx="264058" cy="261610"/>
          </a:xfrm>
          <a:prstGeom prst="rightArrow">
            <a:avLst/>
          </a:prstGeom>
          <a:solidFill>
            <a:schemeClr val="tx2"/>
          </a:solidFill>
          <a:ln>
            <a:noFill/>
            <a:headEnd type="none" w="med" len="med"/>
            <a:tailEnd type="none" w="med" len="med"/>
          </a:ln>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style>
          <a:lnRef idx="1">
            <a:schemeClr val="dk1"/>
          </a:lnRef>
          <a:fillRef idx="2">
            <a:schemeClr val="dk1"/>
          </a:fillRef>
          <a:effectRef idx="1">
            <a:schemeClr val="dk1"/>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ja-JP" altLang="en-US" sz="2400" b="0" i="0" u="none" strike="noStrike" cap="none" normalizeH="0" baseline="0" dirty="0">
              <a:ln>
                <a:noFill/>
              </a:ln>
              <a:solidFill>
                <a:srgbClr val="000000"/>
              </a:solidFill>
              <a:effectLst/>
              <a:latin typeface="Arial MT" charset="0"/>
              <a:ea typeface="ＭＳ Ｐゴシック" charset="0"/>
              <a:cs typeface="ＭＳ Ｐゴシック" charset="0"/>
            </a:endParaRPr>
          </a:p>
        </p:txBody>
      </p:sp>
      <p:sp>
        <p:nvSpPr>
          <p:cNvPr id="47" name="テキスト ボックス 46">
            <a:extLst>
              <a:ext uri="{FF2B5EF4-FFF2-40B4-BE49-F238E27FC236}">
                <a16:creationId xmlns:a16="http://schemas.microsoft.com/office/drawing/2014/main" id="{BAE85E14-E711-1A41-A100-959206938623}"/>
              </a:ext>
            </a:extLst>
          </p:cNvPr>
          <p:cNvSpPr txBox="1"/>
          <p:nvPr/>
        </p:nvSpPr>
        <p:spPr>
          <a:xfrm>
            <a:off x="2703996" y="4924768"/>
            <a:ext cx="1362257" cy="523220"/>
          </a:xfrm>
          <a:prstGeom prst="rect">
            <a:avLst/>
          </a:prstGeom>
          <a:noFill/>
        </p:spPr>
        <p:txBody>
          <a:bodyPr wrap="square" rtlCol="0">
            <a:spAutoFit/>
          </a:bodyPr>
          <a:lstStyle/>
          <a:p>
            <a:pPr algn="ctr"/>
            <a:r>
              <a:rPr kumimoji="1" lang="ja-JP" altLang="en-US" sz="1400" b="1">
                <a:solidFill>
                  <a:srgbClr val="E5001E"/>
                </a:solidFill>
                <a:latin typeface="メイリオ" panose="020B0604030504040204" pitchFamily="50" charset="-128"/>
                <a:ea typeface="メイリオ" panose="020B0604030504040204" pitchFamily="50" charset="-128"/>
              </a:rPr>
              <a:t>“取り残された</a:t>
            </a:r>
            <a:endParaRPr kumimoji="1" lang="en-US" altLang="ja-JP" sz="1400" b="1" dirty="0">
              <a:solidFill>
                <a:srgbClr val="E5001E"/>
              </a:solidFill>
              <a:latin typeface="メイリオ" panose="020B0604030504040204" pitchFamily="50" charset="-128"/>
              <a:ea typeface="メイリオ" panose="020B0604030504040204" pitchFamily="50" charset="-128"/>
            </a:endParaRPr>
          </a:p>
          <a:p>
            <a:pPr algn="ctr"/>
            <a:r>
              <a:rPr kumimoji="1" lang="ja-JP" altLang="en-US" sz="1400" b="1">
                <a:solidFill>
                  <a:srgbClr val="E5001E"/>
                </a:solidFill>
                <a:latin typeface="メイリオ" panose="020B0604030504040204" pitchFamily="50" charset="-128"/>
                <a:ea typeface="メイリオ" panose="020B0604030504040204" pitchFamily="50" charset="-128"/>
              </a:rPr>
              <a:t>人々</a:t>
            </a:r>
            <a:r>
              <a:rPr kumimoji="1" lang="ja-JP" altLang="en-US" sz="1400" b="1" dirty="0">
                <a:solidFill>
                  <a:srgbClr val="E5001E"/>
                </a:solidFill>
                <a:latin typeface="メイリオ" panose="020B0604030504040204" pitchFamily="50" charset="-128"/>
                <a:ea typeface="メイリオ" panose="020B0604030504040204" pitchFamily="50" charset="-128"/>
              </a:rPr>
              <a:t>”</a:t>
            </a:r>
          </a:p>
        </p:txBody>
      </p:sp>
      <p:pic>
        <p:nvPicPr>
          <p:cNvPr id="48" name="図 47">
            <a:extLst>
              <a:ext uri="{FF2B5EF4-FFF2-40B4-BE49-F238E27FC236}">
                <a16:creationId xmlns:a16="http://schemas.microsoft.com/office/drawing/2014/main" id="{703577A0-15E1-B54F-8102-46AFEEEBD80F}"/>
              </a:ext>
            </a:extLst>
          </p:cNvPr>
          <p:cNvPicPr>
            <a:picLocks noChangeAspect="1"/>
          </p:cNvPicPr>
          <p:nvPr/>
        </p:nvPicPr>
        <p:blipFill>
          <a:blip r:embed="rId3"/>
          <a:stretch>
            <a:fillRect/>
          </a:stretch>
        </p:blipFill>
        <p:spPr>
          <a:xfrm>
            <a:off x="5140078" y="4513967"/>
            <a:ext cx="3075891" cy="466876"/>
          </a:xfrm>
          <a:prstGeom prst="rect">
            <a:avLst/>
          </a:prstGeom>
        </p:spPr>
      </p:pic>
      <p:sp>
        <p:nvSpPr>
          <p:cNvPr id="49" name="テキスト ボックス 48">
            <a:extLst>
              <a:ext uri="{FF2B5EF4-FFF2-40B4-BE49-F238E27FC236}">
                <a16:creationId xmlns:a16="http://schemas.microsoft.com/office/drawing/2014/main" id="{C30EAA96-45B2-664A-A148-A0DA360343AA}"/>
              </a:ext>
            </a:extLst>
          </p:cNvPr>
          <p:cNvSpPr txBox="1"/>
          <p:nvPr/>
        </p:nvSpPr>
        <p:spPr>
          <a:xfrm>
            <a:off x="5633285" y="2370944"/>
            <a:ext cx="1868345" cy="461665"/>
          </a:xfrm>
          <a:prstGeom prst="rect">
            <a:avLst/>
          </a:prstGeom>
          <a:noFill/>
        </p:spPr>
        <p:txBody>
          <a:bodyPr wrap="square" rtlCol="0">
            <a:spAutoFit/>
          </a:bodyPr>
          <a:lstStyle/>
          <a:p>
            <a:pPr algn="ctr"/>
            <a:r>
              <a:rPr kumimoji="1" lang="ja-JP" altLang="en-US" dirty="0"/>
              <a:t>基本理念</a:t>
            </a:r>
          </a:p>
        </p:txBody>
      </p:sp>
      <p:graphicFrame>
        <p:nvGraphicFramePr>
          <p:cNvPr id="51" name="表 50">
            <a:extLst>
              <a:ext uri="{FF2B5EF4-FFF2-40B4-BE49-F238E27FC236}">
                <a16:creationId xmlns:a16="http://schemas.microsoft.com/office/drawing/2014/main" id="{A0BB245A-EA66-994E-8EA3-E0E8BD1F8A8F}"/>
              </a:ext>
            </a:extLst>
          </p:cNvPr>
          <p:cNvGraphicFramePr>
            <a:graphicFrameLocks noGrp="1"/>
          </p:cNvGraphicFramePr>
          <p:nvPr/>
        </p:nvGraphicFramePr>
        <p:xfrm>
          <a:off x="564069" y="2025985"/>
          <a:ext cx="3780000" cy="1431892"/>
        </p:xfrm>
        <a:graphic>
          <a:graphicData uri="http://schemas.openxmlformats.org/drawingml/2006/table">
            <a:tbl>
              <a:tblPr firstRow="1" bandRow="1">
                <a:effectLst/>
                <a:tableStyleId>{5940675A-B579-460E-94D1-54222C63F5DA}</a:tableStyleId>
              </a:tblPr>
              <a:tblGrid>
                <a:gridCol w="3780000">
                  <a:extLst>
                    <a:ext uri="{9D8B030D-6E8A-4147-A177-3AD203B41FA5}">
                      <a16:colId xmlns:a16="http://schemas.microsoft.com/office/drawing/2014/main" val="2041434484"/>
                    </a:ext>
                  </a:extLst>
                </a:gridCol>
              </a:tblGrid>
              <a:tr h="428892">
                <a:tc>
                  <a:txBody>
                    <a:bodyPr/>
                    <a:lstStyle/>
                    <a:p>
                      <a:r>
                        <a:rPr kumimoji="1" lang="en-US" altLang="ja-JP" sz="1800" b="1" dirty="0">
                          <a:solidFill>
                            <a:schemeClr val="tx2"/>
                          </a:solidFill>
                          <a:latin typeface="メイリオ" panose="020B0604030504040204" pitchFamily="50" charset="-128"/>
                          <a:ea typeface="メイリオ" panose="020B0604030504040204" pitchFamily="50" charset="-128"/>
                        </a:rPr>
                        <a:t>8</a:t>
                      </a:r>
                      <a:r>
                        <a:rPr kumimoji="1" lang="ja-JP" altLang="en-US" sz="1400" dirty="0">
                          <a:latin typeface="メイリオ" panose="020B0604030504040204" pitchFamily="50" charset="-128"/>
                          <a:ea typeface="メイリオ" panose="020B0604030504040204" pitchFamily="50" charset="-128"/>
                        </a:rPr>
                        <a:t>目標、</a:t>
                      </a:r>
                      <a:r>
                        <a:rPr kumimoji="1" lang="en-US" altLang="ja-JP" sz="1800" b="1" dirty="0">
                          <a:solidFill>
                            <a:schemeClr val="tx2"/>
                          </a:solidFill>
                          <a:latin typeface="メイリオ" panose="020B0604030504040204" pitchFamily="50" charset="-128"/>
                          <a:ea typeface="メイリオ" panose="020B0604030504040204" pitchFamily="50" charset="-128"/>
                        </a:rPr>
                        <a:t>21</a:t>
                      </a:r>
                      <a:r>
                        <a:rPr kumimoji="1" lang="ja-JP" altLang="en-US" sz="1400" dirty="0">
                          <a:latin typeface="メイリオ" panose="020B0604030504040204" pitchFamily="50" charset="-128"/>
                          <a:ea typeface="メイリオ" panose="020B0604030504040204" pitchFamily="50" charset="-128"/>
                        </a:rPr>
                        <a:t>ターゲット、</a:t>
                      </a:r>
                      <a:r>
                        <a:rPr kumimoji="1" lang="en-US" altLang="ja-JP" sz="1800" b="1" dirty="0">
                          <a:solidFill>
                            <a:schemeClr val="tx2"/>
                          </a:solidFill>
                          <a:latin typeface="メイリオ" panose="020B0604030504040204" pitchFamily="50" charset="-128"/>
                          <a:ea typeface="メイリオ" panose="020B0604030504040204" pitchFamily="50" charset="-128"/>
                        </a:rPr>
                        <a:t>60</a:t>
                      </a:r>
                      <a:r>
                        <a:rPr kumimoji="1" lang="ja-JP" altLang="en-US" sz="1400" dirty="0">
                          <a:latin typeface="メイリオ" panose="020B0604030504040204" pitchFamily="50" charset="-128"/>
                          <a:ea typeface="メイリオ" panose="020B0604030504040204" pitchFamily="50" charset="-128"/>
                        </a:rPr>
                        <a:t>指標</a:t>
                      </a:r>
                    </a:p>
                  </a:txBody>
                  <a:tcPr marT="7200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119272497"/>
                  </a:ext>
                </a:extLst>
              </a:tr>
              <a:tr h="501500">
                <a:tc>
                  <a:txBody>
                    <a:bodyPr/>
                    <a:lstStyle/>
                    <a:p>
                      <a:r>
                        <a:rPr kumimoji="1" lang="ja-JP" altLang="en-US" sz="1400" dirty="0">
                          <a:latin typeface="メイリオ" panose="020B0604030504040204" pitchFamily="50" charset="-128"/>
                          <a:ea typeface="メイリオ" panose="020B0604030504040204" pitchFamily="50" charset="-128"/>
                        </a:rPr>
                        <a:t>主に</a:t>
                      </a:r>
                      <a:r>
                        <a:rPr kumimoji="1" lang="ja-JP" altLang="en-US" sz="1400" b="1" dirty="0">
                          <a:solidFill>
                            <a:schemeClr val="tx2"/>
                          </a:solidFill>
                          <a:latin typeface="メイリオ" panose="020B0604030504040204" pitchFamily="50" charset="-128"/>
                          <a:ea typeface="メイリオ" panose="020B0604030504040204" pitchFamily="50" charset="-128"/>
                        </a:rPr>
                        <a:t>開発途上国</a:t>
                      </a:r>
                      <a:r>
                        <a:rPr kumimoji="1" lang="ja-JP" altLang="en-US" sz="1400" dirty="0">
                          <a:latin typeface="メイリオ" panose="020B0604030504040204" pitchFamily="50" charset="-128"/>
                          <a:ea typeface="メイリオ" panose="020B0604030504040204" pitchFamily="50" charset="-128"/>
                        </a:rPr>
                        <a:t>が抱える問題</a:t>
                      </a:r>
                    </a:p>
                  </a:txBody>
                  <a:tcPr marT="7200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797320968"/>
                  </a:ext>
                </a:extLst>
              </a:tr>
              <a:tr h="501500">
                <a:tc>
                  <a:txBody>
                    <a:bodyPr/>
                    <a:lstStyle/>
                    <a:p>
                      <a:r>
                        <a:rPr kumimoji="1" lang="ja-JP" altLang="en-US" sz="1400" dirty="0">
                          <a:latin typeface="メイリオ" panose="020B0604030504040204" pitchFamily="50" charset="-128"/>
                          <a:ea typeface="メイリオ" panose="020B0604030504040204" pitchFamily="50" charset="-128"/>
                        </a:rPr>
                        <a:t>国連、各国政府、ＮＧＯ等が対応</a:t>
                      </a:r>
                    </a:p>
                  </a:txBody>
                  <a:tcPr marT="7200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928160210"/>
                  </a:ext>
                </a:extLst>
              </a:tr>
            </a:tbl>
          </a:graphicData>
        </a:graphic>
      </p:graphicFrame>
      <p:graphicFrame>
        <p:nvGraphicFramePr>
          <p:cNvPr id="52" name="表 51">
            <a:extLst>
              <a:ext uri="{FF2B5EF4-FFF2-40B4-BE49-F238E27FC236}">
                <a16:creationId xmlns:a16="http://schemas.microsoft.com/office/drawing/2014/main" id="{59DFAF16-1A34-F747-861C-0FDC34DD48C1}"/>
              </a:ext>
            </a:extLst>
          </p:cNvPr>
          <p:cNvGraphicFramePr>
            <a:graphicFrameLocks noGrp="1"/>
          </p:cNvGraphicFramePr>
          <p:nvPr/>
        </p:nvGraphicFramePr>
        <p:xfrm>
          <a:off x="4788024" y="1988840"/>
          <a:ext cx="3780000" cy="1482806"/>
        </p:xfrm>
        <a:graphic>
          <a:graphicData uri="http://schemas.openxmlformats.org/drawingml/2006/table">
            <a:tbl>
              <a:tblPr firstRow="1" bandRow="1">
                <a:effectLst/>
                <a:tableStyleId>{5940675A-B579-460E-94D1-54222C63F5DA}</a:tableStyleId>
              </a:tblPr>
              <a:tblGrid>
                <a:gridCol w="3780000">
                  <a:extLst>
                    <a:ext uri="{9D8B030D-6E8A-4147-A177-3AD203B41FA5}">
                      <a16:colId xmlns:a16="http://schemas.microsoft.com/office/drawing/2014/main" val="2001602903"/>
                    </a:ext>
                  </a:extLst>
                </a:gridCol>
              </a:tblGrid>
              <a:tr h="400142">
                <a:tc>
                  <a:txBody>
                    <a:bodyPr/>
                    <a:lstStyle/>
                    <a:p>
                      <a:r>
                        <a:rPr kumimoji="1" lang="en-US" altLang="ja-JP" sz="1800" b="1" dirty="0">
                          <a:solidFill>
                            <a:schemeClr val="tx2"/>
                          </a:solidFill>
                          <a:latin typeface="メイリオ" panose="020B0604030504040204" pitchFamily="50" charset="-128"/>
                          <a:ea typeface="メイリオ" panose="020B0604030504040204" pitchFamily="50" charset="-128"/>
                        </a:rPr>
                        <a:t>17</a:t>
                      </a:r>
                      <a:r>
                        <a:rPr kumimoji="1" lang="ja-JP" altLang="en-US" sz="1400" dirty="0">
                          <a:latin typeface="メイリオ" panose="020B0604030504040204" pitchFamily="50" charset="-128"/>
                          <a:ea typeface="メイリオ" panose="020B0604030504040204" pitchFamily="50" charset="-128"/>
                        </a:rPr>
                        <a:t>目標、</a:t>
                      </a:r>
                      <a:r>
                        <a:rPr kumimoji="1" lang="en-US" altLang="ja-JP" sz="1800" b="1" dirty="0">
                          <a:solidFill>
                            <a:schemeClr val="tx2"/>
                          </a:solidFill>
                          <a:latin typeface="メイリオ" panose="020B0604030504040204" pitchFamily="50" charset="-128"/>
                          <a:ea typeface="メイリオ" panose="020B0604030504040204" pitchFamily="50" charset="-128"/>
                        </a:rPr>
                        <a:t>169</a:t>
                      </a:r>
                      <a:r>
                        <a:rPr kumimoji="1" lang="ja-JP" altLang="en-US" sz="1400" dirty="0">
                          <a:latin typeface="メイリオ" panose="020B0604030504040204" pitchFamily="50" charset="-128"/>
                          <a:ea typeface="メイリオ" panose="020B0604030504040204" pitchFamily="50" charset="-128"/>
                        </a:rPr>
                        <a:t>ターゲット、</a:t>
                      </a:r>
                      <a:r>
                        <a:rPr kumimoji="1" lang="en-US" altLang="ja-JP" sz="1800" b="1" dirty="0">
                          <a:solidFill>
                            <a:schemeClr val="tx2"/>
                          </a:solidFill>
                          <a:latin typeface="メイリオ" panose="020B0604030504040204" pitchFamily="50" charset="-128"/>
                          <a:ea typeface="メイリオ" panose="020B0604030504040204" pitchFamily="50" charset="-128"/>
                        </a:rPr>
                        <a:t>232</a:t>
                      </a:r>
                      <a:r>
                        <a:rPr kumimoji="1" lang="ja-JP" altLang="en-US" sz="1400" dirty="0">
                          <a:latin typeface="メイリオ" panose="020B0604030504040204" pitchFamily="50" charset="-128"/>
                          <a:ea typeface="メイリオ" panose="020B0604030504040204" pitchFamily="50" charset="-128"/>
                        </a:rPr>
                        <a:t>指標</a:t>
                      </a:r>
                    </a:p>
                  </a:txBody>
                  <a:tcPr anchor="ctr">
                    <a:lnL w="28575"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extLst>
                  <a:ext uri="{0D108BD9-81ED-4DB2-BD59-A6C34878D82A}">
                    <a16:rowId xmlns:a16="http://schemas.microsoft.com/office/drawing/2014/main" val="3643569651"/>
                  </a:ext>
                </a:extLst>
              </a:tr>
              <a:tr h="515796">
                <a:tc>
                  <a:txBody>
                    <a:bodyPr/>
                    <a:lstStyle/>
                    <a:p>
                      <a:r>
                        <a:rPr kumimoji="1" lang="ja-JP" altLang="en-US" sz="1400" b="1" u="sng" dirty="0">
                          <a:solidFill>
                            <a:srgbClr val="E5001E"/>
                          </a:solidFill>
                          <a:latin typeface="メイリオ" panose="020B0604030504040204" pitchFamily="50" charset="-128"/>
                          <a:ea typeface="メイリオ" panose="020B0604030504040204" pitchFamily="50" charset="-128"/>
                        </a:rPr>
                        <a:t>先進国を含む</a:t>
                      </a:r>
                      <a:r>
                        <a:rPr kumimoji="1" lang="ja-JP" altLang="en-US" sz="1400" dirty="0">
                          <a:latin typeface="メイリオ" panose="020B0604030504040204" pitchFamily="50" charset="-128"/>
                          <a:ea typeface="メイリオ" panose="020B0604030504040204" pitchFamily="50" charset="-128"/>
                        </a:rPr>
                        <a:t>世界全体が抱える課題</a:t>
                      </a:r>
                    </a:p>
                  </a:txBody>
                  <a:tcPr anchor="ctr">
                    <a:lnL w="28575"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extLst>
                  <a:ext uri="{0D108BD9-81ED-4DB2-BD59-A6C34878D82A}">
                    <a16:rowId xmlns:a16="http://schemas.microsoft.com/office/drawing/2014/main" val="901656648"/>
                  </a:ext>
                </a:extLst>
              </a:tr>
              <a:tr h="566868">
                <a:tc>
                  <a:txBody>
                    <a:bodyPr/>
                    <a:lstStyle/>
                    <a:p>
                      <a:r>
                        <a:rPr kumimoji="1" lang="ja-JP" altLang="en-US" sz="1400" b="1" u="sng" dirty="0">
                          <a:solidFill>
                            <a:srgbClr val="E5001E"/>
                          </a:solidFill>
                          <a:latin typeface="メイリオ" panose="020B0604030504040204" pitchFamily="50" charset="-128"/>
                          <a:ea typeface="メイリオ" panose="020B0604030504040204" pitchFamily="50" charset="-128"/>
                        </a:rPr>
                        <a:t>国連、各国政府に加え、企業や個人を含めたあらゆるステークホルダー</a:t>
                      </a:r>
                      <a:r>
                        <a:rPr kumimoji="1" lang="ja-JP" altLang="en-US" sz="1400" b="0" u="none" dirty="0">
                          <a:solidFill>
                            <a:schemeClr val="tx1"/>
                          </a:solidFill>
                          <a:latin typeface="メイリオ" panose="020B0604030504040204" pitchFamily="50" charset="-128"/>
                          <a:ea typeface="メイリオ" panose="020B0604030504040204" pitchFamily="50" charset="-128"/>
                        </a:rPr>
                        <a:t>が対応</a:t>
                      </a:r>
                    </a:p>
                  </a:txBody>
                  <a:tcPr anchor="ctr">
                    <a:lnL w="28575"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extLst>
                  <a:ext uri="{0D108BD9-81ED-4DB2-BD59-A6C34878D82A}">
                    <a16:rowId xmlns:a16="http://schemas.microsoft.com/office/drawing/2014/main" val="2109228986"/>
                  </a:ext>
                </a:extLst>
              </a:tr>
            </a:tbl>
          </a:graphicData>
        </a:graphic>
      </p:graphicFrame>
      <p:graphicFrame>
        <p:nvGraphicFramePr>
          <p:cNvPr id="53" name="表 52">
            <a:extLst>
              <a:ext uri="{FF2B5EF4-FFF2-40B4-BE49-F238E27FC236}">
                <a16:creationId xmlns:a16="http://schemas.microsoft.com/office/drawing/2014/main" id="{5743FB35-E76F-A042-ACE2-12354DCCC79F}"/>
              </a:ext>
            </a:extLst>
          </p:cNvPr>
          <p:cNvGraphicFramePr>
            <a:graphicFrameLocks noGrp="1"/>
          </p:cNvGraphicFramePr>
          <p:nvPr/>
        </p:nvGraphicFramePr>
        <p:xfrm>
          <a:off x="564069" y="3573088"/>
          <a:ext cx="3751108" cy="648000"/>
        </p:xfrm>
        <a:graphic>
          <a:graphicData uri="http://schemas.openxmlformats.org/drawingml/2006/table">
            <a:tbl>
              <a:tblPr firstRow="1" bandRow="1">
                <a:effectLst/>
                <a:tableStyleId>{5940675A-B579-460E-94D1-54222C63F5DA}</a:tableStyleId>
              </a:tblPr>
              <a:tblGrid>
                <a:gridCol w="886612">
                  <a:extLst>
                    <a:ext uri="{9D8B030D-6E8A-4147-A177-3AD203B41FA5}">
                      <a16:colId xmlns:a16="http://schemas.microsoft.com/office/drawing/2014/main" val="1111670488"/>
                    </a:ext>
                  </a:extLst>
                </a:gridCol>
                <a:gridCol w="2864496">
                  <a:extLst>
                    <a:ext uri="{9D8B030D-6E8A-4147-A177-3AD203B41FA5}">
                      <a16:colId xmlns:a16="http://schemas.microsoft.com/office/drawing/2014/main" val="727368713"/>
                    </a:ext>
                  </a:extLst>
                </a:gridCol>
              </a:tblGrid>
              <a:tr h="648000">
                <a:tc>
                  <a:txBody>
                    <a:bodyPr/>
                    <a:lstStyle/>
                    <a:p>
                      <a:pPr algn="ctr"/>
                      <a:r>
                        <a:rPr kumimoji="1" lang="ja-JP" altLang="en-US" sz="1400" b="1">
                          <a:solidFill>
                            <a:schemeClr val="bg1"/>
                          </a:solidFill>
                          <a:latin typeface="メイリオ" panose="020B0604030504040204" pitchFamily="50" charset="-128"/>
                          <a:ea typeface="メイリオ" panose="020B0604030504040204" pitchFamily="50" charset="-128"/>
                        </a:rPr>
                        <a:t>基本</a:t>
                      </a:r>
                      <a:endParaRPr kumimoji="1" lang="en-US" altLang="ja-JP" sz="1400" b="1" dirty="0">
                        <a:solidFill>
                          <a:schemeClr val="bg1"/>
                        </a:solidFill>
                        <a:latin typeface="メイリオ" panose="020B0604030504040204" pitchFamily="50" charset="-128"/>
                        <a:ea typeface="メイリオ" panose="020B0604030504040204" pitchFamily="50" charset="-128"/>
                      </a:endParaRPr>
                    </a:p>
                    <a:p>
                      <a:pPr algn="ctr"/>
                      <a:r>
                        <a:rPr kumimoji="1" lang="ja-JP" altLang="en-US" sz="1400" b="1">
                          <a:solidFill>
                            <a:schemeClr val="bg1"/>
                          </a:solidFill>
                          <a:latin typeface="メイリオ" panose="020B0604030504040204" pitchFamily="50" charset="-128"/>
                          <a:ea typeface="メイリオ" panose="020B0604030504040204" pitchFamily="50" charset="-128"/>
                        </a:rPr>
                        <a:t>理念</a:t>
                      </a:r>
                      <a:endParaRPr kumimoji="1" lang="ja-JP" altLang="en-US" sz="1400" b="1" dirty="0">
                        <a:solidFill>
                          <a:schemeClr val="bg1"/>
                        </a:solidFill>
                        <a:latin typeface="メイリオ" panose="020B0604030504040204" pitchFamily="50" charset="-128"/>
                        <a:ea typeface="メイリオ" panose="020B0604030504040204" pitchFamily="50" charset="-128"/>
                      </a:endParaRPr>
                    </a:p>
                  </a:txBody>
                  <a:tcPr marT="108000" anchor="ctr">
                    <a:lnL w="12700"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ysDot"/>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r>
                        <a:rPr kumimoji="1" lang="en-US" altLang="ja-JP" sz="1600" dirty="0">
                          <a:latin typeface="メイリオ" panose="020B0604030504040204" pitchFamily="50" charset="-128"/>
                          <a:ea typeface="メイリオ" panose="020B0604030504040204" pitchFamily="50" charset="-128"/>
                        </a:rPr>
                        <a:t>2015</a:t>
                      </a:r>
                      <a:r>
                        <a:rPr kumimoji="1" lang="ja-JP" altLang="en-US" sz="1600" dirty="0">
                          <a:latin typeface="メイリオ" panose="020B0604030504040204" pitchFamily="50" charset="-128"/>
                          <a:ea typeface="メイリオ" panose="020B0604030504040204" pitchFamily="50" charset="-128"/>
                        </a:rPr>
                        <a:t>年までに世界の貧困を</a:t>
                      </a:r>
                      <a:r>
                        <a:rPr kumimoji="1" lang="ja-JP" altLang="en-US" sz="1600" b="1" dirty="0">
                          <a:latin typeface="メイリオ" panose="020B0604030504040204" pitchFamily="50" charset="-128"/>
                          <a:ea typeface="メイリオ" panose="020B0604030504040204" pitchFamily="50" charset="-128"/>
                        </a:rPr>
                        <a:t>半減</a:t>
                      </a:r>
                      <a:r>
                        <a:rPr kumimoji="1" lang="ja-JP" altLang="en-US" sz="1600" dirty="0">
                          <a:latin typeface="メイリオ" panose="020B0604030504040204" pitchFamily="50" charset="-128"/>
                          <a:ea typeface="メイリオ" panose="020B0604030504040204" pitchFamily="50" charset="-128"/>
                        </a:rPr>
                        <a:t>する</a:t>
                      </a:r>
                    </a:p>
                  </a:txBody>
                  <a:tcPr marT="10800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ysDot"/>
                      <a:round/>
                      <a:headEnd type="none" w="med" len="med"/>
                      <a:tailEnd type="none" w="med" len="med"/>
                    </a:lnB>
                    <a:lnTlToBr w="12700" cmpd="sng">
                      <a:noFill/>
                      <a:prstDash val="solid"/>
                    </a:lnTlToBr>
                    <a:lnBlToTr w="12700" cmpd="sng">
                      <a:noFill/>
                      <a:prstDash val="solid"/>
                    </a:lnBlToTr>
                    <a:solidFill>
                      <a:schemeClr val="bg2">
                        <a:lumMod val="90000"/>
                      </a:schemeClr>
                    </a:solidFill>
                  </a:tcPr>
                </a:tc>
                <a:extLst>
                  <a:ext uri="{0D108BD9-81ED-4DB2-BD59-A6C34878D82A}">
                    <a16:rowId xmlns:a16="http://schemas.microsoft.com/office/drawing/2014/main" val="3407656645"/>
                  </a:ext>
                </a:extLst>
              </a:tr>
            </a:tbl>
          </a:graphicData>
        </a:graphic>
      </p:graphicFrame>
      <p:graphicFrame>
        <p:nvGraphicFramePr>
          <p:cNvPr id="55" name="表 54">
            <a:extLst>
              <a:ext uri="{FF2B5EF4-FFF2-40B4-BE49-F238E27FC236}">
                <a16:creationId xmlns:a16="http://schemas.microsoft.com/office/drawing/2014/main" id="{9CE40FA8-7CB4-EC44-9D9A-24EFBE723E0A}"/>
              </a:ext>
            </a:extLst>
          </p:cNvPr>
          <p:cNvGraphicFramePr>
            <a:graphicFrameLocks noGrp="1"/>
          </p:cNvGraphicFramePr>
          <p:nvPr/>
        </p:nvGraphicFramePr>
        <p:xfrm>
          <a:off x="4788024" y="3573088"/>
          <a:ext cx="3791907" cy="648000"/>
        </p:xfrm>
        <a:graphic>
          <a:graphicData uri="http://schemas.openxmlformats.org/drawingml/2006/table">
            <a:tbl>
              <a:tblPr firstRow="1" bandRow="1">
                <a:effectLst/>
                <a:tableStyleId>{5940675A-B579-460E-94D1-54222C63F5DA}</a:tableStyleId>
              </a:tblPr>
              <a:tblGrid>
                <a:gridCol w="896255">
                  <a:extLst>
                    <a:ext uri="{9D8B030D-6E8A-4147-A177-3AD203B41FA5}">
                      <a16:colId xmlns:a16="http://schemas.microsoft.com/office/drawing/2014/main" val="1111670488"/>
                    </a:ext>
                  </a:extLst>
                </a:gridCol>
                <a:gridCol w="2895652">
                  <a:extLst>
                    <a:ext uri="{9D8B030D-6E8A-4147-A177-3AD203B41FA5}">
                      <a16:colId xmlns:a16="http://schemas.microsoft.com/office/drawing/2014/main" val="727368713"/>
                    </a:ext>
                  </a:extLst>
                </a:gridCol>
              </a:tblGrid>
              <a:tr h="648000">
                <a:tc>
                  <a:txBody>
                    <a:bodyPr/>
                    <a:lstStyle/>
                    <a:p>
                      <a:pPr algn="ctr"/>
                      <a:r>
                        <a:rPr kumimoji="1" lang="ja-JP" altLang="en-US" sz="1400" b="1">
                          <a:solidFill>
                            <a:schemeClr val="bg1"/>
                          </a:solidFill>
                          <a:latin typeface="メイリオ" panose="020B0604030504040204" pitchFamily="50" charset="-128"/>
                          <a:ea typeface="メイリオ" panose="020B0604030504040204" pitchFamily="50" charset="-128"/>
                        </a:rPr>
                        <a:t>基本</a:t>
                      </a:r>
                      <a:endParaRPr kumimoji="1" lang="en-US" altLang="ja-JP" sz="1400" b="1" dirty="0">
                        <a:solidFill>
                          <a:schemeClr val="bg1"/>
                        </a:solidFill>
                        <a:latin typeface="メイリオ" panose="020B0604030504040204" pitchFamily="50" charset="-128"/>
                        <a:ea typeface="メイリオ" panose="020B0604030504040204" pitchFamily="50" charset="-128"/>
                      </a:endParaRPr>
                    </a:p>
                    <a:p>
                      <a:pPr algn="ctr"/>
                      <a:r>
                        <a:rPr kumimoji="1" lang="ja-JP" altLang="en-US" sz="1400" b="1">
                          <a:solidFill>
                            <a:schemeClr val="bg1"/>
                          </a:solidFill>
                          <a:latin typeface="メイリオ" panose="020B0604030504040204" pitchFamily="50" charset="-128"/>
                          <a:ea typeface="メイリオ" panose="020B0604030504040204" pitchFamily="50" charset="-128"/>
                        </a:rPr>
                        <a:t>理念</a:t>
                      </a:r>
                      <a:endParaRPr kumimoji="1" lang="ja-JP" altLang="en-US" sz="1400" b="1" dirty="0">
                        <a:solidFill>
                          <a:schemeClr val="bg1"/>
                        </a:solidFill>
                        <a:latin typeface="メイリオ" panose="020B0604030504040204" pitchFamily="50" charset="-128"/>
                        <a:ea typeface="メイリオ" panose="020B0604030504040204" pitchFamily="50" charset="-128"/>
                      </a:endParaRPr>
                    </a:p>
                  </a:txBody>
                  <a:tcPr marT="108000" anchor="ctr">
                    <a:lnL w="12700"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ysDot"/>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r>
                        <a:rPr lang="ja-JP" altLang="en-US" sz="1800" b="1" u="sng" dirty="0">
                          <a:solidFill>
                            <a:schemeClr val="tx1"/>
                          </a:solidFill>
                          <a:latin typeface="メイリオ" panose="020B0604030504040204" pitchFamily="50" charset="-128"/>
                          <a:ea typeface="メイリオ" panose="020B0604030504040204" pitchFamily="50" charset="-128"/>
                        </a:rPr>
                        <a:t>誰も置き去りにしない</a:t>
                      </a:r>
                    </a:p>
                  </a:txBody>
                  <a:tcPr marT="10800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ysDot"/>
                      <a:round/>
                      <a:headEnd type="none" w="med" len="med"/>
                      <a:tailEnd type="none" w="med" len="med"/>
                    </a:lnB>
                    <a:lnTlToBr w="12700" cmpd="sng">
                      <a:noFill/>
                      <a:prstDash val="solid"/>
                    </a:lnTlToBr>
                    <a:lnBlToTr w="12700" cmpd="sng">
                      <a:noFill/>
                      <a:prstDash val="solid"/>
                    </a:lnBlToTr>
                    <a:solidFill>
                      <a:schemeClr val="accent2">
                        <a:lumMod val="40000"/>
                        <a:lumOff val="60000"/>
                      </a:schemeClr>
                    </a:solidFill>
                  </a:tcPr>
                </a:tc>
                <a:extLst>
                  <a:ext uri="{0D108BD9-81ED-4DB2-BD59-A6C34878D82A}">
                    <a16:rowId xmlns:a16="http://schemas.microsoft.com/office/drawing/2014/main" val="3407656645"/>
                  </a:ext>
                </a:extLst>
              </a:tr>
            </a:tbl>
          </a:graphicData>
        </a:graphic>
      </p:graphicFrame>
      <p:sp>
        <p:nvSpPr>
          <p:cNvPr id="56" name="二等辺三角形 11">
            <a:extLst>
              <a:ext uri="{FF2B5EF4-FFF2-40B4-BE49-F238E27FC236}">
                <a16:creationId xmlns:a16="http://schemas.microsoft.com/office/drawing/2014/main" id="{012F7709-506F-394D-811F-1623B6580703}"/>
              </a:ext>
            </a:extLst>
          </p:cNvPr>
          <p:cNvSpPr/>
          <p:nvPr/>
        </p:nvSpPr>
        <p:spPr bwMode="auto">
          <a:xfrm rot="5400000">
            <a:off x="4302221" y="3768898"/>
            <a:ext cx="539556" cy="256381"/>
          </a:xfrm>
          <a:prstGeom prst="triangle">
            <a:avLst/>
          </a:prstGeom>
          <a:solidFill>
            <a:schemeClr val="tx2"/>
          </a:solidFill>
          <a:ln w="9525" cap="flat" cmpd="sng" algn="ctr">
            <a:no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ja-JP" altLang="en-US" sz="2400" b="0" i="0" u="none" strike="noStrike" cap="none" normalizeH="0" baseline="0">
              <a:ln>
                <a:noFill/>
              </a:ln>
              <a:solidFill>
                <a:srgbClr val="000000"/>
              </a:solidFill>
              <a:effectLst/>
              <a:latin typeface="Arial MT" charset="0"/>
              <a:ea typeface="ＭＳ Ｐゴシック" charset="0"/>
              <a:cs typeface="ＭＳ Ｐゴシック" charset="0"/>
            </a:endParaRPr>
          </a:p>
        </p:txBody>
      </p:sp>
      <p:pic>
        <p:nvPicPr>
          <p:cNvPr id="6" name="図 5">
            <a:extLst>
              <a:ext uri="{FF2B5EF4-FFF2-40B4-BE49-F238E27FC236}">
                <a16:creationId xmlns:a16="http://schemas.microsoft.com/office/drawing/2014/main" id="{2F2C1A4C-6662-0240-B302-11403E037199}"/>
              </a:ext>
            </a:extLst>
          </p:cNvPr>
          <p:cNvPicPr>
            <a:picLocks noChangeAspect="1"/>
          </p:cNvPicPr>
          <p:nvPr/>
        </p:nvPicPr>
        <p:blipFill>
          <a:blip r:embed="rId4"/>
          <a:stretch>
            <a:fillRect/>
          </a:stretch>
        </p:blipFill>
        <p:spPr>
          <a:xfrm>
            <a:off x="6647205" y="5153824"/>
            <a:ext cx="1194022" cy="1330386"/>
          </a:xfrm>
          <a:prstGeom prst="rect">
            <a:avLst/>
          </a:prstGeom>
        </p:spPr>
      </p:pic>
      <p:pic>
        <p:nvPicPr>
          <p:cNvPr id="57" name="図 56" descr="アイコン&#10;&#10;自動的に生成された説明">
            <a:extLst>
              <a:ext uri="{FF2B5EF4-FFF2-40B4-BE49-F238E27FC236}">
                <a16:creationId xmlns:a16="http://schemas.microsoft.com/office/drawing/2014/main" id="{D4656AE1-19DC-194A-B90D-732ECB074574}"/>
              </a:ext>
            </a:extLst>
          </p:cNvPr>
          <p:cNvPicPr>
            <a:picLocks noChangeAspect="1"/>
          </p:cNvPicPr>
          <p:nvPr/>
        </p:nvPicPr>
        <p:blipFill>
          <a:blip r:embed="rId5"/>
          <a:stretch>
            <a:fillRect/>
          </a:stretch>
        </p:blipFill>
        <p:spPr>
          <a:xfrm>
            <a:off x="5510443" y="5152881"/>
            <a:ext cx="1135518" cy="1135518"/>
          </a:xfrm>
          <a:prstGeom prst="rect">
            <a:avLst/>
          </a:prstGeom>
        </p:spPr>
      </p:pic>
    </p:spTree>
    <p:extLst>
      <p:ext uri="{BB962C8B-B14F-4D97-AF65-F5344CB8AC3E}">
        <p14:creationId xmlns:p14="http://schemas.microsoft.com/office/powerpoint/2010/main" val="196825367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BD6F4991-1EEC-4187-B1DC-F35AF18D84EA}"/>
              </a:ext>
            </a:extLst>
          </p:cNvPr>
          <p:cNvSpPr>
            <a:spLocks noGrp="1"/>
          </p:cNvSpPr>
          <p:nvPr>
            <p:ph type="sldNum" sz="quarter" idx="12"/>
          </p:nvPr>
        </p:nvSpPr>
        <p:spPr>
          <a:xfrm>
            <a:off x="6752922" y="6218703"/>
            <a:ext cx="2057400" cy="365125"/>
          </a:xfrm>
        </p:spPr>
        <p:txBody>
          <a:bodyPr/>
          <a:lstStyle/>
          <a:p>
            <a:fld id="{CBF934BD-E90C-48AD-ABF4-D83759C07D99}" type="slidenum">
              <a:rPr lang="en-US" altLang="ja-JP" smtClean="0"/>
              <a:pPr/>
              <a:t>14</a:t>
            </a:fld>
            <a:endParaRPr lang="en-US" altLang="ja-JP"/>
          </a:p>
        </p:txBody>
      </p:sp>
      <p:sp>
        <p:nvSpPr>
          <p:cNvPr id="5" name="タイトル 4">
            <a:extLst>
              <a:ext uri="{FF2B5EF4-FFF2-40B4-BE49-F238E27FC236}">
                <a16:creationId xmlns:a16="http://schemas.microsoft.com/office/drawing/2014/main" id="{C01A0D4E-337B-CB45-8E48-F7DFCD396C9A}"/>
              </a:ext>
            </a:extLst>
          </p:cNvPr>
          <p:cNvSpPr>
            <a:spLocks noGrp="1"/>
          </p:cNvSpPr>
          <p:nvPr>
            <p:ph type="title"/>
          </p:nvPr>
        </p:nvSpPr>
        <p:spPr>
          <a:xfrm>
            <a:off x="520700" y="620688"/>
            <a:ext cx="8102600" cy="648000"/>
          </a:xfrm>
        </p:spPr>
        <p:txBody>
          <a:bodyPr/>
          <a:lstStyle/>
          <a:p>
            <a:r>
              <a:rPr lang="en-US" altLang="ja-JP" dirty="0"/>
              <a:t>SDGs </a:t>
            </a:r>
            <a:r>
              <a:rPr lang="ja-JP" altLang="en-US"/>
              <a:t>のキーワード</a:t>
            </a:r>
          </a:p>
        </p:txBody>
      </p:sp>
      <p:sp>
        <p:nvSpPr>
          <p:cNvPr id="7" name="テキスト プレースホルダー 6">
            <a:extLst>
              <a:ext uri="{FF2B5EF4-FFF2-40B4-BE49-F238E27FC236}">
                <a16:creationId xmlns:a16="http://schemas.microsoft.com/office/drawing/2014/main" id="{2F207519-C191-9C49-97CD-296DCB62C2BE}"/>
              </a:ext>
            </a:extLst>
          </p:cNvPr>
          <p:cNvSpPr>
            <a:spLocks noGrp="1"/>
          </p:cNvSpPr>
          <p:nvPr>
            <p:ph type="body" sz="quarter" idx="13"/>
          </p:nvPr>
        </p:nvSpPr>
        <p:spPr>
          <a:xfrm>
            <a:off x="668073" y="121092"/>
            <a:ext cx="7145411" cy="459568"/>
          </a:xfrm>
        </p:spPr>
        <p:txBody>
          <a:bodyPr/>
          <a:lstStyle/>
          <a:p>
            <a:r>
              <a:rPr lang="en-US" altLang="ja-JP" dirty="0"/>
              <a:t>SDGs </a:t>
            </a:r>
            <a:r>
              <a:rPr lang="ja-JP" altLang="en-US"/>
              <a:t>ってどうしてできたの？</a:t>
            </a:r>
          </a:p>
        </p:txBody>
      </p:sp>
      <p:sp>
        <p:nvSpPr>
          <p:cNvPr id="9" name="テキスト プレースホルダー 8">
            <a:extLst>
              <a:ext uri="{FF2B5EF4-FFF2-40B4-BE49-F238E27FC236}">
                <a16:creationId xmlns:a16="http://schemas.microsoft.com/office/drawing/2014/main" id="{2AB81A13-8689-224E-801D-875373D9E342}"/>
              </a:ext>
            </a:extLst>
          </p:cNvPr>
          <p:cNvSpPr>
            <a:spLocks noGrp="1"/>
          </p:cNvSpPr>
          <p:nvPr>
            <p:ph type="body" sz="quarter" idx="14"/>
          </p:nvPr>
        </p:nvSpPr>
        <p:spPr>
          <a:xfrm>
            <a:off x="272073" y="142084"/>
            <a:ext cx="321751" cy="388812"/>
          </a:xfrm>
        </p:spPr>
        <p:txBody>
          <a:bodyPr/>
          <a:lstStyle/>
          <a:p>
            <a:r>
              <a:rPr lang="en-US" altLang="ja-JP" dirty="0"/>
              <a:t>2</a:t>
            </a:r>
            <a:endParaRPr lang="ja-JP" altLang="en-US"/>
          </a:p>
        </p:txBody>
      </p:sp>
      <p:grpSp>
        <p:nvGrpSpPr>
          <p:cNvPr id="3" name="グループ化 2">
            <a:extLst>
              <a:ext uri="{FF2B5EF4-FFF2-40B4-BE49-F238E27FC236}">
                <a16:creationId xmlns:a16="http://schemas.microsoft.com/office/drawing/2014/main" id="{4E195C94-3762-6644-94FD-7516EBCFE2C0}"/>
              </a:ext>
            </a:extLst>
          </p:cNvPr>
          <p:cNvGrpSpPr/>
          <p:nvPr/>
        </p:nvGrpSpPr>
        <p:grpSpPr>
          <a:xfrm>
            <a:off x="971600" y="1536004"/>
            <a:ext cx="6979554" cy="4845324"/>
            <a:chOff x="741612" y="1373379"/>
            <a:chExt cx="7740335" cy="5373471"/>
          </a:xfrm>
        </p:grpSpPr>
        <p:pic>
          <p:nvPicPr>
            <p:cNvPr id="59" name="図 58">
              <a:extLst>
                <a:ext uri="{FF2B5EF4-FFF2-40B4-BE49-F238E27FC236}">
                  <a16:creationId xmlns:a16="http://schemas.microsoft.com/office/drawing/2014/main" id="{348C70E6-05BA-9749-A057-10C930CCBFB5}"/>
                </a:ext>
              </a:extLst>
            </p:cNvPr>
            <p:cNvPicPr>
              <a:picLocks noChangeAspect="1"/>
            </p:cNvPicPr>
            <p:nvPr/>
          </p:nvPicPr>
          <p:blipFill>
            <a:blip r:embed="rId3"/>
            <a:stretch>
              <a:fillRect/>
            </a:stretch>
          </p:blipFill>
          <p:spPr>
            <a:xfrm>
              <a:off x="766697" y="3565500"/>
              <a:ext cx="7715250" cy="3181350"/>
            </a:xfrm>
            <a:prstGeom prst="rect">
              <a:avLst/>
            </a:prstGeom>
          </p:spPr>
        </p:pic>
        <p:pic>
          <p:nvPicPr>
            <p:cNvPr id="60" name="図 59">
              <a:extLst>
                <a:ext uri="{FF2B5EF4-FFF2-40B4-BE49-F238E27FC236}">
                  <a16:creationId xmlns:a16="http://schemas.microsoft.com/office/drawing/2014/main" id="{AE1F4795-0D74-164B-9C24-C19A1C167FB3}"/>
                </a:ext>
              </a:extLst>
            </p:cNvPr>
            <p:cNvPicPr>
              <a:picLocks noChangeAspect="1"/>
            </p:cNvPicPr>
            <p:nvPr/>
          </p:nvPicPr>
          <p:blipFill rotWithShape="1">
            <a:blip r:embed="rId4"/>
            <a:srcRect t="6167"/>
            <a:stretch/>
          </p:blipFill>
          <p:spPr>
            <a:xfrm>
              <a:off x="741612" y="1373379"/>
              <a:ext cx="7678932" cy="2133112"/>
            </a:xfrm>
            <a:prstGeom prst="rect">
              <a:avLst/>
            </a:prstGeom>
          </p:spPr>
        </p:pic>
        <p:cxnSp>
          <p:nvCxnSpPr>
            <p:cNvPr id="61" name="直線コネクタ 60">
              <a:extLst>
                <a:ext uri="{FF2B5EF4-FFF2-40B4-BE49-F238E27FC236}">
                  <a16:creationId xmlns:a16="http://schemas.microsoft.com/office/drawing/2014/main" id="{67795809-699B-5244-BE58-5FD1F97AF07F}"/>
                </a:ext>
              </a:extLst>
            </p:cNvPr>
            <p:cNvCxnSpPr>
              <a:cxnSpLocks/>
            </p:cNvCxnSpPr>
            <p:nvPr/>
          </p:nvCxnSpPr>
          <p:spPr bwMode="auto">
            <a:xfrm>
              <a:off x="1095923" y="1648906"/>
              <a:ext cx="2520000" cy="0"/>
            </a:xfrm>
            <a:prstGeom prst="line">
              <a:avLst/>
            </a:prstGeom>
            <a:solidFill>
              <a:schemeClr val="accent1"/>
            </a:solidFill>
            <a:ln w="22225" cap="flat" cmpd="sng" algn="ctr">
              <a:solidFill>
                <a:srgbClr val="FF0000"/>
              </a:solidFill>
              <a:prstDash val="sysDash"/>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cxnSp>
        <p:cxnSp>
          <p:nvCxnSpPr>
            <p:cNvPr id="62" name="直線コネクタ 61">
              <a:extLst>
                <a:ext uri="{FF2B5EF4-FFF2-40B4-BE49-F238E27FC236}">
                  <a16:creationId xmlns:a16="http://schemas.microsoft.com/office/drawing/2014/main" id="{0019576B-76B9-4C44-A944-4BE8BBDAC351}"/>
                </a:ext>
              </a:extLst>
            </p:cNvPr>
            <p:cNvCxnSpPr>
              <a:cxnSpLocks/>
            </p:cNvCxnSpPr>
            <p:nvPr/>
          </p:nvCxnSpPr>
          <p:spPr bwMode="auto">
            <a:xfrm>
              <a:off x="1438749" y="4990948"/>
              <a:ext cx="2160240" cy="0"/>
            </a:xfrm>
            <a:prstGeom prst="line">
              <a:avLst/>
            </a:prstGeom>
            <a:solidFill>
              <a:schemeClr val="accent1"/>
            </a:solidFill>
            <a:ln w="22225" cap="flat" cmpd="sng" algn="ctr">
              <a:solidFill>
                <a:srgbClr val="FF0000"/>
              </a:solidFill>
              <a:prstDash val="sysDash"/>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cxnSp>
        <p:cxnSp>
          <p:nvCxnSpPr>
            <p:cNvPr id="63" name="直線コネクタ 62">
              <a:extLst>
                <a:ext uri="{FF2B5EF4-FFF2-40B4-BE49-F238E27FC236}">
                  <a16:creationId xmlns:a16="http://schemas.microsoft.com/office/drawing/2014/main" id="{A0AA3DC7-BC2C-2743-9C14-53CF5741EF55}"/>
                </a:ext>
              </a:extLst>
            </p:cNvPr>
            <p:cNvCxnSpPr>
              <a:cxnSpLocks/>
            </p:cNvCxnSpPr>
            <p:nvPr/>
          </p:nvCxnSpPr>
          <p:spPr bwMode="auto">
            <a:xfrm>
              <a:off x="2514799" y="6504779"/>
              <a:ext cx="5608240" cy="0"/>
            </a:xfrm>
            <a:prstGeom prst="line">
              <a:avLst/>
            </a:prstGeom>
            <a:solidFill>
              <a:schemeClr val="accent1"/>
            </a:solidFill>
            <a:ln w="22225" cap="flat" cmpd="sng" algn="ctr">
              <a:solidFill>
                <a:srgbClr val="FF0000"/>
              </a:solidFill>
              <a:prstDash val="sysDash"/>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cxnSp>
        <p:cxnSp>
          <p:nvCxnSpPr>
            <p:cNvPr id="64" name="直線コネクタ 63">
              <a:extLst>
                <a:ext uri="{FF2B5EF4-FFF2-40B4-BE49-F238E27FC236}">
                  <a16:creationId xmlns:a16="http://schemas.microsoft.com/office/drawing/2014/main" id="{766E043E-57A5-CA42-ABD5-3D06F722E83C}"/>
                </a:ext>
              </a:extLst>
            </p:cNvPr>
            <p:cNvCxnSpPr>
              <a:cxnSpLocks/>
            </p:cNvCxnSpPr>
            <p:nvPr/>
          </p:nvCxnSpPr>
          <p:spPr bwMode="auto">
            <a:xfrm>
              <a:off x="1087456" y="6746850"/>
              <a:ext cx="2952328" cy="0"/>
            </a:xfrm>
            <a:prstGeom prst="line">
              <a:avLst/>
            </a:prstGeom>
            <a:solidFill>
              <a:schemeClr val="accent1"/>
            </a:solidFill>
            <a:ln w="22225" cap="flat" cmpd="sng" algn="ctr">
              <a:solidFill>
                <a:srgbClr val="FF0000"/>
              </a:solidFill>
              <a:prstDash val="sysDash"/>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cxnSp>
      </p:grpSp>
      <p:sp>
        <p:nvSpPr>
          <p:cNvPr id="65" name="吹き出し: 折線 11">
            <a:extLst>
              <a:ext uri="{FF2B5EF4-FFF2-40B4-BE49-F238E27FC236}">
                <a16:creationId xmlns:a16="http://schemas.microsoft.com/office/drawing/2014/main" id="{75FE39B5-213A-B948-B464-B428532177A3}"/>
              </a:ext>
            </a:extLst>
          </p:cNvPr>
          <p:cNvSpPr/>
          <p:nvPr/>
        </p:nvSpPr>
        <p:spPr bwMode="auto">
          <a:xfrm>
            <a:off x="3945602" y="1899301"/>
            <a:ext cx="3011326" cy="504000"/>
          </a:xfrm>
          <a:prstGeom prst="borderCallout2">
            <a:avLst>
              <a:gd name="adj1" fmla="val 48285"/>
              <a:gd name="adj2" fmla="val -212"/>
              <a:gd name="adj3" fmla="val 48285"/>
              <a:gd name="adj4" fmla="val -18079"/>
              <a:gd name="adj5" fmla="val -12358"/>
              <a:gd name="adj6" fmla="val -26512"/>
            </a:avLst>
          </a:prstGeom>
          <a:solidFill>
            <a:schemeClr val="bg2">
              <a:lumMod val="75000"/>
            </a:schemeClr>
          </a:solidFill>
          <a:ln w="25400">
            <a:solidFill>
              <a:schemeClr val="tx2"/>
            </a:solidFill>
            <a:headEnd type="none" w="med" len="med"/>
            <a:tailEnd type="none" w="med" len="med"/>
          </a:ln>
          <a:effectLst>
            <a:outerShdw blurRad="50800" dist="63500" dir="2700000" algn="tl" rotWithShape="0">
              <a:prstClr val="black">
                <a:alpha val="25000"/>
              </a:prstClr>
            </a:outerShdw>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style>
          <a:lnRef idx="2">
            <a:schemeClr val="accent1"/>
          </a:lnRef>
          <a:fillRef idx="1">
            <a:schemeClr val="lt1"/>
          </a:fillRef>
          <a:effectRef idx="0">
            <a:schemeClr val="accent1"/>
          </a:effectRef>
          <a:fontRef idx="minor">
            <a:schemeClr val="dk1"/>
          </a:fontRef>
        </p:style>
        <p:txBody>
          <a:bodyPr rot="0" spcFirstLastPara="0" vertOverflow="overflow" horzOverflow="overflow" vert="horz" wrap="square" lIns="91440" tIns="108000" rIns="91440" bIns="45720" numCol="1" spcCol="0" rtlCol="0" fromWordArt="0" anchor="ctr" anchorCtr="0" forceAA="0" compatLnSpc="1">
            <a:prstTxWarp prst="textNoShape">
              <a:avLst/>
            </a:prstTxWarp>
            <a:noAutofit/>
          </a:bodyPr>
          <a:lstStyle/>
          <a:p>
            <a:pPr fontAlgn="base">
              <a:spcBef>
                <a:spcPct val="0"/>
              </a:spcBef>
              <a:spcAft>
                <a:spcPct val="0"/>
              </a:spcAft>
            </a:pPr>
            <a:r>
              <a:rPr kumimoji="0" lang="ja-JP" altLang="en-US" sz="1800" b="1" dirty="0">
                <a:solidFill>
                  <a:schemeClr val="bg1"/>
                </a:solidFill>
                <a:latin typeface="メイリオ" panose="020B0604030504040204" pitchFamily="50" charset="-128"/>
                <a:ea typeface="メイリオ" panose="020B0604030504040204" pitchFamily="50" charset="-128"/>
                <a:cs typeface="ＭＳ Ｐゴシック" charset="0"/>
              </a:rPr>
              <a:t>②私たちの世界を変革する</a:t>
            </a:r>
            <a:endParaRPr kumimoji="0" lang="en-US" altLang="ja-JP" sz="1800" b="1" dirty="0">
              <a:solidFill>
                <a:schemeClr val="bg1"/>
              </a:solidFill>
              <a:latin typeface="メイリオ" panose="020B0604030504040204" pitchFamily="50" charset="-128"/>
              <a:ea typeface="メイリオ" panose="020B0604030504040204" pitchFamily="50" charset="-128"/>
              <a:cs typeface="ＭＳ Ｐゴシック" charset="0"/>
            </a:endParaRPr>
          </a:p>
        </p:txBody>
      </p:sp>
      <p:sp>
        <p:nvSpPr>
          <p:cNvPr id="66" name="吹き出し: 折線 12">
            <a:extLst>
              <a:ext uri="{FF2B5EF4-FFF2-40B4-BE49-F238E27FC236}">
                <a16:creationId xmlns:a16="http://schemas.microsoft.com/office/drawing/2014/main" id="{635C7056-CB5F-B249-AAAF-1B22D644F1B8}"/>
              </a:ext>
            </a:extLst>
          </p:cNvPr>
          <p:cNvSpPr/>
          <p:nvPr/>
        </p:nvSpPr>
        <p:spPr bwMode="auto">
          <a:xfrm>
            <a:off x="4311517" y="3865359"/>
            <a:ext cx="3003612" cy="504000"/>
          </a:xfrm>
          <a:prstGeom prst="borderCallout2">
            <a:avLst>
              <a:gd name="adj1" fmla="val 48285"/>
              <a:gd name="adj2" fmla="val -191"/>
              <a:gd name="adj3" fmla="val 50394"/>
              <a:gd name="adj4" fmla="val -18791"/>
              <a:gd name="adj5" fmla="val 133207"/>
              <a:gd name="adj6" fmla="val -34243"/>
            </a:avLst>
          </a:prstGeom>
          <a:solidFill>
            <a:schemeClr val="accent2">
              <a:lumMod val="60000"/>
              <a:lumOff val="40000"/>
            </a:schemeClr>
          </a:solidFill>
          <a:ln w="25400">
            <a:solidFill>
              <a:schemeClr val="tx2"/>
            </a:solidFill>
            <a:headEnd type="none" w="med" len="med"/>
            <a:tailEnd type="none" w="med" len="med"/>
          </a:ln>
          <a:effectLst>
            <a:outerShdw blurRad="50800" dist="63500" dir="2700000" algn="tl" rotWithShape="0">
              <a:prstClr val="black">
                <a:alpha val="25000"/>
              </a:prstClr>
            </a:outerShdw>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style>
          <a:lnRef idx="2">
            <a:schemeClr val="accent1"/>
          </a:lnRef>
          <a:fillRef idx="1">
            <a:schemeClr val="lt1"/>
          </a:fillRef>
          <a:effectRef idx="0">
            <a:schemeClr val="accent1"/>
          </a:effectRef>
          <a:fontRef idx="minor">
            <a:schemeClr val="dk1"/>
          </a:fontRef>
        </p:style>
        <p:txBody>
          <a:bodyPr rot="0" spcFirstLastPara="0" vertOverflow="overflow" horzOverflow="overflow" vert="horz" wrap="square" lIns="91440" tIns="108000" rIns="91440" bIns="45720" numCol="1" spcCol="0" rtlCol="0" fromWordArt="0" anchor="ctr" anchorCtr="0" forceAA="0" compatLnSpc="1">
            <a:prstTxWarp prst="textNoShape">
              <a:avLst/>
            </a:prstTxWarp>
            <a:noAutofit/>
          </a:bodyPr>
          <a:lstStyle/>
          <a:p>
            <a:pPr algn="ctr" fontAlgn="base">
              <a:spcBef>
                <a:spcPct val="0"/>
              </a:spcBef>
              <a:spcAft>
                <a:spcPct val="0"/>
              </a:spcAft>
            </a:pPr>
            <a:r>
              <a:rPr kumimoji="0" lang="ja-JP" altLang="en-US" sz="1800" b="1" dirty="0">
                <a:solidFill>
                  <a:schemeClr val="bg1"/>
                </a:solidFill>
                <a:latin typeface="メイリオ" panose="020B0604030504040204" pitchFamily="50" charset="-128"/>
                <a:ea typeface="メイリオ" panose="020B0604030504040204" pitchFamily="50" charset="-128"/>
                <a:cs typeface="ＭＳ Ｐゴシック" charset="0"/>
              </a:rPr>
              <a:t>①誰も置き去りにしない</a:t>
            </a:r>
          </a:p>
        </p:txBody>
      </p:sp>
      <p:sp>
        <p:nvSpPr>
          <p:cNvPr id="67" name="吹き出し: 折線 13">
            <a:extLst>
              <a:ext uri="{FF2B5EF4-FFF2-40B4-BE49-F238E27FC236}">
                <a16:creationId xmlns:a16="http://schemas.microsoft.com/office/drawing/2014/main" id="{932C068A-60BF-EE40-9B0B-5A632287810C}"/>
              </a:ext>
            </a:extLst>
          </p:cNvPr>
          <p:cNvSpPr/>
          <p:nvPr/>
        </p:nvSpPr>
        <p:spPr bwMode="auto">
          <a:xfrm>
            <a:off x="5251116" y="5085184"/>
            <a:ext cx="3003612" cy="504000"/>
          </a:xfrm>
          <a:prstGeom prst="borderCallout2">
            <a:avLst>
              <a:gd name="adj1" fmla="val 50395"/>
              <a:gd name="adj2" fmla="val -191"/>
              <a:gd name="adj3" fmla="val 50394"/>
              <a:gd name="adj4" fmla="val -16667"/>
              <a:gd name="adj5" fmla="val 144384"/>
              <a:gd name="adj6" fmla="val -31429"/>
            </a:avLst>
          </a:prstGeom>
          <a:solidFill>
            <a:srgbClr val="92D050"/>
          </a:solidFill>
          <a:ln w="25400">
            <a:solidFill>
              <a:schemeClr val="tx2"/>
            </a:solidFill>
            <a:headEnd type="none" w="med" len="med"/>
            <a:tailEnd type="none" w="med" len="med"/>
          </a:ln>
          <a:effectLst>
            <a:outerShdw blurRad="50800" dist="63500" dir="2700000" algn="tl" rotWithShape="0">
              <a:prstClr val="black">
                <a:alpha val="25000"/>
              </a:prstClr>
            </a:outerShdw>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style>
          <a:lnRef idx="2">
            <a:schemeClr val="accent1"/>
          </a:lnRef>
          <a:fillRef idx="1">
            <a:schemeClr val="lt1"/>
          </a:fillRef>
          <a:effectRef idx="0">
            <a:schemeClr val="accent1"/>
          </a:effectRef>
          <a:fontRef idx="minor">
            <a:schemeClr val="dk1"/>
          </a:fontRef>
        </p:style>
        <p:txBody>
          <a:bodyPr rot="0" spcFirstLastPara="0" vertOverflow="overflow" horzOverflow="overflow" vert="horz" wrap="square" lIns="91440" tIns="108000" rIns="91440" bIns="45720" numCol="1" spcCol="0" rtlCol="0" fromWordArt="0" anchor="ctr" anchorCtr="0" forceAA="0" compatLnSpc="1">
            <a:prstTxWarp prst="textNoShape">
              <a:avLst/>
            </a:prstTxWarp>
            <a:noAutofit/>
          </a:bodyPr>
          <a:lstStyle/>
          <a:p>
            <a:pPr fontAlgn="base">
              <a:spcBef>
                <a:spcPct val="0"/>
              </a:spcBef>
              <a:spcAft>
                <a:spcPct val="0"/>
              </a:spcAft>
            </a:pPr>
            <a:r>
              <a:rPr kumimoji="0" lang="ja-JP" altLang="en-US" sz="1800" b="1" dirty="0">
                <a:solidFill>
                  <a:schemeClr val="bg1"/>
                </a:solidFill>
                <a:latin typeface="メイリオ" panose="020B0604030504040204" pitchFamily="50" charset="-128"/>
                <a:ea typeface="メイリオ" panose="020B0604030504040204" pitchFamily="50" charset="-128"/>
                <a:cs typeface="ＭＳ Ｐゴシック" charset="0"/>
              </a:rPr>
              <a:t>③経済・社会・環境の調和</a:t>
            </a:r>
          </a:p>
        </p:txBody>
      </p:sp>
    </p:spTree>
    <p:extLst>
      <p:ext uri="{BB962C8B-B14F-4D97-AF65-F5344CB8AC3E}">
        <p14:creationId xmlns:p14="http://schemas.microsoft.com/office/powerpoint/2010/main" val="139155841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a:extLst>
              <a:ext uri="{FF2B5EF4-FFF2-40B4-BE49-F238E27FC236}">
                <a16:creationId xmlns:a16="http://schemas.microsoft.com/office/drawing/2014/main" id="{C24058BA-2AF0-4059-BFD1-293B364A0231}"/>
              </a:ext>
            </a:extLst>
          </p:cNvPr>
          <p:cNvSpPr>
            <a:spLocks noGrp="1"/>
          </p:cNvSpPr>
          <p:nvPr>
            <p:ph type="sldNum" sz="quarter" idx="12"/>
          </p:nvPr>
        </p:nvSpPr>
        <p:spPr>
          <a:xfrm>
            <a:off x="6752922" y="6218703"/>
            <a:ext cx="2057400" cy="365125"/>
          </a:xfrm>
        </p:spPr>
        <p:txBody>
          <a:bodyPr/>
          <a:lstStyle/>
          <a:p>
            <a:pPr lvl="0"/>
            <a:fld id="{9D100CD4-3731-4A4E-9CE2-DE26BB48209F}" type="slidenum">
              <a:rPr lang="en-US" altLang="ja-JP" noProof="0" smtClean="0"/>
              <a:pPr lvl="0"/>
              <a:t>15</a:t>
            </a:fld>
            <a:endParaRPr lang="en-US" altLang="ja-JP" noProof="0" dirty="0"/>
          </a:p>
        </p:txBody>
      </p:sp>
      <p:sp>
        <p:nvSpPr>
          <p:cNvPr id="2" name="タイトル 1">
            <a:extLst>
              <a:ext uri="{FF2B5EF4-FFF2-40B4-BE49-F238E27FC236}">
                <a16:creationId xmlns:a16="http://schemas.microsoft.com/office/drawing/2014/main" id="{53ED8D34-5FEB-674D-ACCD-C703FABA3A71}"/>
              </a:ext>
            </a:extLst>
          </p:cNvPr>
          <p:cNvSpPr>
            <a:spLocks noGrp="1"/>
          </p:cNvSpPr>
          <p:nvPr>
            <p:ph type="title"/>
          </p:nvPr>
        </p:nvSpPr>
        <p:spPr>
          <a:xfrm>
            <a:off x="520700" y="620688"/>
            <a:ext cx="8102600" cy="648000"/>
          </a:xfrm>
        </p:spPr>
        <p:txBody>
          <a:bodyPr/>
          <a:lstStyle/>
          <a:p>
            <a:r>
              <a:rPr lang="ja-JP" altLang="en-US"/>
              <a:t>世界のみんなで達成しよう！</a:t>
            </a:r>
          </a:p>
        </p:txBody>
      </p:sp>
      <p:sp>
        <p:nvSpPr>
          <p:cNvPr id="5" name="テキスト プレースホルダー 4">
            <a:extLst>
              <a:ext uri="{FF2B5EF4-FFF2-40B4-BE49-F238E27FC236}">
                <a16:creationId xmlns:a16="http://schemas.microsoft.com/office/drawing/2014/main" id="{9210E093-7E56-F04D-80FE-79A6E46D32B8}"/>
              </a:ext>
            </a:extLst>
          </p:cNvPr>
          <p:cNvSpPr>
            <a:spLocks noGrp="1"/>
          </p:cNvSpPr>
          <p:nvPr>
            <p:ph type="body" sz="quarter" idx="13"/>
          </p:nvPr>
        </p:nvSpPr>
        <p:spPr>
          <a:xfrm>
            <a:off x="668073" y="121092"/>
            <a:ext cx="7145411" cy="459568"/>
          </a:xfrm>
        </p:spPr>
        <p:txBody>
          <a:bodyPr/>
          <a:lstStyle/>
          <a:p>
            <a:r>
              <a:rPr lang="en-US" altLang="ja-JP" dirty="0"/>
              <a:t>SDGs </a:t>
            </a:r>
            <a:r>
              <a:rPr lang="ja-JP" altLang="en-US"/>
              <a:t>ってどうしてできたの？</a:t>
            </a:r>
          </a:p>
        </p:txBody>
      </p:sp>
      <p:sp>
        <p:nvSpPr>
          <p:cNvPr id="7" name="テキスト プレースホルダー 6">
            <a:extLst>
              <a:ext uri="{FF2B5EF4-FFF2-40B4-BE49-F238E27FC236}">
                <a16:creationId xmlns:a16="http://schemas.microsoft.com/office/drawing/2014/main" id="{A2EE71F3-756E-654F-939E-BACFBB33C38C}"/>
              </a:ext>
            </a:extLst>
          </p:cNvPr>
          <p:cNvSpPr>
            <a:spLocks noGrp="1"/>
          </p:cNvSpPr>
          <p:nvPr>
            <p:ph type="body" sz="quarter" idx="14"/>
          </p:nvPr>
        </p:nvSpPr>
        <p:spPr>
          <a:xfrm>
            <a:off x="272073" y="142084"/>
            <a:ext cx="321751" cy="388812"/>
          </a:xfrm>
        </p:spPr>
        <p:txBody>
          <a:bodyPr/>
          <a:lstStyle/>
          <a:p>
            <a:r>
              <a:rPr lang="en-US" altLang="ja-JP" dirty="0"/>
              <a:t>2</a:t>
            </a:r>
            <a:endParaRPr lang="ja-JP" altLang="en-US"/>
          </a:p>
        </p:txBody>
      </p:sp>
      <p:pic>
        <p:nvPicPr>
          <p:cNvPr id="6" name="図 5">
            <a:extLst>
              <a:ext uri="{FF2B5EF4-FFF2-40B4-BE49-F238E27FC236}">
                <a16:creationId xmlns:a16="http://schemas.microsoft.com/office/drawing/2014/main" id="{E01A55BB-E2BA-4074-AF68-1DE69F45EC6D}"/>
              </a:ext>
            </a:extLst>
          </p:cNvPr>
          <p:cNvPicPr>
            <a:picLocks noChangeAspect="1"/>
          </p:cNvPicPr>
          <p:nvPr/>
        </p:nvPicPr>
        <p:blipFill>
          <a:blip r:embed="rId3"/>
          <a:stretch>
            <a:fillRect/>
          </a:stretch>
        </p:blipFill>
        <p:spPr>
          <a:xfrm>
            <a:off x="2987824" y="3028071"/>
            <a:ext cx="3335836" cy="3281249"/>
          </a:xfrm>
          <a:prstGeom prst="rect">
            <a:avLst/>
          </a:prstGeom>
        </p:spPr>
      </p:pic>
      <p:grpSp>
        <p:nvGrpSpPr>
          <p:cNvPr id="11" name="グループ化 10">
            <a:extLst>
              <a:ext uri="{FF2B5EF4-FFF2-40B4-BE49-F238E27FC236}">
                <a16:creationId xmlns:a16="http://schemas.microsoft.com/office/drawing/2014/main" id="{607B7ACF-F540-314A-A74B-4224D44CAC26}"/>
              </a:ext>
            </a:extLst>
          </p:cNvPr>
          <p:cNvGrpSpPr/>
          <p:nvPr/>
        </p:nvGrpSpPr>
        <p:grpSpPr>
          <a:xfrm>
            <a:off x="798202" y="1700808"/>
            <a:ext cx="7619604" cy="1260000"/>
            <a:chOff x="798202" y="2229656"/>
            <a:chExt cx="7619604" cy="1260000"/>
          </a:xfrm>
        </p:grpSpPr>
        <p:sp>
          <p:nvSpPr>
            <p:cNvPr id="12" name="メモ 11">
              <a:extLst>
                <a:ext uri="{FF2B5EF4-FFF2-40B4-BE49-F238E27FC236}">
                  <a16:creationId xmlns:a16="http://schemas.microsoft.com/office/drawing/2014/main" id="{9F9D683E-1330-1145-9BE6-68636DD305D7}"/>
                </a:ext>
              </a:extLst>
            </p:cNvPr>
            <p:cNvSpPr/>
            <p:nvPr/>
          </p:nvSpPr>
          <p:spPr>
            <a:xfrm>
              <a:off x="1149108" y="2229656"/>
              <a:ext cx="7268698" cy="1260000"/>
            </a:xfrm>
            <a:prstGeom prst="foldedCorner">
              <a:avLst>
                <a:gd name="adj" fmla="val 21350"/>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324000" rtlCol="0" anchor="ctr"/>
            <a:lstStyle/>
            <a:p>
              <a:pPr marL="1866900">
                <a:lnSpc>
                  <a:spcPct val="110000"/>
                </a:lnSpc>
              </a:pPr>
              <a:r>
                <a:rPr lang="ja-JP" altLang="en-US" b="1">
                  <a:solidFill>
                    <a:schemeClr val="bg1"/>
                  </a:solidFill>
                  <a:latin typeface="Meiryo" panose="020B0604030504040204" pitchFamily="34" charset="-128"/>
                  <a:ea typeface="Meiryo" panose="020B0604030504040204" pitchFamily="34" charset="-128"/>
                </a:rPr>
                <a:t>誰も置き去りにしない</a:t>
              </a:r>
              <a:endParaRPr lang="en-US" altLang="ja-JP" b="1" dirty="0">
                <a:solidFill>
                  <a:schemeClr val="bg1"/>
                </a:solidFill>
                <a:latin typeface="Meiryo" panose="020B0604030504040204" pitchFamily="34" charset="-128"/>
                <a:ea typeface="Meiryo" panose="020B0604030504040204" pitchFamily="34" charset="-128"/>
              </a:endParaRPr>
            </a:p>
            <a:p>
              <a:pPr marL="1866900">
                <a:lnSpc>
                  <a:spcPct val="110000"/>
                </a:lnSpc>
              </a:pPr>
              <a:r>
                <a:rPr lang="ja-JP" altLang="en-US" sz="2800" b="1">
                  <a:solidFill>
                    <a:schemeClr val="tx1"/>
                  </a:solidFill>
                  <a:latin typeface="Meiryo" panose="020B0604030504040204" pitchFamily="34" charset="-128"/>
                  <a:ea typeface="Meiryo" panose="020B0604030504040204" pitchFamily="34" charset="-128"/>
                </a:rPr>
                <a:t>みんなが幸せになるために</a:t>
              </a:r>
            </a:p>
          </p:txBody>
        </p:sp>
        <p:sp>
          <p:nvSpPr>
            <p:cNvPr id="13" name="山形 12">
              <a:extLst>
                <a:ext uri="{FF2B5EF4-FFF2-40B4-BE49-F238E27FC236}">
                  <a16:creationId xmlns:a16="http://schemas.microsoft.com/office/drawing/2014/main" id="{E82858FC-5523-F649-BAB2-3B421DC1C2BA}"/>
                </a:ext>
              </a:extLst>
            </p:cNvPr>
            <p:cNvSpPr/>
            <p:nvPr/>
          </p:nvSpPr>
          <p:spPr>
            <a:xfrm>
              <a:off x="798202" y="2616257"/>
              <a:ext cx="2045606" cy="477495"/>
            </a:xfrm>
            <a:prstGeom prst="chevron">
              <a:avLst>
                <a:gd name="adj" fmla="val 26062"/>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800" b="1">
                  <a:solidFill>
                    <a:schemeClr val="bg1"/>
                  </a:solidFill>
                </a:rPr>
                <a:t>キーワード</a:t>
              </a:r>
              <a:r>
                <a:rPr kumimoji="1" lang="ja-JP" altLang="en-US" sz="2200" b="1">
                  <a:solidFill>
                    <a:schemeClr val="bg1"/>
                  </a:solidFill>
                </a:rPr>
                <a:t>❶</a:t>
              </a:r>
            </a:p>
          </p:txBody>
        </p:sp>
      </p:grpSp>
    </p:spTree>
    <p:extLst>
      <p:ext uri="{BB962C8B-B14F-4D97-AF65-F5344CB8AC3E}">
        <p14:creationId xmlns:p14="http://schemas.microsoft.com/office/powerpoint/2010/main" val="10473719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1+#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1000"/>
                                        <p:tgtEl>
                                          <p:spTgt spid="6"/>
                                        </p:tgtEl>
                                      </p:cBhvr>
                                    </p:animEffect>
                                    <p:anim calcmode="lin" valueType="num">
                                      <p:cBhvr>
                                        <p:cTn id="14" dur="1000" fill="hold"/>
                                        <p:tgtEl>
                                          <p:spTgt spid="6"/>
                                        </p:tgtEl>
                                        <p:attrNameLst>
                                          <p:attrName>ppt_x</p:attrName>
                                        </p:attrNameLst>
                                      </p:cBhvr>
                                      <p:tavLst>
                                        <p:tav tm="0">
                                          <p:val>
                                            <p:strVal val="#ppt_x"/>
                                          </p:val>
                                        </p:tav>
                                        <p:tav tm="100000">
                                          <p:val>
                                            <p:strVal val="#ppt_x"/>
                                          </p:val>
                                        </p:tav>
                                      </p:tavLst>
                                    </p:anim>
                                    <p:anim calcmode="lin" valueType="num">
                                      <p:cBhvr>
                                        <p:cTn id="15"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a:extLst>
              <a:ext uri="{FF2B5EF4-FFF2-40B4-BE49-F238E27FC236}">
                <a16:creationId xmlns:a16="http://schemas.microsoft.com/office/drawing/2014/main" id="{C24058BA-2AF0-4059-BFD1-293B364A0231}"/>
              </a:ext>
            </a:extLst>
          </p:cNvPr>
          <p:cNvSpPr>
            <a:spLocks noGrp="1"/>
          </p:cNvSpPr>
          <p:nvPr>
            <p:ph type="sldNum" sz="quarter" idx="12"/>
          </p:nvPr>
        </p:nvSpPr>
        <p:spPr>
          <a:xfrm>
            <a:off x="6752922" y="6218703"/>
            <a:ext cx="2057400" cy="365125"/>
          </a:xfrm>
        </p:spPr>
        <p:txBody>
          <a:bodyPr/>
          <a:lstStyle/>
          <a:p>
            <a:pPr lvl="0"/>
            <a:fld id="{9D100CD4-3731-4A4E-9CE2-DE26BB48209F}" type="slidenum">
              <a:rPr lang="en-US" altLang="ja-JP" noProof="0" smtClean="0"/>
              <a:pPr lvl="0"/>
              <a:t>16</a:t>
            </a:fld>
            <a:endParaRPr lang="en-US" altLang="ja-JP" noProof="0" dirty="0"/>
          </a:p>
        </p:txBody>
      </p:sp>
      <p:sp>
        <p:nvSpPr>
          <p:cNvPr id="12" name="タイトル 11">
            <a:extLst>
              <a:ext uri="{FF2B5EF4-FFF2-40B4-BE49-F238E27FC236}">
                <a16:creationId xmlns:a16="http://schemas.microsoft.com/office/drawing/2014/main" id="{FE1F1D2C-EEF1-1445-AEC8-29F723947B10}"/>
              </a:ext>
            </a:extLst>
          </p:cNvPr>
          <p:cNvSpPr>
            <a:spLocks noGrp="1"/>
          </p:cNvSpPr>
          <p:nvPr>
            <p:ph type="title"/>
          </p:nvPr>
        </p:nvSpPr>
        <p:spPr>
          <a:xfrm>
            <a:off x="520700" y="620688"/>
            <a:ext cx="8102600" cy="648000"/>
          </a:xfrm>
        </p:spPr>
        <p:txBody>
          <a:bodyPr/>
          <a:lstStyle/>
          <a:p>
            <a:r>
              <a:rPr lang="ja-JP" altLang="en-US"/>
              <a:t>世界のみんなで達成しよう！</a:t>
            </a:r>
          </a:p>
        </p:txBody>
      </p:sp>
      <p:sp>
        <p:nvSpPr>
          <p:cNvPr id="3" name="テキスト プレースホルダー 2">
            <a:extLst>
              <a:ext uri="{FF2B5EF4-FFF2-40B4-BE49-F238E27FC236}">
                <a16:creationId xmlns:a16="http://schemas.microsoft.com/office/drawing/2014/main" id="{DB25716B-8FD4-3E4F-AE30-00857A63A511}"/>
              </a:ext>
            </a:extLst>
          </p:cNvPr>
          <p:cNvSpPr>
            <a:spLocks noGrp="1"/>
          </p:cNvSpPr>
          <p:nvPr>
            <p:ph type="body" sz="quarter" idx="13"/>
          </p:nvPr>
        </p:nvSpPr>
        <p:spPr>
          <a:xfrm>
            <a:off x="668073" y="121092"/>
            <a:ext cx="7145411" cy="459568"/>
          </a:xfrm>
        </p:spPr>
        <p:txBody>
          <a:bodyPr/>
          <a:lstStyle/>
          <a:p>
            <a:r>
              <a:rPr lang="en-US" altLang="ja-JP" dirty="0"/>
              <a:t>SDGs </a:t>
            </a:r>
            <a:r>
              <a:rPr lang="ja-JP" altLang="en-US"/>
              <a:t>ってどうしてできたの？</a:t>
            </a:r>
          </a:p>
        </p:txBody>
      </p:sp>
      <p:sp>
        <p:nvSpPr>
          <p:cNvPr id="7" name="テキスト プレースホルダー 6">
            <a:extLst>
              <a:ext uri="{FF2B5EF4-FFF2-40B4-BE49-F238E27FC236}">
                <a16:creationId xmlns:a16="http://schemas.microsoft.com/office/drawing/2014/main" id="{5EE8A0E8-E534-1B4F-93B4-5A4C9DB39338}"/>
              </a:ext>
            </a:extLst>
          </p:cNvPr>
          <p:cNvSpPr>
            <a:spLocks noGrp="1"/>
          </p:cNvSpPr>
          <p:nvPr>
            <p:ph type="body" sz="quarter" idx="14"/>
          </p:nvPr>
        </p:nvSpPr>
        <p:spPr>
          <a:xfrm>
            <a:off x="272073" y="142084"/>
            <a:ext cx="321751" cy="388812"/>
          </a:xfrm>
        </p:spPr>
        <p:txBody>
          <a:bodyPr/>
          <a:lstStyle/>
          <a:p>
            <a:r>
              <a:rPr lang="en-US" altLang="ja-JP" dirty="0"/>
              <a:t>2</a:t>
            </a:r>
            <a:endParaRPr lang="ja-JP" altLang="en-US"/>
          </a:p>
        </p:txBody>
      </p:sp>
      <p:grpSp>
        <p:nvGrpSpPr>
          <p:cNvPr id="5" name="グループ化 4">
            <a:extLst>
              <a:ext uri="{FF2B5EF4-FFF2-40B4-BE49-F238E27FC236}">
                <a16:creationId xmlns:a16="http://schemas.microsoft.com/office/drawing/2014/main" id="{23F49A0D-4D78-4800-A5B4-594D55BCFADE}"/>
              </a:ext>
            </a:extLst>
          </p:cNvPr>
          <p:cNvGrpSpPr/>
          <p:nvPr/>
        </p:nvGrpSpPr>
        <p:grpSpPr>
          <a:xfrm>
            <a:off x="1090446" y="3092155"/>
            <a:ext cx="3533123" cy="3039260"/>
            <a:chOff x="231082" y="2910020"/>
            <a:chExt cx="4392488" cy="3778502"/>
          </a:xfrm>
        </p:grpSpPr>
        <p:sp>
          <p:nvSpPr>
            <p:cNvPr id="41" name="楕円 40">
              <a:extLst>
                <a:ext uri="{FF2B5EF4-FFF2-40B4-BE49-F238E27FC236}">
                  <a16:creationId xmlns:a16="http://schemas.microsoft.com/office/drawing/2014/main" id="{2FD686B1-40C3-4E8A-9B41-1A9AF7E001AA}"/>
                </a:ext>
              </a:extLst>
            </p:cNvPr>
            <p:cNvSpPr/>
            <p:nvPr/>
          </p:nvSpPr>
          <p:spPr bwMode="auto">
            <a:xfrm>
              <a:off x="231082" y="3907060"/>
              <a:ext cx="4392488" cy="2448227"/>
            </a:xfrm>
            <a:prstGeom prst="ellipse">
              <a:avLst/>
            </a:prstGeom>
            <a:solidFill>
              <a:schemeClr val="accent4">
                <a:lumMod val="20000"/>
                <a:lumOff val="80000"/>
              </a:schemeClr>
            </a:solidFill>
            <a:ln w="9525" cap="flat" cmpd="sng" algn="ctr">
              <a:no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ja-JP" altLang="en-US" sz="2400" u="none" strike="noStrike" cap="none" normalizeH="0" baseline="0">
                <a:ln>
                  <a:noFill/>
                </a:ln>
                <a:solidFill>
                  <a:srgbClr val="000000"/>
                </a:solidFill>
                <a:effectLst/>
                <a:latin typeface="Meiryo" panose="020B0604030504040204" pitchFamily="34" charset="-128"/>
                <a:ea typeface="Meiryo" panose="020B0604030504040204" pitchFamily="34" charset="-128"/>
                <a:cs typeface="ＭＳ Ｐゴシック" charset="0"/>
              </a:endParaRPr>
            </a:p>
          </p:txBody>
        </p:sp>
        <p:pic>
          <p:nvPicPr>
            <p:cNvPr id="18" name="図 17">
              <a:extLst>
                <a:ext uri="{FF2B5EF4-FFF2-40B4-BE49-F238E27FC236}">
                  <a16:creationId xmlns:a16="http://schemas.microsoft.com/office/drawing/2014/main" id="{FA0F27AD-E338-44C9-83F5-742AC864FF0A}"/>
                </a:ext>
              </a:extLst>
            </p:cNvPr>
            <p:cNvPicPr>
              <a:picLocks noChangeAspect="1"/>
            </p:cNvPicPr>
            <p:nvPr/>
          </p:nvPicPr>
          <p:blipFill>
            <a:blip r:embed="rId3"/>
            <a:stretch>
              <a:fillRect/>
            </a:stretch>
          </p:blipFill>
          <p:spPr>
            <a:xfrm>
              <a:off x="570270" y="4164932"/>
              <a:ext cx="2196006" cy="1932485"/>
            </a:xfrm>
            <a:prstGeom prst="rect">
              <a:avLst/>
            </a:prstGeom>
          </p:spPr>
        </p:pic>
        <p:pic>
          <p:nvPicPr>
            <p:cNvPr id="23" name="図 22">
              <a:extLst>
                <a:ext uri="{FF2B5EF4-FFF2-40B4-BE49-F238E27FC236}">
                  <a16:creationId xmlns:a16="http://schemas.microsoft.com/office/drawing/2014/main" id="{5F0A0E1B-8DEE-430A-B33B-87B67E2E28CC}"/>
                </a:ext>
              </a:extLst>
            </p:cNvPr>
            <p:cNvPicPr>
              <a:picLocks noChangeAspect="1"/>
            </p:cNvPicPr>
            <p:nvPr/>
          </p:nvPicPr>
          <p:blipFill>
            <a:blip r:embed="rId4"/>
            <a:stretch>
              <a:fillRect/>
            </a:stretch>
          </p:blipFill>
          <p:spPr>
            <a:xfrm>
              <a:off x="2620962" y="4183813"/>
              <a:ext cx="1604483" cy="1913604"/>
            </a:xfrm>
            <a:prstGeom prst="rect">
              <a:avLst/>
            </a:prstGeom>
          </p:spPr>
        </p:pic>
        <p:pic>
          <p:nvPicPr>
            <p:cNvPr id="25" name="図 24">
              <a:extLst>
                <a:ext uri="{FF2B5EF4-FFF2-40B4-BE49-F238E27FC236}">
                  <a16:creationId xmlns:a16="http://schemas.microsoft.com/office/drawing/2014/main" id="{6A03D355-09AE-4B12-B8B9-7B3874F0700B}"/>
                </a:ext>
              </a:extLst>
            </p:cNvPr>
            <p:cNvPicPr>
              <a:picLocks noChangeAspect="1"/>
            </p:cNvPicPr>
            <p:nvPr/>
          </p:nvPicPr>
          <p:blipFill>
            <a:blip r:embed="rId5"/>
            <a:stretch>
              <a:fillRect/>
            </a:stretch>
          </p:blipFill>
          <p:spPr>
            <a:xfrm>
              <a:off x="723023" y="5442808"/>
              <a:ext cx="1199156" cy="1113502"/>
            </a:xfrm>
            <a:prstGeom prst="rect">
              <a:avLst/>
            </a:prstGeom>
          </p:spPr>
        </p:pic>
        <p:pic>
          <p:nvPicPr>
            <p:cNvPr id="27" name="図 26">
              <a:extLst>
                <a:ext uri="{FF2B5EF4-FFF2-40B4-BE49-F238E27FC236}">
                  <a16:creationId xmlns:a16="http://schemas.microsoft.com/office/drawing/2014/main" id="{E56E07A9-6181-455D-92C3-970C5C7B03AF}"/>
                </a:ext>
              </a:extLst>
            </p:cNvPr>
            <p:cNvPicPr>
              <a:picLocks noChangeAspect="1"/>
            </p:cNvPicPr>
            <p:nvPr/>
          </p:nvPicPr>
          <p:blipFill>
            <a:blip r:embed="rId6"/>
            <a:stretch>
              <a:fillRect/>
            </a:stretch>
          </p:blipFill>
          <p:spPr>
            <a:xfrm>
              <a:off x="2439681" y="4916872"/>
              <a:ext cx="1905000" cy="1771650"/>
            </a:xfrm>
            <a:prstGeom prst="rect">
              <a:avLst/>
            </a:prstGeom>
          </p:spPr>
        </p:pic>
        <p:pic>
          <p:nvPicPr>
            <p:cNvPr id="38" name="図 37">
              <a:extLst>
                <a:ext uri="{FF2B5EF4-FFF2-40B4-BE49-F238E27FC236}">
                  <a16:creationId xmlns:a16="http://schemas.microsoft.com/office/drawing/2014/main" id="{B9364F13-1905-4CF2-9525-8C674D4B6E54}"/>
                </a:ext>
              </a:extLst>
            </p:cNvPr>
            <p:cNvPicPr>
              <a:picLocks noChangeAspect="1"/>
            </p:cNvPicPr>
            <p:nvPr/>
          </p:nvPicPr>
          <p:blipFill>
            <a:blip r:embed="rId7"/>
            <a:stretch>
              <a:fillRect/>
            </a:stretch>
          </p:blipFill>
          <p:spPr>
            <a:xfrm>
              <a:off x="1816905" y="2910020"/>
              <a:ext cx="1085850" cy="1428750"/>
            </a:xfrm>
            <a:prstGeom prst="rect">
              <a:avLst/>
            </a:prstGeom>
          </p:spPr>
        </p:pic>
      </p:grpSp>
      <p:grpSp>
        <p:nvGrpSpPr>
          <p:cNvPr id="6" name="グループ化 5">
            <a:extLst>
              <a:ext uri="{FF2B5EF4-FFF2-40B4-BE49-F238E27FC236}">
                <a16:creationId xmlns:a16="http://schemas.microsoft.com/office/drawing/2014/main" id="{57C3BE7F-E932-4120-8C58-06B3DD99AEF5}"/>
              </a:ext>
            </a:extLst>
          </p:cNvPr>
          <p:cNvGrpSpPr/>
          <p:nvPr/>
        </p:nvGrpSpPr>
        <p:grpSpPr>
          <a:xfrm>
            <a:off x="5008255" y="3092155"/>
            <a:ext cx="3308162" cy="3057746"/>
            <a:chOff x="5008254" y="2910020"/>
            <a:chExt cx="4087945" cy="3778502"/>
          </a:xfrm>
        </p:grpSpPr>
        <p:sp>
          <p:nvSpPr>
            <p:cNvPr id="44" name="楕円 43">
              <a:extLst>
                <a:ext uri="{FF2B5EF4-FFF2-40B4-BE49-F238E27FC236}">
                  <a16:creationId xmlns:a16="http://schemas.microsoft.com/office/drawing/2014/main" id="{E15E3605-E4BB-420F-8FC1-C4DDC84F2AF9}"/>
                </a:ext>
              </a:extLst>
            </p:cNvPr>
            <p:cNvSpPr/>
            <p:nvPr/>
          </p:nvSpPr>
          <p:spPr bwMode="auto">
            <a:xfrm>
              <a:off x="5008254" y="4044109"/>
              <a:ext cx="4087945" cy="2220881"/>
            </a:xfrm>
            <a:prstGeom prst="ellipse">
              <a:avLst/>
            </a:prstGeom>
            <a:solidFill>
              <a:schemeClr val="accent2">
                <a:lumMod val="20000"/>
                <a:lumOff val="80000"/>
              </a:schemeClr>
            </a:solidFill>
            <a:ln w="9525" cap="flat" cmpd="sng" algn="ctr">
              <a:no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ja-JP" altLang="en-US" sz="2400" u="none" strike="noStrike" cap="none" normalizeH="0" baseline="0">
                <a:ln>
                  <a:noFill/>
                </a:ln>
                <a:solidFill>
                  <a:srgbClr val="000000"/>
                </a:solidFill>
                <a:effectLst/>
                <a:latin typeface="Meiryo" panose="020B0604030504040204" pitchFamily="34" charset="-128"/>
                <a:ea typeface="Meiryo" panose="020B0604030504040204" pitchFamily="34" charset="-128"/>
                <a:cs typeface="ＭＳ Ｐゴシック" charset="0"/>
              </a:endParaRPr>
            </a:p>
          </p:txBody>
        </p:sp>
        <p:pic>
          <p:nvPicPr>
            <p:cNvPr id="40" name="図 39">
              <a:extLst>
                <a:ext uri="{FF2B5EF4-FFF2-40B4-BE49-F238E27FC236}">
                  <a16:creationId xmlns:a16="http://schemas.microsoft.com/office/drawing/2014/main" id="{23381E4D-7351-4285-8031-42A11B9723BF}"/>
                </a:ext>
              </a:extLst>
            </p:cNvPr>
            <p:cNvPicPr>
              <a:picLocks noChangeAspect="1"/>
            </p:cNvPicPr>
            <p:nvPr/>
          </p:nvPicPr>
          <p:blipFill>
            <a:blip r:embed="rId8"/>
            <a:stretch>
              <a:fillRect/>
            </a:stretch>
          </p:blipFill>
          <p:spPr>
            <a:xfrm>
              <a:off x="5249475" y="3907060"/>
              <a:ext cx="3476828" cy="2781462"/>
            </a:xfrm>
            <a:prstGeom prst="rect">
              <a:avLst/>
            </a:prstGeom>
          </p:spPr>
        </p:pic>
        <p:pic>
          <p:nvPicPr>
            <p:cNvPr id="42" name="図 41">
              <a:extLst>
                <a:ext uri="{FF2B5EF4-FFF2-40B4-BE49-F238E27FC236}">
                  <a16:creationId xmlns:a16="http://schemas.microsoft.com/office/drawing/2014/main" id="{93D16624-9BB4-434D-919D-EF4C59CE7C35}"/>
                </a:ext>
              </a:extLst>
            </p:cNvPr>
            <p:cNvPicPr>
              <a:picLocks noChangeAspect="1"/>
            </p:cNvPicPr>
            <p:nvPr/>
          </p:nvPicPr>
          <p:blipFill>
            <a:blip r:embed="rId7"/>
            <a:stretch>
              <a:fillRect/>
            </a:stretch>
          </p:blipFill>
          <p:spPr>
            <a:xfrm>
              <a:off x="6450680" y="2910020"/>
              <a:ext cx="1085850" cy="1428750"/>
            </a:xfrm>
            <a:prstGeom prst="rect">
              <a:avLst/>
            </a:prstGeom>
          </p:spPr>
        </p:pic>
      </p:grpSp>
      <p:grpSp>
        <p:nvGrpSpPr>
          <p:cNvPr id="21" name="グループ化 20">
            <a:extLst>
              <a:ext uri="{FF2B5EF4-FFF2-40B4-BE49-F238E27FC236}">
                <a16:creationId xmlns:a16="http://schemas.microsoft.com/office/drawing/2014/main" id="{F137AD0B-FB9B-7E49-8275-DE7BBFC4F628}"/>
              </a:ext>
            </a:extLst>
          </p:cNvPr>
          <p:cNvGrpSpPr/>
          <p:nvPr/>
        </p:nvGrpSpPr>
        <p:grpSpPr>
          <a:xfrm>
            <a:off x="798202" y="1700808"/>
            <a:ext cx="7619604" cy="1260000"/>
            <a:chOff x="798202" y="3461556"/>
            <a:chExt cx="7619604" cy="1260000"/>
          </a:xfrm>
        </p:grpSpPr>
        <p:sp>
          <p:nvSpPr>
            <p:cNvPr id="24" name="メモ 23">
              <a:extLst>
                <a:ext uri="{FF2B5EF4-FFF2-40B4-BE49-F238E27FC236}">
                  <a16:creationId xmlns:a16="http://schemas.microsoft.com/office/drawing/2014/main" id="{13B04A2E-20C4-4747-A9CB-9786A9219475}"/>
                </a:ext>
              </a:extLst>
            </p:cNvPr>
            <p:cNvSpPr/>
            <p:nvPr/>
          </p:nvSpPr>
          <p:spPr>
            <a:xfrm>
              <a:off x="1149108" y="3461556"/>
              <a:ext cx="7268698" cy="1260000"/>
            </a:xfrm>
            <a:prstGeom prst="foldedCorner">
              <a:avLst>
                <a:gd name="adj" fmla="val 21350"/>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324000" rtlCol="0" anchor="ctr"/>
            <a:lstStyle/>
            <a:p>
              <a:pPr marL="1866900">
                <a:lnSpc>
                  <a:spcPct val="110000"/>
                </a:lnSpc>
              </a:pPr>
              <a:r>
                <a:rPr lang="ja-JP" altLang="en-US" b="1">
                  <a:solidFill>
                    <a:schemeClr val="bg1"/>
                  </a:solidFill>
                  <a:latin typeface="Meiryo" panose="020B0604030504040204" pitchFamily="34" charset="-128"/>
                  <a:ea typeface="Meiryo" panose="020B0604030504040204" pitchFamily="34" charset="-128"/>
                </a:rPr>
                <a:t>私たちの世界を変革する</a:t>
              </a:r>
              <a:endParaRPr lang="en-US" altLang="ja-JP" b="1" dirty="0">
                <a:solidFill>
                  <a:schemeClr val="bg1"/>
                </a:solidFill>
                <a:latin typeface="Meiryo" panose="020B0604030504040204" pitchFamily="34" charset="-128"/>
                <a:ea typeface="Meiryo" panose="020B0604030504040204" pitchFamily="34" charset="-128"/>
              </a:endParaRPr>
            </a:p>
            <a:p>
              <a:pPr marL="1866900">
                <a:lnSpc>
                  <a:spcPct val="110000"/>
                </a:lnSpc>
              </a:pPr>
              <a:r>
                <a:rPr lang="ja-JP" altLang="en-US" sz="2800" b="1">
                  <a:solidFill>
                    <a:schemeClr val="tx1"/>
                  </a:solidFill>
                  <a:latin typeface="Meiryo" panose="020B0604030504040204" pitchFamily="34" charset="-128"/>
                  <a:ea typeface="Meiryo" panose="020B0604030504040204" pitchFamily="34" charset="-128"/>
                </a:rPr>
                <a:t>大胆に、変わる・変える</a:t>
              </a:r>
            </a:p>
          </p:txBody>
        </p:sp>
        <p:sp>
          <p:nvSpPr>
            <p:cNvPr id="26" name="山形 25">
              <a:extLst>
                <a:ext uri="{FF2B5EF4-FFF2-40B4-BE49-F238E27FC236}">
                  <a16:creationId xmlns:a16="http://schemas.microsoft.com/office/drawing/2014/main" id="{021FED68-C963-7243-84A4-8A907C46A414}"/>
                </a:ext>
              </a:extLst>
            </p:cNvPr>
            <p:cNvSpPr/>
            <p:nvPr/>
          </p:nvSpPr>
          <p:spPr>
            <a:xfrm>
              <a:off x="798202" y="3848157"/>
              <a:ext cx="2045606" cy="477495"/>
            </a:xfrm>
            <a:prstGeom prst="chevron">
              <a:avLst>
                <a:gd name="adj" fmla="val 26062"/>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800" b="1">
                  <a:solidFill>
                    <a:schemeClr val="bg1"/>
                  </a:solidFill>
                </a:rPr>
                <a:t>キーワード</a:t>
              </a:r>
              <a:r>
                <a:rPr kumimoji="1" lang="ja-JP" altLang="en-US" sz="2200" b="1">
                  <a:solidFill>
                    <a:schemeClr val="bg1"/>
                  </a:solidFill>
                </a:rPr>
                <a:t>❷</a:t>
              </a:r>
            </a:p>
          </p:txBody>
        </p:sp>
      </p:grpSp>
    </p:spTree>
    <p:extLst>
      <p:ext uri="{BB962C8B-B14F-4D97-AF65-F5344CB8AC3E}">
        <p14:creationId xmlns:p14="http://schemas.microsoft.com/office/powerpoint/2010/main" val="26482470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1+#ppt_w/2"/>
                                          </p:val>
                                        </p:tav>
                                        <p:tav tm="100000">
                                          <p:val>
                                            <p:strVal val="#ppt_x"/>
                                          </p:val>
                                        </p:tav>
                                      </p:tavLst>
                                    </p:anim>
                                    <p:anim calcmode="lin" valueType="num">
                                      <p:cBhvr additive="base">
                                        <p:cTn id="8" dur="500" fill="hold"/>
                                        <p:tgtEl>
                                          <p:spTgt spid="21"/>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ppt_x</p:attrName>
                                        </p:attrNameLst>
                                      </p:cBhvr>
                                      <p:tavLst>
                                        <p:tav tm="0">
                                          <p:val>
                                            <p:strVal val="#ppt_x"/>
                                          </p:val>
                                        </p:tav>
                                        <p:tav tm="100000">
                                          <p:val>
                                            <p:strVal val="#ppt_x"/>
                                          </p:val>
                                        </p:tav>
                                      </p:tavLst>
                                    </p:anim>
                                    <p:anim calcmode="lin" valueType="num">
                                      <p:cBhvr>
                                        <p:cTn id="15"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nodeType="click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1000"/>
                                        <p:tgtEl>
                                          <p:spTgt spid="6"/>
                                        </p:tgtEl>
                                      </p:cBhvr>
                                    </p:animEffect>
                                    <p:anim calcmode="lin" valueType="num">
                                      <p:cBhvr>
                                        <p:cTn id="21" dur="1000" fill="hold"/>
                                        <p:tgtEl>
                                          <p:spTgt spid="6"/>
                                        </p:tgtEl>
                                        <p:attrNameLst>
                                          <p:attrName>ppt_x</p:attrName>
                                        </p:attrNameLst>
                                      </p:cBhvr>
                                      <p:tavLst>
                                        <p:tav tm="0">
                                          <p:val>
                                            <p:strVal val="#ppt_x"/>
                                          </p:val>
                                        </p:tav>
                                        <p:tav tm="100000">
                                          <p:val>
                                            <p:strVal val="#ppt_x"/>
                                          </p:val>
                                        </p:tav>
                                      </p:tavLst>
                                    </p:anim>
                                    <p:anim calcmode="lin" valueType="num">
                                      <p:cBhvr>
                                        <p:cTn id="22"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a:extLst>
              <a:ext uri="{FF2B5EF4-FFF2-40B4-BE49-F238E27FC236}">
                <a16:creationId xmlns:a16="http://schemas.microsoft.com/office/drawing/2014/main" id="{C24058BA-2AF0-4059-BFD1-293B364A0231}"/>
              </a:ext>
            </a:extLst>
          </p:cNvPr>
          <p:cNvSpPr>
            <a:spLocks noGrp="1"/>
          </p:cNvSpPr>
          <p:nvPr>
            <p:ph type="sldNum" sz="quarter" idx="12"/>
          </p:nvPr>
        </p:nvSpPr>
        <p:spPr>
          <a:xfrm>
            <a:off x="6752922" y="6218703"/>
            <a:ext cx="2057400" cy="365125"/>
          </a:xfrm>
        </p:spPr>
        <p:txBody>
          <a:bodyPr/>
          <a:lstStyle/>
          <a:p>
            <a:pPr lvl="0"/>
            <a:fld id="{9D100CD4-3731-4A4E-9CE2-DE26BB48209F}" type="slidenum">
              <a:rPr lang="en-US" altLang="ja-JP" noProof="0" smtClean="0"/>
              <a:pPr lvl="0"/>
              <a:t>17</a:t>
            </a:fld>
            <a:endParaRPr lang="en-US" altLang="ja-JP" noProof="0" dirty="0"/>
          </a:p>
        </p:txBody>
      </p:sp>
      <p:sp>
        <p:nvSpPr>
          <p:cNvPr id="2" name="タイトル 1">
            <a:extLst>
              <a:ext uri="{FF2B5EF4-FFF2-40B4-BE49-F238E27FC236}">
                <a16:creationId xmlns:a16="http://schemas.microsoft.com/office/drawing/2014/main" id="{0F3E1EE8-A394-1349-906B-E92F0CE53B25}"/>
              </a:ext>
            </a:extLst>
          </p:cNvPr>
          <p:cNvSpPr>
            <a:spLocks noGrp="1"/>
          </p:cNvSpPr>
          <p:nvPr>
            <p:ph type="title"/>
          </p:nvPr>
        </p:nvSpPr>
        <p:spPr>
          <a:xfrm>
            <a:off x="520700" y="620688"/>
            <a:ext cx="8102600" cy="648000"/>
          </a:xfrm>
        </p:spPr>
        <p:txBody>
          <a:bodyPr/>
          <a:lstStyle/>
          <a:p>
            <a:r>
              <a:rPr lang="ja-JP" altLang="en-US"/>
              <a:t>世界のみんなで達成しよう！</a:t>
            </a:r>
          </a:p>
        </p:txBody>
      </p:sp>
      <p:sp>
        <p:nvSpPr>
          <p:cNvPr id="5" name="テキスト プレースホルダー 4">
            <a:extLst>
              <a:ext uri="{FF2B5EF4-FFF2-40B4-BE49-F238E27FC236}">
                <a16:creationId xmlns:a16="http://schemas.microsoft.com/office/drawing/2014/main" id="{DD292230-32F3-2943-9448-9E20EC6BDED4}"/>
              </a:ext>
            </a:extLst>
          </p:cNvPr>
          <p:cNvSpPr>
            <a:spLocks noGrp="1"/>
          </p:cNvSpPr>
          <p:nvPr>
            <p:ph type="body" sz="quarter" idx="13"/>
          </p:nvPr>
        </p:nvSpPr>
        <p:spPr>
          <a:xfrm>
            <a:off x="668073" y="121092"/>
            <a:ext cx="7145411" cy="459568"/>
          </a:xfrm>
        </p:spPr>
        <p:txBody>
          <a:bodyPr/>
          <a:lstStyle/>
          <a:p>
            <a:r>
              <a:rPr lang="en-US" altLang="ja-JP" dirty="0"/>
              <a:t>SDGs </a:t>
            </a:r>
            <a:r>
              <a:rPr lang="ja-JP" altLang="en-US"/>
              <a:t>ってどうしてできたの？</a:t>
            </a:r>
          </a:p>
        </p:txBody>
      </p:sp>
      <p:sp>
        <p:nvSpPr>
          <p:cNvPr id="9" name="テキスト プレースホルダー 8">
            <a:extLst>
              <a:ext uri="{FF2B5EF4-FFF2-40B4-BE49-F238E27FC236}">
                <a16:creationId xmlns:a16="http://schemas.microsoft.com/office/drawing/2014/main" id="{538E11EC-5217-E048-93BD-DE095E5AC0B0}"/>
              </a:ext>
            </a:extLst>
          </p:cNvPr>
          <p:cNvSpPr>
            <a:spLocks noGrp="1"/>
          </p:cNvSpPr>
          <p:nvPr>
            <p:ph type="body" sz="quarter" idx="14"/>
          </p:nvPr>
        </p:nvSpPr>
        <p:spPr>
          <a:xfrm>
            <a:off x="272073" y="142084"/>
            <a:ext cx="321751" cy="388812"/>
          </a:xfrm>
        </p:spPr>
        <p:txBody>
          <a:bodyPr/>
          <a:lstStyle/>
          <a:p>
            <a:r>
              <a:rPr lang="en-US" altLang="ja-JP" dirty="0"/>
              <a:t>2</a:t>
            </a:r>
            <a:endParaRPr lang="ja-JP" altLang="en-US"/>
          </a:p>
        </p:txBody>
      </p:sp>
      <p:sp>
        <p:nvSpPr>
          <p:cNvPr id="3" name="フリーフォーム: 図形 2">
            <a:extLst>
              <a:ext uri="{FF2B5EF4-FFF2-40B4-BE49-F238E27FC236}">
                <a16:creationId xmlns:a16="http://schemas.microsoft.com/office/drawing/2014/main" id="{4B96BF41-1F25-43AF-90D2-5C08B665BA93}"/>
              </a:ext>
            </a:extLst>
          </p:cNvPr>
          <p:cNvSpPr/>
          <p:nvPr/>
        </p:nvSpPr>
        <p:spPr>
          <a:xfrm>
            <a:off x="2954785" y="4493573"/>
            <a:ext cx="3356213" cy="1725130"/>
          </a:xfrm>
          <a:custGeom>
            <a:avLst/>
            <a:gdLst>
              <a:gd name="connsiteX0" fmla="*/ 0 w 3887026"/>
              <a:gd name="connsiteY0" fmla="*/ 1130758 h 2261516"/>
              <a:gd name="connsiteX1" fmla="*/ 1943513 w 3887026"/>
              <a:gd name="connsiteY1" fmla="*/ 0 h 2261516"/>
              <a:gd name="connsiteX2" fmla="*/ 3887026 w 3887026"/>
              <a:gd name="connsiteY2" fmla="*/ 1130758 h 2261516"/>
              <a:gd name="connsiteX3" fmla="*/ 1943513 w 3887026"/>
              <a:gd name="connsiteY3" fmla="*/ 2261516 h 2261516"/>
              <a:gd name="connsiteX4" fmla="*/ 0 w 3887026"/>
              <a:gd name="connsiteY4" fmla="*/ 1130758 h 22615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87026" h="2261516">
                <a:moveTo>
                  <a:pt x="0" y="1130758"/>
                </a:moveTo>
                <a:cubicBezTo>
                  <a:pt x="0" y="506258"/>
                  <a:pt x="870140" y="0"/>
                  <a:pt x="1943513" y="0"/>
                </a:cubicBezTo>
                <a:cubicBezTo>
                  <a:pt x="3016886" y="0"/>
                  <a:pt x="3887026" y="506258"/>
                  <a:pt x="3887026" y="1130758"/>
                </a:cubicBezTo>
                <a:cubicBezTo>
                  <a:pt x="3887026" y="1755258"/>
                  <a:pt x="3016886" y="2261516"/>
                  <a:pt x="1943513" y="2261516"/>
                </a:cubicBezTo>
                <a:cubicBezTo>
                  <a:pt x="870140" y="2261516"/>
                  <a:pt x="0" y="1755258"/>
                  <a:pt x="0" y="1130758"/>
                </a:cubicBezTo>
                <a:close/>
              </a:path>
            </a:pathLst>
          </a:custGeom>
          <a:solidFill>
            <a:srgbClr val="92D050">
              <a:alpha val="50000"/>
            </a:srgbClr>
          </a:solidFill>
        </p:spPr>
        <p:style>
          <a:lnRef idx="0">
            <a:schemeClr val="lt1">
              <a:hueOff val="0"/>
              <a:satOff val="0"/>
              <a:lumOff val="0"/>
              <a:alphaOff val="0"/>
            </a:schemeClr>
          </a:lnRef>
          <a:fillRef idx="1">
            <a:schemeClr val="accent2">
              <a:alpha val="50000"/>
              <a:hueOff val="0"/>
              <a:satOff val="0"/>
              <a:lumOff val="0"/>
              <a:alphaOff val="0"/>
            </a:schemeClr>
          </a:fillRef>
          <a:effectRef idx="0">
            <a:schemeClr val="accent2">
              <a:alpha val="50000"/>
              <a:hueOff val="0"/>
              <a:satOff val="0"/>
              <a:lumOff val="0"/>
              <a:alphaOff val="0"/>
            </a:schemeClr>
          </a:effectRef>
          <a:fontRef idx="minor">
            <a:schemeClr val="tx1"/>
          </a:fontRef>
        </p:style>
        <p:txBody>
          <a:bodyPr spcFirstLastPara="0" vert="horz" wrap="square" lIns="518270" tIns="395766" rIns="518271" bIns="848068" numCol="1" spcCol="1270" anchor="ctr" anchorCtr="0">
            <a:noAutofit/>
          </a:bodyPr>
          <a:lstStyle/>
          <a:p>
            <a:pPr marL="0" lvl="0" indent="0" algn="ctr" defTabSz="1422400">
              <a:lnSpc>
                <a:spcPct val="120000"/>
              </a:lnSpc>
              <a:spcBef>
                <a:spcPct val="0"/>
              </a:spcBef>
              <a:spcAft>
                <a:spcPts val="0"/>
              </a:spcAft>
              <a:buNone/>
            </a:pPr>
            <a:endParaRPr kumimoji="1" lang="en-US" altLang="ja-JP" sz="2600" kern="1200" dirty="0">
              <a:latin typeface="Meiryo" panose="020B0604030504040204" pitchFamily="34" charset="-128"/>
            </a:endParaRPr>
          </a:p>
          <a:p>
            <a:pPr marL="0" lvl="0" indent="0" algn="ctr" defTabSz="1422400">
              <a:lnSpc>
                <a:spcPct val="120000"/>
              </a:lnSpc>
              <a:spcBef>
                <a:spcPct val="0"/>
              </a:spcBef>
              <a:spcAft>
                <a:spcPts val="0"/>
              </a:spcAft>
              <a:buNone/>
            </a:pPr>
            <a:r>
              <a:rPr kumimoji="1" lang="ja-JP" altLang="en-US" sz="2600" kern="1200">
                <a:latin typeface="Meiryo" panose="020B0604030504040204" pitchFamily="34" charset="-128"/>
              </a:rPr>
              <a:t>環境を</a:t>
            </a:r>
            <a:endParaRPr kumimoji="1" lang="en-US" altLang="ja-JP" sz="2600" kern="1200" dirty="0">
              <a:latin typeface="Meiryo" panose="020B0604030504040204" pitchFamily="34" charset="-128"/>
            </a:endParaRPr>
          </a:p>
          <a:p>
            <a:pPr marL="0" lvl="0" indent="0" algn="ctr" defTabSz="1422400">
              <a:lnSpc>
                <a:spcPct val="120000"/>
              </a:lnSpc>
              <a:spcBef>
                <a:spcPct val="0"/>
              </a:spcBef>
              <a:spcAft>
                <a:spcPts val="0"/>
              </a:spcAft>
              <a:buNone/>
            </a:pPr>
            <a:r>
              <a:rPr kumimoji="1" lang="ja-JP" altLang="en-US" sz="2600" kern="1200">
                <a:latin typeface="Meiryo" panose="020B0604030504040204" pitchFamily="34" charset="-128"/>
              </a:rPr>
              <a:t>守ろう</a:t>
            </a:r>
            <a:endParaRPr kumimoji="1" lang="ja-JP" altLang="en-US" sz="2600" kern="1200" dirty="0">
              <a:latin typeface="Meiryo" panose="020B0604030504040204" pitchFamily="34" charset="-128"/>
            </a:endParaRPr>
          </a:p>
        </p:txBody>
      </p:sp>
      <p:sp>
        <p:nvSpPr>
          <p:cNvPr id="8" name="フリーフォーム: 図形 7">
            <a:extLst>
              <a:ext uri="{FF2B5EF4-FFF2-40B4-BE49-F238E27FC236}">
                <a16:creationId xmlns:a16="http://schemas.microsoft.com/office/drawing/2014/main" id="{9210D73B-95C8-4323-8F0C-45E22D12546E}"/>
              </a:ext>
            </a:extLst>
          </p:cNvPr>
          <p:cNvSpPr/>
          <p:nvPr/>
        </p:nvSpPr>
        <p:spPr>
          <a:xfrm>
            <a:off x="4439388" y="3284983"/>
            <a:ext cx="3228956" cy="1725131"/>
          </a:xfrm>
          <a:custGeom>
            <a:avLst/>
            <a:gdLst>
              <a:gd name="connsiteX0" fmla="*/ 0 w 3739643"/>
              <a:gd name="connsiteY0" fmla="*/ 1130758 h 2261516"/>
              <a:gd name="connsiteX1" fmla="*/ 1869822 w 3739643"/>
              <a:gd name="connsiteY1" fmla="*/ 0 h 2261516"/>
              <a:gd name="connsiteX2" fmla="*/ 3739644 w 3739643"/>
              <a:gd name="connsiteY2" fmla="*/ 1130758 h 2261516"/>
              <a:gd name="connsiteX3" fmla="*/ 1869822 w 3739643"/>
              <a:gd name="connsiteY3" fmla="*/ 2261516 h 2261516"/>
              <a:gd name="connsiteX4" fmla="*/ 0 w 3739643"/>
              <a:gd name="connsiteY4" fmla="*/ 1130758 h 22615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39643" h="2261516">
                <a:moveTo>
                  <a:pt x="0" y="1130758"/>
                </a:moveTo>
                <a:cubicBezTo>
                  <a:pt x="0" y="506258"/>
                  <a:pt x="837148" y="0"/>
                  <a:pt x="1869822" y="0"/>
                </a:cubicBezTo>
                <a:cubicBezTo>
                  <a:pt x="2902496" y="0"/>
                  <a:pt x="3739644" y="506258"/>
                  <a:pt x="3739644" y="1130758"/>
                </a:cubicBezTo>
                <a:cubicBezTo>
                  <a:pt x="3739644" y="1755258"/>
                  <a:pt x="2902496" y="2261516"/>
                  <a:pt x="1869822" y="2261516"/>
                </a:cubicBezTo>
                <a:cubicBezTo>
                  <a:pt x="837148" y="2261516"/>
                  <a:pt x="0" y="1755258"/>
                  <a:pt x="0" y="1130758"/>
                </a:cubicBezTo>
                <a:close/>
              </a:path>
            </a:pathLst>
          </a:custGeom>
          <a:solidFill>
            <a:schemeClr val="accent4">
              <a:hueOff val="0"/>
              <a:satOff val="0"/>
              <a:lumOff val="0"/>
              <a:alpha val="66000"/>
            </a:schemeClr>
          </a:solidFill>
        </p:spPr>
        <p:style>
          <a:lnRef idx="0">
            <a:schemeClr val="lt1">
              <a:hueOff val="0"/>
              <a:satOff val="0"/>
              <a:lumOff val="0"/>
              <a:alphaOff val="0"/>
            </a:schemeClr>
          </a:lnRef>
          <a:fillRef idx="1">
            <a:schemeClr val="accent4">
              <a:alpha val="50000"/>
              <a:hueOff val="0"/>
              <a:satOff val="0"/>
              <a:lumOff val="0"/>
              <a:alphaOff val="0"/>
            </a:schemeClr>
          </a:fillRef>
          <a:effectRef idx="0">
            <a:schemeClr val="accent4">
              <a:alpha val="50000"/>
              <a:hueOff val="0"/>
              <a:satOff val="0"/>
              <a:lumOff val="0"/>
              <a:alphaOff val="0"/>
            </a:schemeClr>
          </a:effectRef>
          <a:fontRef idx="minor">
            <a:schemeClr val="tx1"/>
          </a:fontRef>
        </p:style>
        <p:txBody>
          <a:bodyPr spcFirstLastPara="0" vert="horz" wrap="square" lIns="352149" tIns="584225" rIns="1143709" bIns="433458" numCol="1" spcCol="1270" anchor="ctr" anchorCtr="0">
            <a:noAutofit/>
          </a:bodyPr>
          <a:lstStyle/>
          <a:p>
            <a:pPr marL="0" lvl="0" indent="0" algn="ctr" defTabSz="1422400">
              <a:lnSpc>
                <a:spcPct val="120000"/>
              </a:lnSpc>
              <a:spcBef>
                <a:spcPct val="0"/>
              </a:spcBef>
              <a:spcAft>
                <a:spcPts val="0"/>
              </a:spcAft>
              <a:buNone/>
            </a:pPr>
            <a:r>
              <a:rPr kumimoji="1" lang="ja-JP" altLang="en-US" sz="2600" kern="1200" dirty="0">
                <a:latin typeface="Meiryo" panose="020B0604030504040204" pitchFamily="34" charset="-128"/>
              </a:rPr>
              <a:t>　　社会的</a:t>
            </a:r>
            <a:endParaRPr kumimoji="1" lang="en-US" altLang="ja-JP" sz="2600" kern="1200" dirty="0">
              <a:latin typeface="Meiryo" panose="020B0604030504040204" pitchFamily="34" charset="-128"/>
            </a:endParaRPr>
          </a:p>
          <a:p>
            <a:pPr marL="0" lvl="0" indent="0" algn="ctr" defTabSz="1422400">
              <a:lnSpc>
                <a:spcPct val="120000"/>
              </a:lnSpc>
              <a:spcBef>
                <a:spcPct val="0"/>
              </a:spcBef>
              <a:spcAft>
                <a:spcPts val="0"/>
              </a:spcAft>
              <a:buNone/>
            </a:pPr>
            <a:r>
              <a:rPr kumimoji="1" lang="ja-JP" altLang="en-US" sz="2600" kern="1200" dirty="0">
                <a:latin typeface="Meiryo" panose="020B0604030504040204" pitchFamily="34" charset="-128"/>
              </a:rPr>
              <a:t>　　包摂</a:t>
            </a:r>
          </a:p>
        </p:txBody>
      </p:sp>
      <p:pic>
        <p:nvPicPr>
          <p:cNvPr id="7" name="図 6">
            <a:extLst>
              <a:ext uri="{FF2B5EF4-FFF2-40B4-BE49-F238E27FC236}">
                <a16:creationId xmlns:a16="http://schemas.microsoft.com/office/drawing/2014/main" id="{1CAD93D6-B0B4-495F-BDFE-A0EFC35BFCD0}"/>
              </a:ext>
            </a:extLst>
          </p:cNvPr>
          <p:cNvPicPr>
            <a:picLocks noChangeAspect="1"/>
          </p:cNvPicPr>
          <p:nvPr/>
        </p:nvPicPr>
        <p:blipFill>
          <a:blip r:embed="rId3"/>
          <a:stretch>
            <a:fillRect/>
          </a:stretch>
        </p:blipFill>
        <p:spPr>
          <a:xfrm>
            <a:off x="5282825" y="5147106"/>
            <a:ext cx="1401191" cy="1401191"/>
          </a:xfrm>
          <a:prstGeom prst="rect">
            <a:avLst/>
          </a:prstGeom>
        </p:spPr>
      </p:pic>
      <p:pic>
        <p:nvPicPr>
          <p:cNvPr id="11" name="図 10">
            <a:extLst>
              <a:ext uri="{FF2B5EF4-FFF2-40B4-BE49-F238E27FC236}">
                <a16:creationId xmlns:a16="http://schemas.microsoft.com/office/drawing/2014/main" id="{67CD5A46-865A-434D-8785-3FF4AFA9BFD7}"/>
              </a:ext>
            </a:extLst>
          </p:cNvPr>
          <p:cNvPicPr>
            <a:picLocks noChangeAspect="1"/>
          </p:cNvPicPr>
          <p:nvPr/>
        </p:nvPicPr>
        <p:blipFill>
          <a:blip r:embed="rId4"/>
          <a:stretch>
            <a:fillRect/>
          </a:stretch>
        </p:blipFill>
        <p:spPr>
          <a:xfrm>
            <a:off x="6639467" y="3367643"/>
            <a:ext cx="1910639" cy="1561948"/>
          </a:xfrm>
          <a:prstGeom prst="rect">
            <a:avLst/>
          </a:prstGeom>
        </p:spPr>
      </p:pic>
      <p:sp>
        <p:nvSpPr>
          <p:cNvPr id="6" name="フリーフォーム: 図形 5">
            <a:extLst>
              <a:ext uri="{FF2B5EF4-FFF2-40B4-BE49-F238E27FC236}">
                <a16:creationId xmlns:a16="http://schemas.microsoft.com/office/drawing/2014/main" id="{1BCE7F29-AE60-4EAF-80CC-368981A535D1}"/>
              </a:ext>
            </a:extLst>
          </p:cNvPr>
          <p:cNvSpPr/>
          <p:nvPr/>
        </p:nvSpPr>
        <p:spPr>
          <a:xfrm>
            <a:off x="1493892" y="3246647"/>
            <a:ext cx="3260161" cy="1725131"/>
          </a:xfrm>
          <a:custGeom>
            <a:avLst/>
            <a:gdLst>
              <a:gd name="connsiteX0" fmla="*/ 0 w 3775782"/>
              <a:gd name="connsiteY0" fmla="*/ 1130758 h 2261516"/>
              <a:gd name="connsiteX1" fmla="*/ 1887891 w 3775782"/>
              <a:gd name="connsiteY1" fmla="*/ 0 h 2261516"/>
              <a:gd name="connsiteX2" fmla="*/ 3775782 w 3775782"/>
              <a:gd name="connsiteY2" fmla="*/ 1130758 h 2261516"/>
              <a:gd name="connsiteX3" fmla="*/ 1887891 w 3775782"/>
              <a:gd name="connsiteY3" fmla="*/ 2261516 h 2261516"/>
              <a:gd name="connsiteX4" fmla="*/ 0 w 3775782"/>
              <a:gd name="connsiteY4" fmla="*/ 1130758 h 22615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75782" h="2261516">
                <a:moveTo>
                  <a:pt x="0" y="1130758"/>
                </a:moveTo>
                <a:cubicBezTo>
                  <a:pt x="0" y="506258"/>
                  <a:pt x="845238" y="0"/>
                  <a:pt x="1887891" y="0"/>
                </a:cubicBezTo>
                <a:cubicBezTo>
                  <a:pt x="2930544" y="0"/>
                  <a:pt x="3775782" y="506258"/>
                  <a:pt x="3775782" y="1130758"/>
                </a:cubicBezTo>
                <a:cubicBezTo>
                  <a:pt x="3775782" y="1755258"/>
                  <a:pt x="2930544" y="2261516"/>
                  <a:pt x="1887891" y="2261516"/>
                </a:cubicBezTo>
                <a:cubicBezTo>
                  <a:pt x="845238" y="2261516"/>
                  <a:pt x="0" y="1755258"/>
                  <a:pt x="0" y="1130758"/>
                </a:cubicBezTo>
                <a:close/>
              </a:path>
            </a:pathLst>
          </a:custGeom>
          <a:solidFill>
            <a:schemeClr val="tx2">
              <a:lumMod val="40000"/>
              <a:lumOff val="60000"/>
              <a:alpha val="40000"/>
            </a:schemeClr>
          </a:solidFill>
        </p:spPr>
        <p:style>
          <a:lnRef idx="0">
            <a:schemeClr val="lt1">
              <a:hueOff val="0"/>
              <a:satOff val="0"/>
              <a:lumOff val="0"/>
              <a:alphaOff val="0"/>
            </a:schemeClr>
          </a:lnRef>
          <a:fillRef idx="1">
            <a:schemeClr val="accent3">
              <a:alpha val="50000"/>
              <a:hueOff val="0"/>
              <a:satOff val="0"/>
              <a:lumOff val="0"/>
              <a:alphaOff val="0"/>
            </a:schemeClr>
          </a:fillRef>
          <a:effectRef idx="0">
            <a:schemeClr val="accent3">
              <a:alpha val="50000"/>
              <a:hueOff val="0"/>
              <a:satOff val="0"/>
              <a:lumOff val="0"/>
              <a:alphaOff val="0"/>
            </a:schemeClr>
          </a:effectRef>
          <a:fontRef idx="minor">
            <a:schemeClr val="tx1"/>
          </a:fontRef>
        </p:style>
        <p:txBody>
          <a:bodyPr spcFirstLastPara="0" vert="horz" wrap="square" lIns="1080000" tIns="584226" rIns="355553" bIns="433457" numCol="1" spcCol="1270" anchor="ctr" anchorCtr="0">
            <a:noAutofit/>
          </a:bodyPr>
          <a:lstStyle/>
          <a:p>
            <a:pPr marL="9525" lvl="0" algn="l" defTabSz="1422400">
              <a:lnSpc>
                <a:spcPct val="120000"/>
              </a:lnSpc>
              <a:spcBef>
                <a:spcPct val="0"/>
              </a:spcBef>
              <a:spcAft>
                <a:spcPts val="0"/>
              </a:spcAft>
              <a:buNone/>
            </a:pPr>
            <a:r>
              <a:rPr kumimoji="1" lang="ja-JP" altLang="en-US" sz="2600" kern="1200" dirty="0">
                <a:latin typeface="Meiryo" panose="020B0604030504040204" pitchFamily="34" charset="-128"/>
              </a:rPr>
              <a:t>経済開発</a:t>
            </a:r>
          </a:p>
        </p:txBody>
      </p:sp>
      <p:grpSp>
        <p:nvGrpSpPr>
          <p:cNvPr id="16" name="グループ化 15">
            <a:extLst>
              <a:ext uri="{FF2B5EF4-FFF2-40B4-BE49-F238E27FC236}">
                <a16:creationId xmlns:a16="http://schemas.microsoft.com/office/drawing/2014/main" id="{98789DE6-2AB4-454D-AA7F-5791FEBD2188}"/>
              </a:ext>
            </a:extLst>
          </p:cNvPr>
          <p:cNvGrpSpPr/>
          <p:nvPr/>
        </p:nvGrpSpPr>
        <p:grpSpPr>
          <a:xfrm>
            <a:off x="798202" y="1700808"/>
            <a:ext cx="7619604" cy="1260000"/>
            <a:chOff x="798202" y="4706156"/>
            <a:chExt cx="7619604" cy="1260000"/>
          </a:xfrm>
        </p:grpSpPr>
        <p:sp>
          <p:nvSpPr>
            <p:cNvPr id="18" name="メモ 17">
              <a:extLst>
                <a:ext uri="{FF2B5EF4-FFF2-40B4-BE49-F238E27FC236}">
                  <a16:creationId xmlns:a16="http://schemas.microsoft.com/office/drawing/2014/main" id="{D2F0B9E5-D6E7-9B48-A7DE-DB7E9FE07D47}"/>
                </a:ext>
              </a:extLst>
            </p:cNvPr>
            <p:cNvSpPr/>
            <p:nvPr/>
          </p:nvSpPr>
          <p:spPr>
            <a:xfrm>
              <a:off x="1149108" y="4706156"/>
              <a:ext cx="7268698" cy="1260000"/>
            </a:xfrm>
            <a:prstGeom prst="foldedCorner">
              <a:avLst>
                <a:gd name="adj" fmla="val 21350"/>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tIns="324000" rtlCol="0" anchor="ctr"/>
            <a:lstStyle/>
            <a:p>
              <a:pPr marL="1866900">
                <a:lnSpc>
                  <a:spcPct val="110000"/>
                </a:lnSpc>
              </a:pPr>
              <a:r>
                <a:rPr lang="ja-JP" altLang="en-US" b="1">
                  <a:solidFill>
                    <a:schemeClr val="bg1"/>
                  </a:solidFill>
                  <a:latin typeface="Meiryo" panose="020B0604030504040204" pitchFamily="34" charset="-128"/>
                  <a:ea typeface="Meiryo" panose="020B0604030504040204" pitchFamily="34" charset="-128"/>
                </a:rPr>
                <a:t>経済・社会・環境の調和</a:t>
              </a:r>
              <a:endParaRPr lang="en-US" altLang="ja-JP" b="1" dirty="0">
                <a:solidFill>
                  <a:schemeClr val="bg1"/>
                </a:solidFill>
                <a:latin typeface="Meiryo" panose="020B0604030504040204" pitchFamily="34" charset="-128"/>
                <a:ea typeface="Meiryo" panose="020B0604030504040204" pitchFamily="34" charset="-128"/>
              </a:endParaRPr>
            </a:p>
            <a:p>
              <a:pPr marL="1866900">
                <a:lnSpc>
                  <a:spcPct val="110000"/>
                </a:lnSpc>
              </a:pPr>
              <a:r>
                <a:rPr lang="ja-JP" altLang="en-US" sz="2800" b="1">
                  <a:solidFill>
                    <a:schemeClr val="tx1"/>
                  </a:solidFill>
                  <a:latin typeface="Meiryo" panose="020B0604030504040204" pitchFamily="34" charset="-128"/>
                  <a:ea typeface="Meiryo" panose="020B0604030504040204" pitchFamily="34" charset="-128"/>
                </a:rPr>
                <a:t>持続可能なやり方へ</a:t>
              </a:r>
            </a:p>
          </p:txBody>
        </p:sp>
        <p:sp>
          <p:nvSpPr>
            <p:cNvPr id="19" name="山形 18">
              <a:extLst>
                <a:ext uri="{FF2B5EF4-FFF2-40B4-BE49-F238E27FC236}">
                  <a16:creationId xmlns:a16="http://schemas.microsoft.com/office/drawing/2014/main" id="{E1186DE6-763A-7B41-A2D3-23058F3E2D77}"/>
                </a:ext>
              </a:extLst>
            </p:cNvPr>
            <p:cNvSpPr/>
            <p:nvPr/>
          </p:nvSpPr>
          <p:spPr>
            <a:xfrm>
              <a:off x="798202" y="5092757"/>
              <a:ext cx="2045606" cy="477495"/>
            </a:xfrm>
            <a:prstGeom prst="chevron">
              <a:avLst>
                <a:gd name="adj" fmla="val 26062"/>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800" b="1">
                  <a:solidFill>
                    <a:schemeClr val="bg1"/>
                  </a:solidFill>
                </a:rPr>
                <a:t>キーワード</a:t>
              </a:r>
              <a:r>
                <a:rPr kumimoji="1" lang="ja-JP" altLang="en-US" sz="2200" b="1">
                  <a:solidFill>
                    <a:schemeClr val="bg1"/>
                  </a:solidFill>
                </a:rPr>
                <a:t>❸</a:t>
              </a:r>
            </a:p>
          </p:txBody>
        </p:sp>
      </p:grpSp>
      <p:pic>
        <p:nvPicPr>
          <p:cNvPr id="17" name="図 16">
            <a:extLst>
              <a:ext uri="{FF2B5EF4-FFF2-40B4-BE49-F238E27FC236}">
                <a16:creationId xmlns:a16="http://schemas.microsoft.com/office/drawing/2014/main" id="{13AADB25-C002-4FBB-AA33-6F39207725FE}"/>
              </a:ext>
            </a:extLst>
          </p:cNvPr>
          <p:cNvPicPr>
            <a:picLocks noChangeAspect="1"/>
          </p:cNvPicPr>
          <p:nvPr/>
        </p:nvPicPr>
        <p:blipFill>
          <a:blip r:embed="rId5"/>
          <a:stretch>
            <a:fillRect/>
          </a:stretch>
        </p:blipFill>
        <p:spPr>
          <a:xfrm>
            <a:off x="893001" y="3358630"/>
            <a:ext cx="1659635" cy="1481224"/>
          </a:xfrm>
          <a:prstGeom prst="rect">
            <a:avLst/>
          </a:prstGeom>
        </p:spPr>
      </p:pic>
    </p:spTree>
    <p:extLst>
      <p:ext uri="{BB962C8B-B14F-4D97-AF65-F5344CB8AC3E}">
        <p14:creationId xmlns:p14="http://schemas.microsoft.com/office/powerpoint/2010/main" val="12067102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1+#ppt_w/2"/>
                                          </p:val>
                                        </p:tav>
                                        <p:tav tm="100000">
                                          <p:val>
                                            <p:strVal val="#ppt_x"/>
                                          </p:val>
                                        </p:tav>
                                      </p:tavLst>
                                    </p:anim>
                                    <p:anim calcmode="lin" valueType="num">
                                      <p:cBhvr additive="base">
                                        <p:cTn id="8" dur="500" fill="hold"/>
                                        <p:tgtEl>
                                          <p:spTgt spid="1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1000"/>
                                        <p:tgtEl>
                                          <p:spTgt spid="3"/>
                                        </p:tgtEl>
                                      </p:cBhvr>
                                    </p:animEffect>
                                    <p:anim calcmode="lin" valueType="num">
                                      <p:cBhvr>
                                        <p:cTn id="14" dur="1000" fill="hold"/>
                                        <p:tgtEl>
                                          <p:spTgt spid="3"/>
                                        </p:tgtEl>
                                        <p:attrNameLst>
                                          <p:attrName>ppt_x</p:attrName>
                                        </p:attrNameLst>
                                      </p:cBhvr>
                                      <p:tavLst>
                                        <p:tav tm="0">
                                          <p:val>
                                            <p:strVal val="#ppt_x"/>
                                          </p:val>
                                        </p:tav>
                                        <p:tav tm="100000">
                                          <p:val>
                                            <p:strVal val="#ppt_x"/>
                                          </p:val>
                                        </p:tav>
                                      </p:tavLst>
                                    </p:anim>
                                    <p:anim calcmode="lin" valueType="num">
                                      <p:cBhvr>
                                        <p:cTn id="15" dur="1000" fill="hold"/>
                                        <p:tgtEl>
                                          <p:spTgt spid="3"/>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1000"/>
                                        <p:tgtEl>
                                          <p:spTgt spid="7"/>
                                        </p:tgtEl>
                                      </p:cBhvr>
                                    </p:animEffect>
                                    <p:anim calcmode="lin" valueType="num">
                                      <p:cBhvr>
                                        <p:cTn id="19" dur="1000" fill="hold"/>
                                        <p:tgtEl>
                                          <p:spTgt spid="7"/>
                                        </p:tgtEl>
                                        <p:attrNameLst>
                                          <p:attrName>ppt_x</p:attrName>
                                        </p:attrNameLst>
                                      </p:cBhvr>
                                      <p:tavLst>
                                        <p:tav tm="0">
                                          <p:val>
                                            <p:strVal val="#ppt_x"/>
                                          </p:val>
                                        </p:tav>
                                        <p:tav tm="100000">
                                          <p:val>
                                            <p:strVal val="#ppt_x"/>
                                          </p:val>
                                        </p:tav>
                                      </p:tavLst>
                                    </p:anim>
                                    <p:anim calcmode="lin" valueType="num">
                                      <p:cBhvr>
                                        <p:cTn id="20"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nodeType="click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fade">
                                      <p:cBhvr>
                                        <p:cTn id="25" dur="1000"/>
                                        <p:tgtEl>
                                          <p:spTgt spid="11"/>
                                        </p:tgtEl>
                                      </p:cBhvr>
                                    </p:animEffect>
                                    <p:anim calcmode="lin" valueType="num">
                                      <p:cBhvr>
                                        <p:cTn id="26" dur="1000" fill="hold"/>
                                        <p:tgtEl>
                                          <p:spTgt spid="11"/>
                                        </p:tgtEl>
                                        <p:attrNameLst>
                                          <p:attrName>ppt_x</p:attrName>
                                        </p:attrNameLst>
                                      </p:cBhvr>
                                      <p:tavLst>
                                        <p:tav tm="0">
                                          <p:val>
                                            <p:strVal val="#ppt_x"/>
                                          </p:val>
                                        </p:tav>
                                        <p:tav tm="100000">
                                          <p:val>
                                            <p:strVal val="#ppt_x"/>
                                          </p:val>
                                        </p:tav>
                                      </p:tavLst>
                                    </p:anim>
                                    <p:anim calcmode="lin" valueType="num">
                                      <p:cBhvr>
                                        <p:cTn id="27" dur="1000" fill="hold"/>
                                        <p:tgtEl>
                                          <p:spTgt spid="11"/>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fade">
                                      <p:cBhvr>
                                        <p:cTn id="30" dur="1000"/>
                                        <p:tgtEl>
                                          <p:spTgt spid="8"/>
                                        </p:tgtEl>
                                      </p:cBhvr>
                                    </p:animEffect>
                                    <p:anim calcmode="lin" valueType="num">
                                      <p:cBhvr>
                                        <p:cTn id="31" dur="1000" fill="hold"/>
                                        <p:tgtEl>
                                          <p:spTgt spid="8"/>
                                        </p:tgtEl>
                                        <p:attrNameLst>
                                          <p:attrName>ppt_x</p:attrName>
                                        </p:attrNameLst>
                                      </p:cBhvr>
                                      <p:tavLst>
                                        <p:tav tm="0">
                                          <p:val>
                                            <p:strVal val="#ppt_x"/>
                                          </p:val>
                                        </p:tav>
                                        <p:tav tm="100000">
                                          <p:val>
                                            <p:strVal val="#ppt_x"/>
                                          </p:val>
                                        </p:tav>
                                      </p:tavLst>
                                    </p:anim>
                                    <p:anim calcmode="lin" valueType="num">
                                      <p:cBhvr>
                                        <p:cTn id="32"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42" presetClass="entr" presetSubtype="0" fill="hold" nodeType="click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fade">
                                      <p:cBhvr>
                                        <p:cTn id="37" dur="1000"/>
                                        <p:tgtEl>
                                          <p:spTgt spid="17"/>
                                        </p:tgtEl>
                                      </p:cBhvr>
                                    </p:animEffect>
                                    <p:anim calcmode="lin" valueType="num">
                                      <p:cBhvr>
                                        <p:cTn id="38" dur="1000" fill="hold"/>
                                        <p:tgtEl>
                                          <p:spTgt spid="17"/>
                                        </p:tgtEl>
                                        <p:attrNameLst>
                                          <p:attrName>ppt_x</p:attrName>
                                        </p:attrNameLst>
                                      </p:cBhvr>
                                      <p:tavLst>
                                        <p:tav tm="0">
                                          <p:val>
                                            <p:strVal val="#ppt_x"/>
                                          </p:val>
                                        </p:tav>
                                        <p:tav tm="100000">
                                          <p:val>
                                            <p:strVal val="#ppt_x"/>
                                          </p:val>
                                        </p:tav>
                                      </p:tavLst>
                                    </p:anim>
                                    <p:anim calcmode="lin" valueType="num">
                                      <p:cBhvr>
                                        <p:cTn id="39" dur="1000" fill="hold"/>
                                        <p:tgtEl>
                                          <p:spTgt spid="17"/>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6"/>
                                        </p:tgtEl>
                                        <p:attrNameLst>
                                          <p:attrName>style.visibility</p:attrName>
                                        </p:attrNameLst>
                                      </p:cBhvr>
                                      <p:to>
                                        <p:strVal val="visible"/>
                                      </p:to>
                                    </p:set>
                                    <p:animEffect transition="in" filter="fade">
                                      <p:cBhvr>
                                        <p:cTn id="42" dur="1000"/>
                                        <p:tgtEl>
                                          <p:spTgt spid="6"/>
                                        </p:tgtEl>
                                      </p:cBhvr>
                                    </p:animEffect>
                                    <p:anim calcmode="lin" valueType="num">
                                      <p:cBhvr>
                                        <p:cTn id="43" dur="1000" fill="hold"/>
                                        <p:tgtEl>
                                          <p:spTgt spid="6"/>
                                        </p:tgtEl>
                                        <p:attrNameLst>
                                          <p:attrName>ppt_x</p:attrName>
                                        </p:attrNameLst>
                                      </p:cBhvr>
                                      <p:tavLst>
                                        <p:tav tm="0">
                                          <p:val>
                                            <p:strVal val="#ppt_x"/>
                                          </p:val>
                                        </p:tav>
                                        <p:tav tm="100000">
                                          <p:val>
                                            <p:strVal val="#ppt_x"/>
                                          </p:val>
                                        </p:tav>
                                      </p:tavLst>
                                    </p:anim>
                                    <p:anim calcmode="lin" valueType="num">
                                      <p:cBhvr>
                                        <p:cTn id="4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8" grpId="0" animBg="1"/>
      <p:bldP spid="6"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6FEA51FB-CDE2-40CC-9B5E-49D602637916}"/>
              </a:ext>
            </a:extLst>
          </p:cNvPr>
          <p:cNvSpPr>
            <a:spLocks noGrp="1"/>
          </p:cNvSpPr>
          <p:nvPr>
            <p:ph type="sldNum" sz="quarter" idx="12"/>
          </p:nvPr>
        </p:nvSpPr>
        <p:spPr>
          <a:xfrm>
            <a:off x="6752922" y="6218703"/>
            <a:ext cx="2057400" cy="365125"/>
          </a:xfrm>
        </p:spPr>
        <p:txBody>
          <a:bodyPr/>
          <a:lstStyle/>
          <a:p>
            <a:fld id="{CBF934BD-E90C-48AD-ABF4-D83759C07D99}" type="slidenum">
              <a:rPr lang="en-US" altLang="ja-JP" smtClean="0"/>
              <a:pPr/>
              <a:t>18</a:t>
            </a:fld>
            <a:endParaRPr lang="en-US" altLang="ja-JP"/>
          </a:p>
        </p:txBody>
      </p:sp>
      <p:sp>
        <p:nvSpPr>
          <p:cNvPr id="3" name="タイトル 2">
            <a:extLst>
              <a:ext uri="{FF2B5EF4-FFF2-40B4-BE49-F238E27FC236}">
                <a16:creationId xmlns:a16="http://schemas.microsoft.com/office/drawing/2014/main" id="{4DFEC0CE-4317-5F45-8F53-53D63C64E769}"/>
              </a:ext>
            </a:extLst>
          </p:cNvPr>
          <p:cNvSpPr>
            <a:spLocks noGrp="1"/>
          </p:cNvSpPr>
          <p:nvPr>
            <p:ph type="title"/>
          </p:nvPr>
        </p:nvSpPr>
        <p:spPr>
          <a:xfrm>
            <a:off x="520700" y="620688"/>
            <a:ext cx="8102600" cy="648000"/>
          </a:xfrm>
        </p:spPr>
        <p:txBody>
          <a:bodyPr/>
          <a:lstStyle/>
          <a:p>
            <a:r>
              <a:rPr lang="ja-JP" altLang="en-US"/>
              <a:t>未来をつくる</a:t>
            </a:r>
            <a:r>
              <a:rPr lang="en-US" altLang="ja-JP" dirty="0"/>
              <a:t>17</a:t>
            </a:r>
            <a:r>
              <a:rPr lang="ja-JP" altLang="en-US"/>
              <a:t>のゴール</a:t>
            </a:r>
          </a:p>
        </p:txBody>
      </p:sp>
      <p:sp>
        <p:nvSpPr>
          <p:cNvPr id="4" name="テキスト プレースホルダー 3">
            <a:extLst>
              <a:ext uri="{FF2B5EF4-FFF2-40B4-BE49-F238E27FC236}">
                <a16:creationId xmlns:a16="http://schemas.microsoft.com/office/drawing/2014/main" id="{2A77C4F2-B124-5D46-AA54-057B6396C7C7}"/>
              </a:ext>
            </a:extLst>
          </p:cNvPr>
          <p:cNvSpPr>
            <a:spLocks noGrp="1"/>
          </p:cNvSpPr>
          <p:nvPr>
            <p:ph type="body" sz="quarter" idx="13"/>
          </p:nvPr>
        </p:nvSpPr>
        <p:spPr>
          <a:xfrm>
            <a:off x="668073" y="121092"/>
            <a:ext cx="7145411" cy="459568"/>
          </a:xfrm>
        </p:spPr>
        <p:txBody>
          <a:bodyPr/>
          <a:lstStyle/>
          <a:p>
            <a:r>
              <a:rPr lang="en-US" altLang="ja-JP" dirty="0"/>
              <a:t>SDGs </a:t>
            </a:r>
            <a:r>
              <a:rPr lang="ja-JP" altLang="en-US"/>
              <a:t>ってどうしてできたの？</a:t>
            </a:r>
          </a:p>
        </p:txBody>
      </p:sp>
      <p:sp>
        <p:nvSpPr>
          <p:cNvPr id="5" name="テキスト プレースホルダー 4">
            <a:extLst>
              <a:ext uri="{FF2B5EF4-FFF2-40B4-BE49-F238E27FC236}">
                <a16:creationId xmlns:a16="http://schemas.microsoft.com/office/drawing/2014/main" id="{FB556576-97C9-EC40-90DB-2EB83E809720}"/>
              </a:ext>
            </a:extLst>
          </p:cNvPr>
          <p:cNvSpPr>
            <a:spLocks noGrp="1"/>
          </p:cNvSpPr>
          <p:nvPr>
            <p:ph type="body" sz="quarter" idx="14"/>
          </p:nvPr>
        </p:nvSpPr>
        <p:spPr>
          <a:xfrm>
            <a:off x="272073" y="142084"/>
            <a:ext cx="321751" cy="388812"/>
          </a:xfrm>
        </p:spPr>
        <p:txBody>
          <a:bodyPr/>
          <a:lstStyle/>
          <a:p>
            <a:r>
              <a:rPr lang="en-US" altLang="ja-JP" dirty="0"/>
              <a:t>2</a:t>
            </a:r>
            <a:endParaRPr lang="ja-JP" altLang="en-US"/>
          </a:p>
        </p:txBody>
      </p:sp>
      <p:pic>
        <p:nvPicPr>
          <p:cNvPr id="10" name="図 9">
            <a:extLst>
              <a:ext uri="{FF2B5EF4-FFF2-40B4-BE49-F238E27FC236}">
                <a16:creationId xmlns:a16="http://schemas.microsoft.com/office/drawing/2014/main" id="{ECD8F372-760A-2D43-9A0A-DD22D860F175}"/>
              </a:ext>
            </a:extLst>
          </p:cNvPr>
          <p:cNvPicPr>
            <a:picLocks noChangeAspect="1"/>
          </p:cNvPicPr>
          <p:nvPr/>
        </p:nvPicPr>
        <p:blipFill>
          <a:blip r:embed="rId3"/>
          <a:stretch>
            <a:fillRect/>
          </a:stretch>
        </p:blipFill>
        <p:spPr>
          <a:xfrm>
            <a:off x="999294" y="1771831"/>
            <a:ext cx="7145412" cy="4289295"/>
          </a:xfrm>
          <a:prstGeom prst="rect">
            <a:avLst/>
          </a:prstGeom>
        </p:spPr>
      </p:pic>
    </p:spTree>
    <p:extLst>
      <p:ext uri="{BB962C8B-B14F-4D97-AF65-F5344CB8AC3E}">
        <p14:creationId xmlns:p14="http://schemas.microsoft.com/office/powerpoint/2010/main" val="301025494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a:extLst>
              <a:ext uri="{FF2B5EF4-FFF2-40B4-BE49-F238E27FC236}">
                <a16:creationId xmlns:a16="http://schemas.microsoft.com/office/drawing/2014/main" id="{A89F2CFF-2640-411B-8857-3EF22D549540}"/>
              </a:ext>
            </a:extLst>
          </p:cNvPr>
          <p:cNvSpPr>
            <a:spLocks noGrp="1"/>
          </p:cNvSpPr>
          <p:nvPr>
            <p:ph type="sldNum" sz="quarter" idx="12"/>
          </p:nvPr>
        </p:nvSpPr>
        <p:spPr/>
        <p:txBody>
          <a:bodyPr/>
          <a:lstStyle/>
          <a:p>
            <a:fld id="{3517470C-C196-4BE8-B855-9AFE80F7F767}" type="slidenum">
              <a:rPr lang="en-US" altLang="ja-JP" smtClean="0"/>
              <a:pPr/>
              <a:t>1</a:t>
            </a:fld>
            <a:endParaRPr lang="en-US" altLang="ja-JP" dirty="0"/>
          </a:p>
        </p:txBody>
      </p:sp>
      <p:sp>
        <p:nvSpPr>
          <p:cNvPr id="2" name="コンテンツ プレースホルダー 1">
            <a:extLst>
              <a:ext uri="{FF2B5EF4-FFF2-40B4-BE49-F238E27FC236}">
                <a16:creationId xmlns:a16="http://schemas.microsoft.com/office/drawing/2014/main" id="{B732E1C9-B998-E444-B463-8452C13FE936}"/>
              </a:ext>
            </a:extLst>
          </p:cNvPr>
          <p:cNvSpPr>
            <a:spLocks noGrp="1"/>
          </p:cNvSpPr>
          <p:nvPr>
            <p:ph idx="4294967295"/>
          </p:nvPr>
        </p:nvSpPr>
        <p:spPr>
          <a:xfrm>
            <a:off x="1691680" y="1985492"/>
            <a:ext cx="6751662" cy="4567362"/>
          </a:xfrm>
        </p:spPr>
        <p:txBody>
          <a:bodyPr>
            <a:normAutofit/>
          </a:bodyPr>
          <a:lstStyle/>
          <a:p>
            <a:pPr>
              <a:lnSpc>
                <a:spcPct val="150000"/>
              </a:lnSpc>
              <a:spcBef>
                <a:spcPts val="0"/>
              </a:spcBef>
              <a:spcAft>
                <a:spcPts val="3600"/>
              </a:spcAft>
            </a:pPr>
            <a:r>
              <a:rPr lang="en-US" altLang="ja-JP" sz="3600" b="1" kern="0" dirty="0">
                <a:solidFill>
                  <a:schemeClr val="accent1">
                    <a:lumMod val="75000"/>
                  </a:schemeClr>
                </a:solidFill>
              </a:rPr>
              <a:t>SDGs </a:t>
            </a:r>
            <a:r>
              <a:rPr lang="ja-JP" altLang="en-US" sz="3600" b="1" kern="0" dirty="0">
                <a:solidFill>
                  <a:schemeClr val="accent1">
                    <a:lumMod val="75000"/>
                  </a:schemeClr>
                </a:solidFill>
              </a:rPr>
              <a:t>ってなに？</a:t>
            </a:r>
            <a:endParaRPr lang="en-US" altLang="ja-JP" sz="3600" b="1" kern="0" dirty="0">
              <a:solidFill>
                <a:schemeClr val="accent1">
                  <a:lumMod val="75000"/>
                </a:schemeClr>
              </a:solidFill>
            </a:endParaRPr>
          </a:p>
          <a:p>
            <a:pPr>
              <a:lnSpc>
                <a:spcPct val="150000"/>
              </a:lnSpc>
              <a:spcBef>
                <a:spcPts val="0"/>
              </a:spcBef>
              <a:spcAft>
                <a:spcPts val="3600"/>
              </a:spcAft>
            </a:pPr>
            <a:r>
              <a:rPr lang="en-US" altLang="ja-JP" sz="3600" b="1" kern="0" dirty="0">
                <a:solidFill>
                  <a:schemeClr val="accent1">
                    <a:lumMod val="75000"/>
                  </a:schemeClr>
                </a:solidFill>
              </a:rPr>
              <a:t>SDGs </a:t>
            </a:r>
            <a:r>
              <a:rPr lang="ja-JP" altLang="en-US" sz="3600" b="1" kern="0" dirty="0" err="1">
                <a:solidFill>
                  <a:schemeClr val="accent1">
                    <a:lumMod val="75000"/>
                  </a:schemeClr>
                </a:solidFill>
              </a:rPr>
              <a:t>って</a:t>
            </a:r>
            <a:r>
              <a:rPr lang="ja-JP" altLang="en-US" sz="3600" b="1" kern="0">
                <a:solidFill>
                  <a:schemeClr val="accent1">
                    <a:lumMod val="75000"/>
                  </a:schemeClr>
                </a:solidFill>
              </a:rPr>
              <a:t>どうしてできたの？</a:t>
            </a:r>
            <a:endParaRPr lang="en-US" altLang="ja-JP" sz="3600" b="1" kern="0" dirty="0">
              <a:solidFill>
                <a:schemeClr val="accent1">
                  <a:lumMod val="75000"/>
                </a:schemeClr>
              </a:solidFill>
            </a:endParaRPr>
          </a:p>
          <a:p>
            <a:pPr>
              <a:lnSpc>
                <a:spcPct val="150000"/>
              </a:lnSpc>
              <a:spcBef>
                <a:spcPts val="0"/>
              </a:spcBef>
            </a:pPr>
            <a:r>
              <a:rPr lang="ja-JP" altLang="en-US" sz="3600" b="1" kern="0">
                <a:solidFill>
                  <a:schemeClr val="accent1">
                    <a:lumMod val="75000"/>
                  </a:schemeClr>
                </a:solidFill>
              </a:rPr>
              <a:t>みんなで考えよう</a:t>
            </a:r>
            <a:endParaRPr lang="en-US" altLang="ja-JP" sz="3600" b="1" kern="0" dirty="0">
              <a:solidFill>
                <a:schemeClr val="accent1">
                  <a:lumMod val="75000"/>
                </a:schemeClr>
              </a:solidFill>
            </a:endParaRPr>
          </a:p>
          <a:p>
            <a:pPr>
              <a:lnSpc>
                <a:spcPct val="120000"/>
              </a:lnSpc>
              <a:spcBef>
                <a:spcPts val="0"/>
              </a:spcBef>
            </a:pPr>
            <a:r>
              <a:rPr lang="ja-JP" altLang="en-US" sz="2200" b="1" kern="0">
                <a:solidFill>
                  <a:schemeClr val="accent1">
                    <a:lumMod val="75000"/>
                  </a:schemeClr>
                </a:solidFill>
              </a:rPr>
              <a:t>（今日からできることはなんだろう？）</a:t>
            </a:r>
            <a:endParaRPr lang="en-US" altLang="ja-JP" sz="2200" b="1" kern="0" dirty="0">
              <a:solidFill>
                <a:schemeClr val="accent1">
                  <a:lumMod val="75000"/>
                </a:schemeClr>
              </a:solidFill>
            </a:endParaRPr>
          </a:p>
        </p:txBody>
      </p:sp>
      <p:grpSp>
        <p:nvGrpSpPr>
          <p:cNvPr id="3" name="グループ化 2">
            <a:extLst>
              <a:ext uri="{FF2B5EF4-FFF2-40B4-BE49-F238E27FC236}">
                <a16:creationId xmlns:a16="http://schemas.microsoft.com/office/drawing/2014/main" id="{CF47DDC0-7CCC-F842-AE88-3B1E265F7A50}"/>
              </a:ext>
            </a:extLst>
          </p:cNvPr>
          <p:cNvGrpSpPr>
            <a:grpSpLocks noChangeAspect="1"/>
          </p:cNvGrpSpPr>
          <p:nvPr/>
        </p:nvGrpSpPr>
        <p:grpSpPr>
          <a:xfrm>
            <a:off x="899680" y="2081436"/>
            <a:ext cx="792000" cy="677368"/>
            <a:chOff x="3519574" y="908720"/>
            <a:chExt cx="2104851" cy="1800200"/>
          </a:xfrm>
        </p:grpSpPr>
        <p:sp>
          <p:nvSpPr>
            <p:cNvPr id="6" name="円/楕円 5">
              <a:extLst>
                <a:ext uri="{FF2B5EF4-FFF2-40B4-BE49-F238E27FC236}">
                  <a16:creationId xmlns:a16="http://schemas.microsoft.com/office/drawing/2014/main" id="{467B1A71-B430-474D-B2EF-E35A911ABBFE}"/>
                </a:ext>
              </a:extLst>
            </p:cNvPr>
            <p:cNvSpPr>
              <a:spLocks noChangeAspect="1"/>
            </p:cNvSpPr>
            <p:nvPr/>
          </p:nvSpPr>
          <p:spPr>
            <a:xfrm>
              <a:off x="3671900" y="908720"/>
              <a:ext cx="1800200" cy="1800200"/>
            </a:xfrm>
            <a:prstGeom prst="ellipse">
              <a:avLst/>
            </a:prstGeom>
            <a:solidFill>
              <a:schemeClr val="bg1"/>
            </a:solidFill>
            <a:ln w="635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3200">
                <a:latin typeface="Meiryo" panose="020B0604030504040204" pitchFamily="34" charset="-128"/>
              </a:endParaRPr>
            </a:p>
          </p:txBody>
        </p:sp>
        <p:sp>
          <p:nvSpPr>
            <p:cNvPr id="7" name="テキスト プレースホルダー 3">
              <a:extLst>
                <a:ext uri="{FF2B5EF4-FFF2-40B4-BE49-F238E27FC236}">
                  <a16:creationId xmlns:a16="http://schemas.microsoft.com/office/drawing/2014/main" id="{64917D9F-1893-9640-9C35-AC718A434BB4}"/>
                </a:ext>
              </a:extLst>
            </p:cNvPr>
            <p:cNvSpPr txBox="1">
              <a:spLocks/>
            </p:cNvSpPr>
            <p:nvPr/>
          </p:nvSpPr>
          <p:spPr>
            <a:xfrm>
              <a:off x="3519574" y="1184651"/>
              <a:ext cx="2104851" cy="1358607"/>
            </a:xfrm>
            <a:prstGeom prst="rect">
              <a:avLst/>
            </a:prstGeom>
          </p:spPr>
          <p:txBody>
            <a:bodyPr anchor="ctr">
              <a:noAutofit/>
            </a:bodyPr>
            <a:lstStyle>
              <a:lvl1pPr marL="0" indent="0" algn="ctr" defTabSz="914400" rtl="0" eaLnBrk="1" latinLnBrk="0" hangingPunct="1">
                <a:lnSpc>
                  <a:spcPct val="110000"/>
                </a:lnSpc>
                <a:spcBef>
                  <a:spcPts val="1000"/>
                </a:spcBef>
                <a:spcAft>
                  <a:spcPts val="0"/>
                </a:spcAft>
                <a:buFontTx/>
                <a:buNone/>
                <a:defRPr kumimoji="1" sz="9000" b="1" i="0" kern="1200">
                  <a:solidFill>
                    <a:schemeClr val="tx2"/>
                  </a:solidFill>
                  <a:latin typeface="+mn-ea"/>
                  <a:ea typeface="+mn-ea"/>
                  <a:cs typeface="+mn-cs"/>
                </a:defRPr>
              </a:lvl1pPr>
              <a:lvl2pPr marL="457200" indent="0" algn="l" defTabSz="914400" rtl="0" eaLnBrk="1" latinLnBrk="0" hangingPunct="1">
                <a:lnSpc>
                  <a:spcPct val="110000"/>
                </a:lnSpc>
                <a:spcBef>
                  <a:spcPts val="500"/>
                </a:spcBef>
                <a:spcAft>
                  <a:spcPts val="0"/>
                </a:spcAft>
                <a:buFontTx/>
                <a:buNone/>
                <a:defRPr kumimoji="1" sz="1800" b="0" i="0" kern="1200">
                  <a:solidFill>
                    <a:schemeClr val="bg1"/>
                  </a:solidFill>
                  <a:latin typeface="+mn-ea"/>
                  <a:ea typeface="+mn-ea"/>
                  <a:cs typeface="+mn-cs"/>
                </a:defRPr>
              </a:lvl2pPr>
              <a:lvl3pPr marL="914400" indent="0" algn="l" defTabSz="914400" rtl="0" eaLnBrk="1" latinLnBrk="0" hangingPunct="1">
                <a:lnSpc>
                  <a:spcPct val="110000"/>
                </a:lnSpc>
                <a:spcBef>
                  <a:spcPts val="500"/>
                </a:spcBef>
                <a:spcAft>
                  <a:spcPts val="0"/>
                </a:spcAft>
                <a:buFontTx/>
                <a:buNone/>
                <a:defRPr kumimoji="1" sz="1800" b="0" i="0" kern="1200">
                  <a:solidFill>
                    <a:schemeClr val="bg1"/>
                  </a:solidFill>
                  <a:latin typeface="+mn-ea"/>
                  <a:ea typeface="+mn-ea"/>
                  <a:cs typeface="+mn-cs"/>
                </a:defRPr>
              </a:lvl3pPr>
              <a:lvl4pPr marL="1371600" indent="0" algn="l" defTabSz="914400" rtl="0" eaLnBrk="1" latinLnBrk="0" hangingPunct="1">
                <a:lnSpc>
                  <a:spcPct val="110000"/>
                </a:lnSpc>
                <a:spcBef>
                  <a:spcPts val="500"/>
                </a:spcBef>
                <a:spcAft>
                  <a:spcPts val="0"/>
                </a:spcAft>
                <a:buFontTx/>
                <a:buNone/>
                <a:defRPr kumimoji="1" sz="1800" b="0" i="0" kern="1200">
                  <a:solidFill>
                    <a:schemeClr val="bg1"/>
                  </a:solidFill>
                  <a:latin typeface="+mn-ea"/>
                  <a:ea typeface="+mn-ea"/>
                  <a:cs typeface="+mn-cs"/>
                </a:defRPr>
              </a:lvl4pPr>
              <a:lvl5pPr marL="1828800" indent="0" algn="l" defTabSz="914400" rtl="0" eaLnBrk="1" latinLnBrk="0" hangingPunct="1">
                <a:lnSpc>
                  <a:spcPct val="110000"/>
                </a:lnSpc>
                <a:spcBef>
                  <a:spcPts val="500"/>
                </a:spcBef>
                <a:spcAft>
                  <a:spcPts val="0"/>
                </a:spcAft>
                <a:buFontTx/>
                <a:buNone/>
                <a:defRPr kumimoji="1" sz="1800" b="0" i="0" kern="1200">
                  <a:solidFill>
                    <a:schemeClr val="bg1"/>
                  </a:solidFill>
                  <a:latin typeface="+mn-ea"/>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fontAlgn="auto"/>
              <a:r>
                <a:rPr lang="en-US" altLang="ja-JP" sz="3200" dirty="0"/>
                <a:t>1</a:t>
              </a:r>
              <a:endParaRPr lang="ja-JP" altLang="en-US" sz="3200"/>
            </a:p>
          </p:txBody>
        </p:sp>
      </p:grpSp>
      <p:grpSp>
        <p:nvGrpSpPr>
          <p:cNvPr id="10" name="グループ化 9">
            <a:extLst>
              <a:ext uri="{FF2B5EF4-FFF2-40B4-BE49-F238E27FC236}">
                <a16:creationId xmlns:a16="http://schemas.microsoft.com/office/drawing/2014/main" id="{570BAAB6-C1C0-6941-B345-8D969E3F4E5A}"/>
              </a:ext>
            </a:extLst>
          </p:cNvPr>
          <p:cNvGrpSpPr>
            <a:grpSpLocks noChangeAspect="1"/>
          </p:cNvGrpSpPr>
          <p:nvPr/>
        </p:nvGrpSpPr>
        <p:grpSpPr>
          <a:xfrm>
            <a:off x="899680" y="3389988"/>
            <a:ext cx="792000" cy="677368"/>
            <a:chOff x="3519574" y="908720"/>
            <a:chExt cx="2104851" cy="1800200"/>
          </a:xfrm>
        </p:grpSpPr>
        <p:sp>
          <p:nvSpPr>
            <p:cNvPr id="11" name="円/楕円 10">
              <a:extLst>
                <a:ext uri="{FF2B5EF4-FFF2-40B4-BE49-F238E27FC236}">
                  <a16:creationId xmlns:a16="http://schemas.microsoft.com/office/drawing/2014/main" id="{DBC61380-8A3F-794A-8599-B2D44F67906B}"/>
                </a:ext>
              </a:extLst>
            </p:cNvPr>
            <p:cNvSpPr>
              <a:spLocks noChangeAspect="1"/>
            </p:cNvSpPr>
            <p:nvPr/>
          </p:nvSpPr>
          <p:spPr>
            <a:xfrm>
              <a:off x="3671900" y="908720"/>
              <a:ext cx="1800200" cy="1800200"/>
            </a:xfrm>
            <a:prstGeom prst="ellipse">
              <a:avLst/>
            </a:prstGeom>
            <a:solidFill>
              <a:schemeClr val="bg1"/>
            </a:solidFill>
            <a:ln w="635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3200">
                <a:latin typeface="Meiryo" panose="020B0604030504040204" pitchFamily="34" charset="-128"/>
              </a:endParaRPr>
            </a:p>
          </p:txBody>
        </p:sp>
        <p:sp>
          <p:nvSpPr>
            <p:cNvPr id="12" name="テキスト プレースホルダー 3">
              <a:extLst>
                <a:ext uri="{FF2B5EF4-FFF2-40B4-BE49-F238E27FC236}">
                  <a16:creationId xmlns:a16="http://schemas.microsoft.com/office/drawing/2014/main" id="{F555CC79-9BAC-8141-9719-26FCDC796226}"/>
                </a:ext>
              </a:extLst>
            </p:cNvPr>
            <p:cNvSpPr txBox="1">
              <a:spLocks/>
            </p:cNvSpPr>
            <p:nvPr/>
          </p:nvSpPr>
          <p:spPr>
            <a:xfrm>
              <a:off x="3519574" y="1184651"/>
              <a:ext cx="2104851" cy="1358607"/>
            </a:xfrm>
            <a:prstGeom prst="rect">
              <a:avLst/>
            </a:prstGeom>
          </p:spPr>
          <p:txBody>
            <a:bodyPr anchor="ctr">
              <a:noAutofit/>
            </a:bodyPr>
            <a:lstStyle>
              <a:lvl1pPr marL="0" indent="0" algn="ctr" defTabSz="914400" rtl="0" eaLnBrk="1" latinLnBrk="0" hangingPunct="1">
                <a:lnSpc>
                  <a:spcPct val="110000"/>
                </a:lnSpc>
                <a:spcBef>
                  <a:spcPts val="1000"/>
                </a:spcBef>
                <a:spcAft>
                  <a:spcPts val="0"/>
                </a:spcAft>
                <a:buFontTx/>
                <a:buNone/>
                <a:defRPr kumimoji="1" sz="9000" b="1" i="0" kern="1200">
                  <a:solidFill>
                    <a:schemeClr val="tx2"/>
                  </a:solidFill>
                  <a:latin typeface="+mn-ea"/>
                  <a:ea typeface="+mn-ea"/>
                  <a:cs typeface="+mn-cs"/>
                </a:defRPr>
              </a:lvl1pPr>
              <a:lvl2pPr marL="457200" indent="0" algn="l" defTabSz="914400" rtl="0" eaLnBrk="1" latinLnBrk="0" hangingPunct="1">
                <a:lnSpc>
                  <a:spcPct val="110000"/>
                </a:lnSpc>
                <a:spcBef>
                  <a:spcPts val="500"/>
                </a:spcBef>
                <a:spcAft>
                  <a:spcPts val="0"/>
                </a:spcAft>
                <a:buFontTx/>
                <a:buNone/>
                <a:defRPr kumimoji="1" sz="1800" b="0" i="0" kern="1200">
                  <a:solidFill>
                    <a:schemeClr val="bg1"/>
                  </a:solidFill>
                  <a:latin typeface="+mn-ea"/>
                  <a:ea typeface="+mn-ea"/>
                  <a:cs typeface="+mn-cs"/>
                </a:defRPr>
              </a:lvl2pPr>
              <a:lvl3pPr marL="914400" indent="0" algn="l" defTabSz="914400" rtl="0" eaLnBrk="1" latinLnBrk="0" hangingPunct="1">
                <a:lnSpc>
                  <a:spcPct val="110000"/>
                </a:lnSpc>
                <a:spcBef>
                  <a:spcPts val="500"/>
                </a:spcBef>
                <a:spcAft>
                  <a:spcPts val="0"/>
                </a:spcAft>
                <a:buFontTx/>
                <a:buNone/>
                <a:defRPr kumimoji="1" sz="1800" b="0" i="0" kern="1200">
                  <a:solidFill>
                    <a:schemeClr val="bg1"/>
                  </a:solidFill>
                  <a:latin typeface="+mn-ea"/>
                  <a:ea typeface="+mn-ea"/>
                  <a:cs typeface="+mn-cs"/>
                </a:defRPr>
              </a:lvl3pPr>
              <a:lvl4pPr marL="1371600" indent="0" algn="l" defTabSz="914400" rtl="0" eaLnBrk="1" latinLnBrk="0" hangingPunct="1">
                <a:lnSpc>
                  <a:spcPct val="110000"/>
                </a:lnSpc>
                <a:spcBef>
                  <a:spcPts val="500"/>
                </a:spcBef>
                <a:spcAft>
                  <a:spcPts val="0"/>
                </a:spcAft>
                <a:buFontTx/>
                <a:buNone/>
                <a:defRPr kumimoji="1" sz="1800" b="0" i="0" kern="1200">
                  <a:solidFill>
                    <a:schemeClr val="bg1"/>
                  </a:solidFill>
                  <a:latin typeface="+mn-ea"/>
                  <a:ea typeface="+mn-ea"/>
                  <a:cs typeface="+mn-cs"/>
                </a:defRPr>
              </a:lvl4pPr>
              <a:lvl5pPr marL="1828800" indent="0" algn="l" defTabSz="914400" rtl="0" eaLnBrk="1" latinLnBrk="0" hangingPunct="1">
                <a:lnSpc>
                  <a:spcPct val="110000"/>
                </a:lnSpc>
                <a:spcBef>
                  <a:spcPts val="500"/>
                </a:spcBef>
                <a:spcAft>
                  <a:spcPts val="0"/>
                </a:spcAft>
                <a:buFontTx/>
                <a:buNone/>
                <a:defRPr kumimoji="1" sz="1800" b="0" i="0" kern="1200">
                  <a:solidFill>
                    <a:schemeClr val="bg1"/>
                  </a:solidFill>
                  <a:latin typeface="+mn-ea"/>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fontAlgn="auto"/>
              <a:r>
                <a:rPr lang="en-US" altLang="ja-JP" sz="3200" dirty="0"/>
                <a:t>2</a:t>
              </a:r>
              <a:endParaRPr lang="ja-JP" altLang="en-US" sz="3200"/>
            </a:p>
          </p:txBody>
        </p:sp>
      </p:grpSp>
      <p:grpSp>
        <p:nvGrpSpPr>
          <p:cNvPr id="13" name="グループ化 12">
            <a:extLst>
              <a:ext uri="{FF2B5EF4-FFF2-40B4-BE49-F238E27FC236}">
                <a16:creationId xmlns:a16="http://schemas.microsoft.com/office/drawing/2014/main" id="{C5C3D391-74FF-A84E-A651-72672626F4EB}"/>
              </a:ext>
            </a:extLst>
          </p:cNvPr>
          <p:cNvGrpSpPr>
            <a:grpSpLocks noChangeAspect="1"/>
          </p:cNvGrpSpPr>
          <p:nvPr/>
        </p:nvGrpSpPr>
        <p:grpSpPr>
          <a:xfrm>
            <a:off x="899680" y="4698540"/>
            <a:ext cx="792000" cy="677368"/>
            <a:chOff x="3519574" y="908720"/>
            <a:chExt cx="2104851" cy="1800200"/>
          </a:xfrm>
        </p:grpSpPr>
        <p:sp>
          <p:nvSpPr>
            <p:cNvPr id="14" name="円/楕円 13">
              <a:extLst>
                <a:ext uri="{FF2B5EF4-FFF2-40B4-BE49-F238E27FC236}">
                  <a16:creationId xmlns:a16="http://schemas.microsoft.com/office/drawing/2014/main" id="{B138BB84-D165-9A44-B834-523C5F4D0354}"/>
                </a:ext>
              </a:extLst>
            </p:cNvPr>
            <p:cNvSpPr>
              <a:spLocks noChangeAspect="1"/>
            </p:cNvSpPr>
            <p:nvPr/>
          </p:nvSpPr>
          <p:spPr>
            <a:xfrm>
              <a:off x="3671900" y="908720"/>
              <a:ext cx="1800200" cy="1800200"/>
            </a:xfrm>
            <a:prstGeom prst="ellipse">
              <a:avLst/>
            </a:prstGeom>
            <a:solidFill>
              <a:schemeClr val="bg1"/>
            </a:solidFill>
            <a:ln w="635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3200">
                <a:latin typeface="Meiryo" panose="020B0604030504040204" pitchFamily="34" charset="-128"/>
              </a:endParaRPr>
            </a:p>
          </p:txBody>
        </p:sp>
        <p:sp>
          <p:nvSpPr>
            <p:cNvPr id="15" name="テキスト プレースホルダー 3">
              <a:extLst>
                <a:ext uri="{FF2B5EF4-FFF2-40B4-BE49-F238E27FC236}">
                  <a16:creationId xmlns:a16="http://schemas.microsoft.com/office/drawing/2014/main" id="{BB2C11DC-303D-FE44-A355-D8F4385B0B1A}"/>
                </a:ext>
              </a:extLst>
            </p:cNvPr>
            <p:cNvSpPr txBox="1">
              <a:spLocks/>
            </p:cNvSpPr>
            <p:nvPr/>
          </p:nvSpPr>
          <p:spPr>
            <a:xfrm>
              <a:off x="3519574" y="1184651"/>
              <a:ext cx="2104851" cy="1358607"/>
            </a:xfrm>
            <a:prstGeom prst="rect">
              <a:avLst/>
            </a:prstGeom>
          </p:spPr>
          <p:txBody>
            <a:bodyPr anchor="ctr">
              <a:noAutofit/>
            </a:bodyPr>
            <a:lstStyle>
              <a:lvl1pPr marL="0" indent="0" algn="ctr" defTabSz="914400" rtl="0" eaLnBrk="1" latinLnBrk="0" hangingPunct="1">
                <a:lnSpc>
                  <a:spcPct val="110000"/>
                </a:lnSpc>
                <a:spcBef>
                  <a:spcPts val="1000"/>
                </a:spcBef>
                <a:spcAft>
                  <a:spcPts val="0"/>
                </a:spcAft>
                <a:buFontTx/>
                <a:buNone/>
                <a:defRPr kumimoji="1" sz="9000" b="1" i="0" kern="1200">
                  <a:solidFill>
                    <a:schemeClr val="tx2"/>
                  </a:solidFill>
                  <a:latin typeface="+mn-ea"/>
                  <a:ea typeface="+mn-ea"/>
                  <a:cs typeface="+mn-cs"/>
                </a:defRPr>
              </a:lvl1pPr>
              <a:lvl2pPr marL="457200" indent="0" algn="l" defTabSz="914400" rtl="0" eaLnBrk="1" latinLnBrk="0" hangingPunct="1">
                <a:lnSpc>
                  <a:spcPct val="110000"/>
                </a:lnSpc>
                <a:spcBef>
                  <a:spcPts val="500"/>
                </a:spcBef>
                <a:spcAft>
                  <a:spcPts val="0"/>
                </a:spcAft>
                <a:buFontTx/>
                <a:buNone/>
                <a:defRPr kumimoji="1" sz="1800" b="0" i="0" kern="1200">
                  <a:solidFill>
                    <a:schemeClr val="bg1"/>
                  </a:solidFill>
                  <a:latin typeface="+mn-ea"/>
                  <a:ea typeface="+mn-ea"/>
                  <a:cs typeface="+mn-cs"/>
                </a:defRPr>
              </a:lvl2pPr>
              <a:lvl3pPr marL="914400" indent="0" algn="l" defTabSz="914400" rtl="0" eaLnBrk="1" latinLnBrk="0" hangingPunct="1">
                <a:lnSpc>
                  <a:spcPct val="110000"/>
                </a:lnSpc>
                <a:spcBef>
                  <a:spcPts val="500"/>
                </a:spcBef>
                <a:spcAft>
                  <a:spcPts val="0"/>
                </a:spcAft>
                <a:buFontTx/>
                <a:buNone/>
                <a:defRPr kumimoji="1" sz="1800" b="0" i="0" kern="1200">
                  <a:solidFill>
                    <a:schemeClr val="bg1"/>
                  </a:solidFill>
                  <a:latin typeface="+mn-ea"/>
                  <a:ea typeface="+mn-ea"/>
                  <a:cs typeface="+mn-cs"/>
                </a:defRPr>
              </a:lvl3pPr>
              <a:lvl4pPr marL="1371600" indent="0" algn="l" defTabSz="914400" rtl="0" eaLnBrk="1" latinLnBrk="0" hangingPunct="1">
                <a:lnSpc>
                  <a:spcPct val="110000"/>
                </a:lnSpc>
                <a:spcBef>
                  <a:spcPts val="500"/>
                </a:spcBef>
                <a:spcAft>
                  <a:spcPts val="0"/>
                </a:spcAft>
                <a:buFontTx/>
                <a:buNone/>
                <a:defRPr kumimoji="1" sz="1800" b="0" i="0" kern="1200">
                  <a:solidFill>
                    <a:schemeClr val="bg1"/>
                  </a:solidFill>
                  <a:latin typeface="+mn-ea"/>
                  <a:ea typeface="+mn-ea"/>
                  <a:cs typeface="+mn-cs"/>
                </a:defRPr>
              </a:lvl4pPr>
              <a:lvl5pPr marL="1828800" indent="0" algn="l" defTabSz="914400" rtl="0" eaLnBrk="1" latinLnBrk="0" hangingPunct="1">
                <a:lnSpc>
                  <a:spcPct val="110000"/>
                </a:lnSpc>
                <a:spcBef>
                  <a:spcPts val="500"/>
                </a:spcBef>
                <a:spcAft>
                  <a:spcPts val="0"/>
                </a:spcAft>
                <a:buFontTx/>
                <a:buNone/>
                <a:defRPr kumimoji="1" sz="1800" b="0" i="0" kern="1200">
                  <a:solidFill>
                    <a:schemeClr val="bg1"/>
                  </a:solidFill>
                  <a:latin typeface="+mn-ea"/>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fontAlgn="auto"/>
              <a:r>
                <a:rPr lang="en-US" altLang="ja-JP" sz="3200" dirty="0"/>
                <a:t>3</a:t>
              </a:r>
              <a:endParaRPr lang="ja-JP" altLang="en-US" sz="3200"/>
            </a:p>
          </p:txBody>
        </p:sp>
      </p:grpSp>
      <p:cxnSp>
        <p:nvCxnSpPr>
          <p:cNvPr id="16" name="直線コネクタ 15">
            <a:extLst>
              <a:ext uri="{FF2B5EF4-FFF2-40B4-BE49-F238E27FC236}">
                <a16:creationId xmlns:a16="http://schemas.microsoft.com/office/drawing/2014/main" id="{C3D5AD0D-3522-7C42-A0EE-FAD95540A313}"/>
              </a:ext>
            </a:extLst>
          </p:cNvPr>
          <p:cNvCxnSpPr/>
          <p:nvPr/>
        </p:nvCxnSpPr>
        <p:spPr>
          <a:xfrm>
            <a:off x="972000" y="1844824"/>
            <a:ext cx="7200000" cy="0"/>
          </a:xfrm>
          <a:prstGeom prst="line">
            <a:avLst/>
          </a:prstGeom>
          <a:ln w="25400">
            <a:solidFill>
              <a:schemeClr val="accent1">
                <a:lumMod val="40000"/>
                <a:lumOff val="6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8" name="直線コネクタ 17">
            <a:extLst>
              <a:ext uri="{FF2B5EF4-FFF2-40B4-BE49-F238E27FC236}">
                <a16:creationId xmlns:a16="http://schemas.microsoft.com/office/drawing/2014/main" id="{8FD21BC2-1792-1F44-9F44-E363A0B3C54E}"/>
              </a:ext>
            </a:extLst>
          </p:cNvPr>
          <p:cNvCxnSpPr/>
          <p:nvPr/>
        </p:nvCxnSpPr>
        <p:spPr>
          <a:xfrm>
            <a:off x="972000" y="3068960"/>
            <a:ext cx="7200000" cy="0"/>
          </a:xfrm>
          <a:prstGeom prst="line">
            <a:avLst/>
          </a:prstGeom>
          <a:ln w="25400">
            <a:solidFill>
              <a:schemeClr val="accent1">
                <a:lumMod val="40000"/>
                <a:lumOff val="6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9" name="直線コネクタ 18">
            <a:extLst>
              <a:ext uri="{FF2B5EF4-FFF2-40B4-BE49-F238E27FC236}">
                <a16:creationId xmlns:a16="http://schemas.microsoft.com/office/drawing/2014/main" id="{75EF6D4B-EB4B-3D47-AA1E-F4A38851C034}"/>
              </a:ext>
            </a:extLst>
          </p:cNvPr>
          <p:cNvCxnSpPr/>
          <p:nvPr/>
        </p:nvCxnSpPr>
        <p:spPr>
          <a:xfrm>
            <a:off x="972000" y="4424959"/>
            <a:ext cx="7200000" cy="0"/>
          </a:xfrm>
          <a:prstGeom prst="line">
            <a:avLst/>
          </a:prstGeom>
          <a:ln w="25400">
            <a:solidFill>
              <a:schemeClr val="accent1">
                <a:lumMod val="40000"/>
                <a:lumOff val="6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0" name="直線コネクタ 19">
            <a:extLst>
              <a:ext uri="{FF2B5EF4-FFF2-40B4-BE49-F238E27FC236}">
                <a16:creationId xmlns:a16="http://schemas.microsoft.com/office/drawing/2014/main" id="{2D2951C6-0099-C34B-BA28-42128AF276A5}"/>
              </a:ext>
            </a:extLst>
          </p:cNvPr>
          <p:cNvCxnSpPr/>
          <p:nvPr/>
        </p:nvCxnSpPr>
        <p:spPr>
          <a:xfrm>
            <a:off x="972000" y="6093296"/>
            <a:ext cx="7200000" cy="0"/>
          </a:xfrm>
          <a:prstGeom prst="line">
            <a:avLst/>
          </a:prstGeom>
          <a:ln w="25400">
            <a:solidFill>
              <a:schemeClr val="accent1">
                <a:lumMod val="40000"/>
                <a:lumOff val="6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22" name="上リボン 21">
            <a:extLst>
              <a:ext uri="{FF2B5EF4-FFF2-40B4-BE49-F238E27FC236}">
                <a16:creationId xmlns:a16="http://schemas.microsoft.com/office/drawing/2014/main" id="{6126F53F-6DCD-2944-94F3-42765AF84AE0}"/>
              </a:ext>
            </a:extLst>
          </p:cNvPr>
          <p:cNvSpPr/>
          <p:nvPr/>
        </p:nvSpPr>
        <p:spPr>
          <a:xfrm>
            <a:off x="2322000" y="476672"/>
            <a:ext cx="4500000" cy="972000"/>
          </a:xfrm>
          <a:prstGeom prst="ribbon2">
            <a:avLst>
              <a:gd name="adj1" fmla="val 21894"/>
              <a:gd name="adj2" fmla="val 75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3200" b="1">
                <a:solidFill>
                  <a:schemeClr val="bg1"/>
                </a:solidFill>
                <a:latin typeface="Meiryo" panose="020B0604030504040204" pitchFamily="34" charset="-128"/>
              </a:rPr>
              <a:t>今日の流れ</a:t>
            </a:r>
            <a:endParaRPr kumimoji="1" lang="ja-JP" altLang="en-US" sz="3200" b="1">
              <a:solidFill>
                <a:schemeClr val="bg1"/>
              </a:solidFill>
              <a:latin typeface="Meiryo" panose="020B0604030504040204" pitchFamily="34" charset="-128"/>
            </a:endParaRPr>
          </a:p>
        </p:txBody>
      </p:sp>
    </p:spTree>
    <p:extLst>
      <p:ext uri="{BB962C8B-B14F-4D97-AF65-F5344CB8AC3E}">
        <p14:creationId xmlns:p14="http://schemas.microsoft.com/office/powerpoint/2010/main" val="318786941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6FEA51FB-CDE2-40CC-9B5E-49D602637916}"/>
              </a:ext>
            </a:extLst>
          </p:cNvPr>
          <p:cNvSpPr>
            <a:spLocks noGrp="1"/>
          </p:cNvSpPr>
          <p:nvPr>
            <p:ph type="sldNum" sz="quarter" idx="12"/>
          </p:nvPr>
        </p:nvSpPr>
        <p:spPr>
          <a:xfrm>
            <a:off x="6752922" y="6218703"/>
            <a:ext cx="2057400" cy="365125"/>
          </a:xfrm>
        </p:spPr>
        <p:txBody>
          <a:bodyPr/>
          <a:lstStyle/>
          <a:p>
            <a:fld id="{CBF934BD-E90C-48AD-ABF4-D83759C07D99}" type="slidenum">
              <a:rPr lang="en-US" altLang="ja-JP" smtClean="0"/>
              <a:pPr/>
              <a:t>19</a:t>
            </a:fld>
            <a:endParaRPr lang="en-US" altLang="ja-JP"/>
          </a:p>
        </p:txBody>
      </p:sp>
      <p:sp>
        <p:nvSpPr>
          <p:cNvPr id="3" name="タイトル 2">
            <a:extLst>
              <a:ext uri="{FF2B5EF4-FFF2-40B4-BE49-F238E27FC236}">
                <a16:creationId xmlns:a16="http://schemas.microsoft.com/office/drawing/2014/main" id="{4DFEC0CE-4317-5F45-8F53-53D63C64E769}"/>
              </a:ext>
            </a:extLst>
          </p:cNvPr>
          <p:cNvSpPr>
            <a:spLocks noGrp="1"/>
          </p:cNvSpPr>
          <p:nvPr>
            <p:ph type="title"/>
          </p:nvPr>
        </p:nvSpPr>
        <p:spPr>
          <a:xfrm>
            <a:off x="520700" y="620688"/>
            <a:ext cx="8102600" cy="648000"/>
          </a:xfrm>
        </p:spPr>
        <p:txBody>
          <a:bodyPr>
            <a:normAutofit/>
          </a:bodyPr>
          <a:lstStyle/>
          <a:p>
            <a:r>
              <a:rPr lang="ja-JP" altLang="en-US" spc="0"/>
              <a:t>知っていますか？</a:t>
            </a:r>
            <a:r>
              <a:rPr lang="en-US" altLang="ja-JP" spc="0" dirty="0"/>
              <a:t> 169</a:t>
            </a:r>
            <a:r>
              <a:rPr lang="ja-JP" altLang="en-US" spc="0"/>
              <a:t>のターゲット</a:t>
            </a:r>
          </a:p>
        </p:txBody>
      </p:sp>
      <p:sp>
        <p:nvSpPr>
          <p:cNvPr id="4" name="テキスト プレースホルダー 3">
            <a:extLst>
              <a:ext uri="{FF2B5EF4-FFF2-40B4-BE49-F238E27FC236}">
                <a16:creationId xmlns:a16="http://schemas.microsoft.com/office/drawing/2014/main" id="{2A77C4F2-B124-5D46-AA54-057B6396C7C7}"/>
              </a:ext>
            </a:extLst>
          </p:cNvPr>
          <p:cNvSpPr>
            <a:spLocks noGrp="1"/>
          </p:cNvSpPr>
          <p:nvPr>
            <p:ph type="body" sz="quarter" idx="13"/>
          </p:nvPr>
        </p:nvSpPr>
        <p:spPr>
          <a:xfrm>
            <a:off x="668073" y="121092"/>
            <a:ext cx="7145411" cy="459568"/>
          </a:xfrm>
        </p:spPr>
        <p:txBody>
          <a:bodyPr/>
          <a:lstStyle/>
          <a:p>
            <a:r>
              <a:rPr lang="en-US" altLang="ja-JP" dirty="0"/>
              <a:t>SDGs </a:t>
            </a:r>
            <a:r>
              <a:rPr lang="ja-JP" altLang="en-US"/>
              <a:t>ってどうしてできたの？</a:t>
            </a:r>
          </a:p>
        </p:txBody>
      </p:sp>
      <p:sp>
        <p:nvSpPr>
          <p:cNvPr id="5" name="テキスト プレースホルダー 4">
            <a:extLst>
              <a:ext uri="{FF2B5EF4-FFF2-40B4-BE49-F238E27FC236}">
                <a16:creationId xmlns:a16="http://schemas.microsoft.com/office/drawing/2014/main" id="{FB556576-97C9-EC40-90DB-2EB83E809720}"/>
              </a:ext>
            </a:extLst>
          </p:cNvPr>
          <p:cNvSpPr>
            <a:spLocks noGrp="1"/>
          </p:cNvSpPr>
          <p:nvPr>
            <p:ph type="body" sz="quarter" idx="14"/>
          </p:nvPr>
        </p:nvSpPr>
        <p:spPr>
          <a:xfrm>
            <a:off x="272073" y="142084"/>
            <a:ext cx="321751" cy="388812"/>
          </a:xfrm>
        </p:spPr>
        <p:txBody>
          <a:bodyPr/>
          <a:lstStyle/>
          <a:p>
            <a:r>
              <a:rPr lang="en-US" altLang="ja-JP" dirty="0"/>
              <a:t>2</a:t>
            </a:r>
            <a:endParaRPr lang="ja-JP" altLang="en-US"/>
          </a:p>
        </p:txBody>
      </p:sp>
      <p:graphicFrame>
        <p:nvGraphicFramePr>
          <p:cNvPr id="7" name="表 6">
            <a:extLst>
              <a:ext uri="{FF2B5EF4-FFF2-40B4-BE49-F238E27FC236}">
                <a16:creationId xmlns:a16="http://schemas.microsoft.com/office/drawing/2014/main" id="{DFC74188-E6C4-D440-85E4-FCEEF7269AE5}"/>
              </a:ext>
            </a:extLst>
          </p:cNvPr>
          <p:cNvGraphicFramePr>
            <a:graphicFrameLocks noGrp="1"/>
          </p:cNvGraphicFramePr>
          <p:nvPr/>
        </p:nvGraphicFramePr>
        <p:xfrm>
          <a:off x="668072" y="1522780"/>
          <a:ext cx="7792359" cy="3607603"/>
        </p:xfrm>
        <a:graphic>
          <a:graphicData uri="http://schemas.openxmlformats.org/drawingml/2006/table">
            <a:tbl>
              <a:tblPr firstRow="1" bandRow="1">
                <a:tableStyleId>{5C22544A-7EE6-4342-B048-85BDC9FD1C3A}</a:tableStyleId>
              </a:tblPr>
              <a:tblGrid>
                <a:gridCol w="2060328">
                  <a:extLst>
                    <a:ext uri="{9D8B030D-6E8A-4147-A177-3AD203B41FA5}">
                      <a16:colId xmlns:a16="http://schemas.microsoft.com/office/drawing/2014/main" val="2907322253"/>
                    </a:ext>
                  </a:extLst>
                </a:gridCol>
                <a:gridCol w="5732031">
                  <a:extLst>
                    <a:ext uri="{9D8B030D-6E8A-4147-A177-3AD203B41FA5}">
                      <a16:colId xmlns:a16="http://schemas.microsoft.com/office/drawing/2014/main" val="496904710"/>
                    </a:ext>
                  </a:extLst>
                </a:gridCol>
              </a:tblGrid>
              <a:tr h="385793">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600" dirty="0">
                          <a:latin typeface="メイリオ" panose="020B0604030504040204" pitchFamily="50" charset="-128"/>
                          <a:ea typeface="メイリオ" panose="020B0604030504040204" pitchFamily="50" charset="-128"/>
                        </a:rPr>
                        <a:t>ゴール</a:t>
                      </a:r>
                    </a:p>
                  </a:txBody>
                  <a:tcPr anchor="ctr">
                    <a:lnR w="12700" cap="flat" cmpd="sng" algn="ctr">
                      <a:solidFill>
                        <a:schemeClr val="tx1"/>
                      </a:solidFill>
                      <a:prstDash val="sysDot"/>
                      <a:round/>
                      <a:headEnd type="none" w="med" len="med"/>
                      <a:tailEnd type="none" w="med" len="med"/>
                    </a:lnR>
                    <a:solidFill>
                      <a:schemeClr val="bg2">
                        <a:lumMod val="75000"/>
                      </a:schemeClr>
                    </a:solidFill>
                  </a:tcPr>
                </a:tc>
                <a:tc>
                  <a:txBody>
                    <a:bodyPr/>
                    <a:lstStyle/>
                    <a:p>
                      <a:pPr algn="ctr"/>
                      <a:r>
                        <a:rPr kumimoji="1" lang="ja-JP" altLang="en-US" sz="1600" dirty="0"/>
                        <a:t>ターゲット</a:t>
                      </a:r>
                    </a:p>
                  </a:txBody>
                  <a:tcPr anchor="ctr">
                    <a:lnL w="12700" cap="flat" cmpd="sng" algn="ctr">
                      <a:solidFill>
                        <a:schemeClr val="tx1"/>
                      </a:solidFill>
                      <a:prstDash val="sysDot"/>
                      <a:round/>
                      <a:headEnd type="none" w="med" len="med"/>
                      <a:tailEnd type="none" w="med" len="med"/>
                    </a:lnL>
                    <a:solidFill>
                      <a:schemeClr val="bg2">
                        <a:lumMod val="75000"/>
                      </a:schemeClr>
                    </a:solidFill>
                  </a:tcPr>
                </a:tc>
                <a:extLst>
                  <a:ext uri="{0D108BD9-81ED-4DB2-BD59-A6C34878D82A}">
                    <a16:rowId xmlns:a16="http://schemas.microsoft.com/office/drawing/2014/main" val="476860026"/>
                  </a:ext>
                </a:extLst>
              </a:tr>
              <a:tr h="639875">
                <a:tc rowSpan="4">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1" lang="en-US" altLang="ja-JP" sz="1600" dirty="0">
                        <a:solidFill>
                          <a:schemeClr val="tx2"/>
                        </a:solidFill>
                        <a:latin typeface="メイリオ" panose="020B0604030504040204" pitchFamily="50" charset="-128"/>
                        <a:ea typeface="メイリオ" panose="020B0604030504040204" pitchFamily="50" charset="-128"/>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1" lang="en-US" altLang="ja-JP" sz="1600" dirty="0">
                        <a:solidFill>
                          <a:schemeClr val="tx2"/>
                        </a:solidFill>
                        <a:latin typeface="メイリオ" panose="020B0604030504040204" pitchFamily="50" charset="-128"/>
                        <a:ea typeface="メイリオ" panose="020B0604030504040204" pitchFamily="50" charset="-128"/>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1" lang="en-US" altLang="ja-JP" sz="1600" dirty="0">
                        <a:solidFill>
                          <a:schemeClr val="tx2"/>
                        </a:solidFill>
                        <a:latin typeface="メイリオ" panose="020B0604030504040204" pitchFamily="50" charset="-128"/>
                        <a:ea typeface="メイリオ" panose="020B0604030504040204" pitchFamily="50" charset="-128"/>
                      </a:endParaRPr>
                    </a:p>
                    <a:p>
                      <a:pPr marL="0" marR="0" lvl="0" indent="0" algn="ctr" defTabSz="457200" rtl="0" eaLnBrk="1" fontAlgn="auto" latinLnBrk="0" hangingPunct="1">
                        <a:lnSpc>
                          <a:spcPct val="120000"/>
                        </a:lnSpc>
                        <a:spcBef>
                          <a:spcPts val="0"/>
                        </a:spcBef>
                        <a:spcAft>
                          <a:spcPts val="0"/>
                        </a:spcAft>
                        <a:buClrTx/>
                        <a:buSzTx/>
                        <a:buFontTx/>
                        <a:buNone/>
                        <a:tabLst/>
                        <a:defRPr/>
                      </a:pPr>
                      <a:endParaRPr kumimoji="1" lang="en-US" altLang="ja-JP" sz="1500" b="1" dirty="0">
                        <a:solidFill>
                          <a:schemeClr val="tx1"/>
                        </a:solidFill>
                        <a:latin typeface="メイリオ" panose="020B0604030504040204" pitchFamily="50" charset="-128"/>
                        <a:ea typeface="メイリオ" panose="020B0604030504040204" pitchFamily="50" charset="-128"/>
                      </a:endParaRPr>
                    </a:p>
                    <a:p>
                      <a:pPr marL="0" marR="0" lvl="0" indent="0" algn="ctr" defTabSz="457200" rtl="0" eaLnBrk="1" fontAlgn="auto" latinLnBrk="0" hangingPunct="1">
                        <a:lnSpc>
                          <a:spcPct val="120000"/>
                        </a:lnSpc>
                        <a:spcBef>
                          <a:spcPts val="0"/>
                        </a:spcBef>
                        <a:spcAft>
                          <a:spcPts val="0"/>
                        </a:spcAft>
                        <a:buClrTx/>
                        <a:buSzTx/>
                        <a:buFontTx/>
                        <a:buNone/>
                        <a:tabLst/>
                        <a:defRPr/>
                      </a:pPr>
                      <a:endParaRPr kumimoji="1" lang="en-US" altLang="ja-JP" sz="1500" b="0" dirty="0">
                        <a:solidFill>
                          <a:schemeClr val="tx1"/>
                        </a:solidFill>
                        <a:latin typeface="メイリオ" panose="020B0604030504040204" pitchFamily="50" charset="-128"/>
                        <a:ea typeface="メイリオ" panose="020B0604030504040204" pitchFamily="50" charset="-128"/>
                      </a:endParaRPr>
                    </a:p>
                    <a:p>
                      <a:pPr marL="0" marR="0" lvl="0" indent="0" algn="ctr" defTabSz="457200" rtl="0" eaLnBrk="1" fontAlgn="auto" latinLnBrk="0" hangingPunct="1">
                        <a:lnSpc>
                          <a:spcPct val="120000"/>
                        </a:lnSpc>
                        <a:spcBef>
                          <a:spcPts val="0"/>
                        </a:spcBef>
                        <a:spcAft>
                          <a:spcPts val="0"/>
                        </a:spcAft>
                        <a:buClrTx/>
                        <a:buSzTx/>
                        <a:buFontTx/>
                        <a:buNone/>
                        <a:tabLst/>
                        <a:defRPr/>
                      </a:pPr>
                      <a:endParaRPr kumimoji="1" lang="en-US" altLang="ja-JP" sz="1500" b="0" dirty="0">
                        <a:solidFill>
                          <a:schemeClr val="tx1"/>
                        </a:solidFill>
                        <a:latin typeface="メイリオ" panose="020B0604030504040204" pitchFamily="50" charset="-128"/>
                        <a:ea typeface="メイリオ" panose="020B0604030504040204" pitchFamily="50" charset="-128"/>
                      </a:endParaRPr>
                    </a:p>
                    <a:p>
                      <a:pPr marL="0" marR="0" lvl="0" indent="0" algn="ctr" defTabSz="457200" rtl="0" eaLnBrk="1" fontAlgn="auto" latinLnBrk="0" hangingPunct="1">
                        <a:lnSpc>
                          <a:spcPct val="120000"/>
                        </a:lnSpc>
                        <a:spcBef>
                          <a:spcPts val="0"/>
                        </a:spcBef>
                        <a:spcAft>
                          <a:spcPts val="0"/>
                        </a:spcAft>
                        <a:buClrTx/>
                        <a:buSzTx/>
                        <a:buFontTx/>
                        <a:buNone/>
                        <a:tabLst/>
                        <a:defRPr/>
                      </a:pPr>
                      <a:r>
                        <a:rPr kumimoji="1" lang="ja-JP" altLang="en-US" sz="1500" b="0">
                          <a:solidFill>
                            <a:schemeClr val="tx1"/>
                          </a:solidFill>
                          <a:latin typeface="メイリオ" panose="020B0604030504040204" pitchFamily="50" charset="-128"/>
                          <a:ea typeface="メイリオ" panose="020B0604030504040204" pitchFamily="50" charset="-128"/>
                        </a:rPr>
                        <a:t>あらゆる場所の</a:t>
                      </a:r>
                      <a:endParaRPr kumimoji="1" lang="en-US" altLang="ja-JP" sz="1500" b="0" dirty="0">
                        <a:solidFill>
                          <a:schemeClr val="tx1"/>
                        </a:solidFill>
                        <a:latin typeface="メイリオ" panose="020B0604030504040204" pitchFamily="50" charset="-128"/>
                        <a:ea typeface="メイリオ" panose="020B0604030504040204" pitchFamily="50" charset="-128"/>
                      </a:endParaRPr>
                    </a:p>
                    <a:p>
                      <a:pPr marL="0" marR="0" lvl="0" indent="0" algn="ctr" defTabSz="457200" rtl="0" eaLnBrk="1" fontAlgn="auto" latinLnBrk="0" hangingPunct="1">
                        <a:lnSpc>
                          <a:spcPct val="120000"/>
                        </a:lnSpc>
                        <a:spcBef>
                          <a:spcPts val="0"/>
                        </a:spcBef>
                        <a:spcAft>
                          <a:spcPts val="0"/>
                        </a:spcAft>
                        <a:buClrTx/>
                        <a:buSzTx/>
                        <a:buFontTx/>
                        <a:buNone/>
                        <a:tabLst/>
                        <a:defRPr/>
                      </a:pPr>
                      <a:r>
                        <a:rPr kumimoji="1" lang="ja-JP" altLang="en-US" sz="1500" b="0">
                          <a:solidFill>
                            <a:schemeClr val="tx1"/>
                          </a:solidFill>
                          <a:latin typeface="メイリオ" panose="020B0604030504040204" pitchFamily="50" charset="-128"/>
                          <a:ea typeface="メイリオ" panose="020B0604030504040204" pitchFamily="50" charset="-128"/>
                        </a:rPr>
                        <a:t>あらゆる形態の</a:t>
                      </a:r>
                      <a:endParaRPr kumimoji="1" lang="en-US" altLang="ja-JP" sz="1500" b="0" dirty="0">
                        <a:solidFill>
                          <a:schemeClr val="tx1"/>
                        </a:solidFill>
                        <a:latin typeface="メイリオ" panose="020B0604030504040204" pitchFamily="50" charset="-128"/>
                        <a:ea typeface="メイリオ" panose="020B0604030504040204" pitchFamily="50" charset="-128"/>
                      </a:endParaRPr>
                    </a:p>
                    <a:p>
                      <a:pPr marL="0" marR="0" lvl="0" indent="0" algn="ctr" defTabSz="457200" rtl="0" eaLnBrk="1" fontAlgn="auto" latinLnBrk="0" hangingPunct="1">
                        <a:lnSpc>
                          <a:spcPct val="120000"/>
                        </a:lnSpc>
                        <a:spcBef>
                          <a:spcPts val="0"/>
                        </a:spcBef>
                        <a:spcAft>
                          <a:spcPts val="0"/>
                        </a:spcAft>
                        <a:buClrTx/>
                        <a:buSzTx/>
                        <a:buFontTx/>
                        <a:buNone/>
                        <a:tabLst/>
                        <a:defRPr/>
                      </a:pPr>
                      <a:r>
                        <a:rPr kumimoji="1" lang="ja-JP" altLang="en-US" sz="1500" b="0">
                          <a:solidFill>
                            <a:schemeClr val="tx1"/>
                          </a:solidFill>
                          <a:latin typeface="メイリオ" panose="020B0604030504040204" pitchFamily="50" charset="-128"/>
                          <a:ea typeface="メイリオ" panose="020B0604030504040204" pitchFamily="50" charset="-128"/>
                        </a:rPr>
                        <a:t>貧困</a:t>
                      </a:r>
                      <a:r>
                        <a:rPr kumimoji="1" lang="ja-JP" altLang="en-US" sz="1500" b="0" dirty="0">
                          <a:solidFill>
                            <a:schemeClr val="tx1"/>
                          </a:solidFill>
                          <a:latin typeface="メイリオ" panose="020B0604030504040204" pitchFamily="50" charset="-128"/>
                          <a:ea typeface="メイリオ" panose="020B0604030504040204" pitchFamily="50" charset="-128"/>
                        </a:rPr>
                        <a:t>を終わらせる</a:t>
                      </a:r>
                    </a:p>
                  </a:txBody>
                  <a:tcPr anchor="ctr">
                    <a:lnR w="12700" cap="flat" cmpd="sng" algn="ctr">
                      <a:solidFill>
                        <a:schemeClr val="tx1"/>
                      </a:solidFill>
                      <a:prstDash val="sysDot"/>
                      <a:round/>
                      <a:headEnd type="none" w="med" len="med"/>
                      <a:tailEnd type="none" w="med" len="med"/>
                    </a:lnR>
                    <a:lnB w="12700" cap="flat" cmpd="sng" algn="ctr">
                      <a:solidFill>
                        <a:schemeClr val="tx1">
                          <a:lumMod val="40000"/>
                          <a:lumOff val="60000"/>
                        </a:schemeClr>
                      </a:solidFill>
                      <a:prstDash val="solid"/>
                      <a:round/>
                      <a:headEnd type="none" w="med" len="med"/>
                      <a:tailEnd type="none" w="med" len="med"/>
                    </a:lnB>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en-US" altLang="ja-JP" sz="1500" b="1" dirty="0">
                          <a:solidFill>
                            <a:schemeClr val="tx2"/>
                          </a:solidFill>
                          <a:latin typeface="メイリオ" panose="020B0604030504040204" pitchFamily="50" charset="-128"/>
                          <a:ea typeface="メイリオ" panose="020B0604030504040204" pitchFamily="50" charset="-128"/>
                        </a:rPr>
                        <a:t>1.1</a:t>
                      </a:r>
                      <a:r>
                        <a:rPr kumimoji="1" lang="ja-JP" altLang="en-US" sz="1500" dirty="0">
                          <a:latin typeface="メイリオ" panose="020B0604030504040204" pitchFamily="50" charset="-128"/>
                          <a:ea typeface="メイリオ" panose="020B0604030504040204" pitchFamily="50" charset="-128"/>
                        </a:rPr>
                        <a:t>　</a:t>
                      </a:r>
                      <a:r>
                        <a:rPr kumimoji="1" lang="en-US" altLang="ja-JP" sz="1500" dirty="0">
                          <a:latin typeface="メイリオ" panose="020B0604030504040204" pitchFamily="50" charset="-128"/>
                          <a:ea typeface="メイリオ" panose="020B0604030504040204" pitchFamily="50" charset="-128"/>
                        </a:rPr>
                        <a:t>2030</a:t>
                      </a:r>
                      <a:r>
                        <a:rPr kumimoji="1" lang="ja-JP" altLang="en-US" sz="1500" dirty="0">
                          <a:latin typeface="メイリオ" panose="020B0604030504040204" pitchFamily="50" charset="-128"/>
                          <a:ea typeface="メイリオ" panose="020B0604030504040204" pitchFamily="50" charset="-128"/>
                        </a:rPr>
                        <a:t>年までに、現在１日</a:t>
                      </a:r>
                      <a:r>
                        <a:rPr kumimoji="1" lang="en-US" altLang="ja-JP" sz="1500" dirty="0">
                          <a:latin typeface="メイリオ" panose="020B0604030504040204" pitchFamily="50" charset="-128"/>
                          <a:ea typeface="メイリオ" panose="020B0604030504040204" pitchFamily="50" charset="-128"/>
                        </a:rPr>
                        <a:t>1.25</a:t>
                      </a:r>
                      <a:r>
                        <a:rPr kumimoji="1" lang="ja-JP" altLang="en-US" sz="1500" dirty="0">
                          <a:latin typeface="メイリオ" panose="020B0604030504040204" pitchFamily="50" charset="-128"/>
                          <a:ea typeface="メイリオ" panose="020B0604030504040204" pitchFamily="50" charset="-128"/>
                        </a:rPr>
                        <a:t>ドル未満で生活する人々と定義されている極度の貧困をあらゆる場所で終わらせる。</a:t>
                      </a:r>
                      <a:endParaRPr kumimoji="1" lang="en-US" altLang="ja-JP" sz="1500" dirty="0">
                        <a:latin typeface="メイリオ" panose="020B0604030504040204" pitchFamily="50" charset="-128"/>
                        <a:ea typeface="メイリオ" panose="020B0604030504040204" pitchFamily="50" charset="-128"/>
                      </a:endParaRPr>
                    </a:p>
                  </a:txBody>
                  <a:tcPr anchor="ctr">
                    <a:lnL w="12700" cap="flat" cmpd="sng" algn="ctr">
                      <a:solidFill>
                        <a:schemeClr val="tx1"/>
                      </a:solidFill>
                      <a:prstDash val="sysDot"/>
                      <a:round/>
                      <a:headEnd type="none" w="med" len="med"/>
                      <a:tailEnd type="none" w="med" len="med"/>
                    </a:lnL>
                    <a:lnB w="12700" cap="flat" cmpd="sng" algn="ctr">
                      <a:solidFill>
                        <a:schemeClr val="tx1"/>
                      </a:solidFill>
                      <a:prstDash val="sysDot"/>
                      <a:round/>
                      <a:headEnd type="none" w="med" len="med"/>
                      <a:tailEnd type="none" w="med" len="med"/>
                    </a:lnB>
                    <a:noFill/>
                  </a:tcPr>
                </a:tc>
                <a:extLst>
                  <a:ext uri="{0D108BD9-81ED-4DB2-BD59-A6C34878D82A}">
                    <a16:rowId xmlns:a16="http://schemas.microsoft.com/office/drawing/2014/main" val="4004439838"/>
                  </a:ext>
                </a:extLst>
              </a:tr>
              <a:tr h="639875">
                <a:tc vMerge="1">
                  <a:txBody>
                    <a:bodyPr/>
                    <a:lstStyle/>
                    <a:p>
                      <a:endParaRPr kumimoji="1" lang="ja-JP" altLang="en-US" dirty="0"/>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en-US" altLang="ja-JP" sz="1500" b="1" dirty="0">
                          <a:solidFill>
                            <a:schemeClr val="tx2"/>
                          </a:solidFill>
                          <a:latin typeface="メイリオ" panose="020B0604030504040204" pitchFamily="50" charset="-128"/>
                          <a:ea typeface="メイリオ" panose="020B0604030504040204" pitchFamily="50" charset="-128"/>
                        </a:rPr>
                        <a:t>1.2</a:t>
                      </a:r>
                      <a:r>
                        <a:rPr kumimoji="1" lang="ja-JP" altLang="en-US" sz="1500" dirty="0">
                          <a:latin typeface="メイリオ" panose="020B0604030504040204" pitchFamily="50" charset="-128"/>
                          <a:ea typeface="メイリオ" panose="020B0604030504040204" pitchFamily="50" charset="-128"/>
                        </a:rPr>
                        <a:t>　</a:t>
                      </a:r>
                      <a:r>
                        <a:rPr kumimoji="1" lang="en-US" altLang="ja-JP" sz="1500" dirty="0">
                          <a:latin typeface="メイリオ" panose="020B0604030504040204" pitchFamily="50" charset="-128"/>
                          <a:ea typeface="メイリオ" panose="020B0604030504040204" pitchFamily="50" charset="-128"/>
                        </a:rPr>
                        <a:t>2030</a:t>
                      </a:r>
                      <a:r>
                        <a:rPr kumimoji="1" lang="ja-JP" altLang="en-US" sz="1500" dirty="0">
                          <a:latin typeface="メイリオ" panose="020B0604030504040204" pitchFamily="50" charset="-128"/>
                          <a:ea typeface="メイリオ" panose="020B0604030504040204" pitchFamily="50" charset="-128"/>
                        </a:rPr>
                        <a:t>年までに、各国定義によるあらゆる貧困状態にある、すべての年齢の男性、女性、子供の割合を半減させる。</a:t>
                      </a:r>
                      <a:endParaRPr kumimoji="1" lang="en-US" altLang="ja-JP" sz="1500" dirty="0">
                        <a:latin typeface="メイリオ" panose="020B0604030504040204" pitchFamily="50" charset="-128"/>
                        <a:ea typeface="メイリオ" panose="020B0604030504040204" pitchFamily="50" charset="-128"/>
                      </a:endParaRPr>
                    </a:p>
                  </a:txBody>
                  <a:tcPr anchor="ctr">
                    <a:lnL w="12700" cap="flat" cmpd="sng" algn="ctr">
                      <a:solidFill>
                        <a:schemeClr val="tx1"/>
                      </a:solidFill>
                      <a:prstDash val="sysDot"/>
                      <a:round/>
                      <a:headEnd type="none" w="med" len="med"/>
                      <a:tailEnd type="none" w="med" len="med"/>
                    </a:lnL>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noFill/>
                  </a:tcPr>
                </a:tc>
                <a:extLst>
                  <a:ext uri="{0D108BD9-81ED-4DB2-BD59-A6C34878D82A}">
                    <a16:rowId xmlns:a16="http://schemas.microsoft.com/office/drawing/2014/main" val="2533051475"/>
                  </a:ext>
                </a:extLst>
              </a:tr>
              <a:tr h="1032765">
                <a:tc vMerge="1">
                  <a:txBody>
                    <a:bodyPr/>
                    <a:lstStyle/>
                    <a:p>
                      <a:endParaRPr kumimoji="1" lang="ja-JP" altLang="en-US" dirty="0"/>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en-US" altLang="ja-JP" sz="1500" b="1" dirty="0">
                          <a:solidFill>
                            <a:schemeClr val="tx2"/>
                          </a:solidFill>
                          <a:latin typeface="メイリオ" panose="020B0604030504040204" pitchFamily="50" charset="-128"/>
                          <a:ea typeface="メイリオ" panose="020B0604030504040204" pitchFamily="50" charset="-128"/>
                        </a:rPr>
                        <a:t>1.a</a:t>
                      </a:r>
                      <a:r>
                        <a:rPr kumimoji="1" lang="ja-JP" altLang="en-US" sz="1500" b="1" dirty="0">
                          <a:solidFill>
                            <a:schemeClr val="tx2"/>
                          </a:solidFill>
                          <a:latin typeface="メイリオ" panose="020B0604030504040204" pitchFamily="50" charset="-128"/>
                          <a:ea typeface="メイリオ" panose="020B0604030504040204" pitchFamily="50" charset="-128"/>
                        </a:rPr>
                        <a:t>　</a:t>
                      </a:r>
                      <a:r>
                        <a:rPr kumimoji="1" lang="ja-JP" altLang="en-US" sz="1500" dirty="0">
                          <a:latin typeface="メイリオ" panose="020B0604030504040204" pitchFamily="50" charset="-128"/>
                          <a:ea typeface="メイリオ" panose="020B0604030504040204" pitchFamily="50" charset="-128"/>
                        </a:rPr>
                        <a:t>あらゆる次元での貧困を終わらせるための計画や政策を実施するべく、後発開発途上国をはじめとする開発途上国に対して適切かつ予測可能な手段を講じるため、開発協力の強化などを通じて、さまざまな供給源からの相当量の資源の動員を確保する。</a:t>
                      </a:r>
                      <a:endParaRPr kumimoji="1" lang="en-US" altLang="ja-JP" sz="1500" dirty="0">
                        <a:latin typeface="メイリオ" panose="020B0604030504040204" pitchFamily="50" charset="-128"/>
                        <a:ea typeface="メイリオ" panose="020B0604030504040204" pitchFamily="50" charset="-128"/>
                      </a:endParaRPr>
                    </a:p>
                  </a:txBody>
                  <a:tcPr anchor="ctr">
                    <a:lnL w="12700" cap="flat" cmpd="sng" algn="ctr">
                      <a:solidFill>
                        <a:schemeClr val="tx1"/>
                      </a:solidFill>
                      <a:prstDash val="sysDot"/>
                      <a:round/>
                      <a:headEnd type="none" w="med" len="med"/>
                      <a:tailEnd type="none" w="med" len="med"/>
                    </a:lnL>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noFill/>
                  </a:tcPr>
                </a:tc>
                <a:extLst>
                  <a:ext uri="{0D108BD9-81ED-4DB2-BD59-A6C34878D82A}">
                    <a16:rowId xmlns:a16="http://schemas.microsoft.com/office/drawing/2014/main" val="1698403946"/>
                  </a:ext>
                </a:extLst>
              </a:tr>
              <a:tr h="909295">
                <a:tc vMerge="1">
                  <a:txBody>
                    <a:bodyPr/>
                    <a:lstStyle/>
                    <a:p>
                      <a:endParaRPr kumimoji="1" lang="ja-JP" altLang="en-US" dirty="0"/>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en-US" altLang="ja-JP" sz="1500" b="1" dirty="0">
                          <a:solidFill>
                            <a:schemeClr val="tx2"/>
                          </a:solidFill>
                          <a:latin typeface="メイリオ" panose="020B0604030504040204" pitchFamily="50" charset="-128"/>
                          <a:ea typeface="メイリオ" panose="020B0604030504040204" pitchFamily="50" charset="-128"/>
                        </a:rPr>
                        <a:t>1.b</a:t>
                      </a:r>
                      <a:r>
                        <a:rPr kumimoji="1" lang="ja-JP" altLang="en-US" sz="1500" b="1" dirty="0">
                          <a:solidFill>
                            <a:schemeClr val="tx2"/>
                          </a:solidFill>
                          <a:latin typeface="メイリオ" panose="020B0604030504040204" pitchFamily="50" charset="-128"/>
                          <a:ea typeface="メイリオ" panose="020B0604030504040204" pitchFamily="50" charset="-128"/>
                        </a:rPr>
                        <a:t>　</a:t>
                      </a:r>
                      <a:r>
                        <a:rPr kumimoji="1" lang="ja-JP" altLang="en-US" sz="1500" dirty="0">
                          <a:latin typeface="メイリオ" panose="020B0604030504040204" pitchFamily="50" charset="-128"/>
                          <a:ea typeface="メイリオ" panose="020B0604030504040204" pitchFamily="50" charset="-128"/>
                        </a:rPr>
                        <a:t>貧困撲滅のための行動への投資拡大を支援するため、国、地域及び国際レベルで、貧困層やジェンダーに配慮した開発戦略に基づいた適正な政策的枠組みを構築する。</a:t>
                      </a:r>
                      <a:endParaRPr kumimoji="1" lang="en-US" altLang="ja-JP" sz="1500" dirty="0">
                        <a:latin typeface="メイリオ" panose="020B0604030504040204" pitchFamily="50" charset="-128"/>
                        <a:ea typeface="メイリオ" panose="020B0604030504040204" pitchFamily="50" charset="-128"/>
                      </a:endParaRPr>
                    </a:p>
                  </a:txBody>
                  <a:tcPr anchor="ctr">
                    <a:lnL w="12700" cap="flat" cmpd="sng" algn="ctr">
                      <a:solidFill>
                        <a:schemeClr val="tx1"/>
                      </a:solidFill>
                      <a:prstDash val="sysDot"/>
                      <a:round/>
                      <a:headEnd type="none" w="med" len="med"/>
                      <a:tailEnd type="none" w="med" len="med"/>
                    </a:lnL>
                    <a:lnT w="12700" cap="flat" cmpd="sng" algn="ctr">
                      <a:solidFill>
                        <a:schemeClr val="tx1"/>
                      </a:solidFill>
                      <a:prstDash val="sysDot"/>
                      <a:round/>
                      <a:headEnd type="none" w="med" len="med"/>
                      <a:tailEnd type="none" w="med" len="med"/>
                    </a:lnT>
                    <a:lnB w="12700" cap="flat" cmpd="sng" algn="ctr">
                      <a:solidFill>
                        <a:schemeClr val="tx1">
                          <a:lumMod val="40000"/>
                          <a:lumOff val="60000"/>
                        </a:schemeClr>
                      </a:solidFill>
                      <a:prstDash val="solid"/>
                      <a:round/>
                      <a:headEnd type="none" w="med" len="med"/>
                      <a:tailEnd type="none" w="med" len="med"/>
                    </a:lnB>
                    <a:noFill/>
                  </a:tcPr>
                </a:tc>
                <a:extLst>
                  <a:ext uri="{0D108BD9-81ED-4DB2-BD59-A6C34878D82A}">
                    <a16:rowId xmlns:a16="http://schemas.microsoft.com/office/drawing/2014/main" val="3246336040"/>
                  </a:ext>
                </a:extLst>
              </a:tr>
            </a:tbl>
          </a:graphicData>
        </a:graphic>
      </p:graphicFrame>
      <p:pic>
        <p:nvPicPr>
          <p:cNvPr id="9" name="図 8">
            <a:extLst>
              <a:ext uri="{FF2B5EF4-FFF2-40B4-BE49-F238E27FC236}">
                <a16:creationId xmlns:a16="http://schemas.microsoft.com/office/drawing/2014/main" id="{8FD062AD-1404-C74C-9932-B71E9E8C5601}"/>
              </a:ext>
            </a:extLst>
          </p:cNvPr>
          <p:cNvPicPr>
            <a:picLocks noChangeAspect="1"/>
          </p:cNvPicPr>
          <p:nvPr/>
        </p:nvPicPr>
        <p:blipFill>
          <a:blip r:embed="rId3"/>
          <a:stretch>
            <a:fillRect/>
          </a:stretch>
        </p:blipFill>
        <p:spPr>
          <a:xfrm>
            <a:off x="923429" y="2156693"/>
            <a:ext cx="1560339" cy="1560339"/>
          </a:xfrm>
          <a:prstGeom prst="rect">
            <a:avLst/>
          </a:prstGeom>
        </p:spPr>
      </p:pic>
      <p:grpSp>
        <p:nvGrpSpPr>
          <p:cNvPr id="6" name="グループ化 5">
            <a:extLst>
              <a:ext uri="{FF2B5EF4-FFF2-40B4-BE49-F238E27FC236}">
                <a16:creationId xmlns:a16="http://schemas.microsoft.com/office/drawing/2014/main" id="{F64CC505-7BC3-7F46-B1AB-DDE5D926C679}"/>
              </a:ext>
            </a:extLst>
          </p:cNvPr>
          <p:cNvGrpSpPr/>
          <p:nvPr/>
        </p:nvGrpSpPr>
        <p:grpSpPr>
          <a:xfrm>
            <a:off x="668072" y="5157192"/>
            <a:ext cx="7792359" cy="1137724"/>
            <a:chOff x="668072" y="5157192"/>
            <a:chExt cx="7792359" cy="1137724"/>
          </a:xfrm>
        </p:grpSpPr>
        <p:sp>
          <p:nvSpPr>
            <p:cNvPr id="11" name="角丸四角形 10">
              <a:extLst>
                <a:ext uri="{FF2B5EF4-FFF2-40B4-BE49-F238E27FC236}">
                  <a16:creationId xmlns:a16="http://schemas.microsoft.com/office/drawing/2014/main" id="{2284B991-1C4F-974F-A45F-04262EC11A2C}"/>
                </a:ext>
              </a:extLst>
            </p:cNvPr>
            <p:cNvSpPr/>
            <p:nvPr/>
          </p:nvSpPr>
          <p:spPr>
            <a:xfrm>
              <a:off x="668072" y="5413078"/>
              <a:ext cx="7792359" cy="881838"/>
            </a:xfrm>
            <a:prstGeom prst="round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2"/>
                </a:solidFill>
                <a:latin typeface="Meiryo" panose="020B0604030504040204" pitchFamily="34" charset="-128"/>
              </a:endParaRPr>
            </a:p>
          </p:txBody>
        </p:sp>
        <p:sp>
          <p:nvSpPr>
            <p:cNvPr id="8" name="テキスト ボックス 7">
              <a:extLst>
                <a:ext uri="{FF2B5EF4-FFF2-40B4-BE49-F238E27FC236}">
                  <a16:creationId xmlns:a16="http://schemas.microsoft.com/office/drawing/2014/main" id="{B4DD22D4-6395-8749-ACF8-0A2B76DCBDB4}"/>
                </a:ext>
              </a:extLst>
            </p:cNvPr>
            <p:cNvSpPr txBox="1"/>
            <p:nvPr/>
          </p:nvSpPr>
          <p:spPr>
            <a:xfrm>
              <a:off x="851421" y="5517696"/>
              <a:ext cx="7514314" cy="707117"/>
            </a:xfrm>
            <a:prstGeom prst="rect">
              <a:avLst/>
            </a:prstGeom>
            <a:noFill/>
          </p:spPr>
          <p:txBody>
            <a:bodyPr wrap="square" rtlCol="0">
              <a:spAutoFit/>
            </a:bodyPr>
            <a:lstStyle/>
            <a:p>
              <a:pPr lvl="0">
                <a:lnSpc>
                  <a:spcPct val="120000"/>
                </a:lnSpc>
                <a:spcBef>
                  <a:spcPts val="0"/>
                </a:spcBef>
                <a:defRPr/>
              </a:pPr>
              <a:r>
                <a:rPr lang="en-US" altLang="ja-JP" sz="1700" b="1" dirty="0">
                  <a:solidFill>
                    <a:schemeClr val="tx2"/>
                  </a:solidFill>
                  <a:latin typeface="Meiryo" panose="020B0604030504040204" pitchFamily="34" charset="-128"/>
                  <a:ea typeface="Meiryo" panose="020B0604030504040204" pitchFamily="34" charset="-128"/>
                </a:rPr>
                <a:t>SDGs </a:t>
              </a:r>
              <a:r>
                <a:rPr lang="ja-JP" altLang="en-US" sz="1700" b="1">
                  <a:solidFill>
                    <a:schemeClr val="tx2"/>
                  </a:solidFill>
                  <a:latin typeface="Meiryo" panose="020B0604030504040204" pitchFamily="34" charset="-128"/>
                  <a:ea typeface="Meiryo" panose="020B0604030504040204" pitchFamily="34" charset="-128"/>
                </a:rPr>
                <a:t>のゴールとターゲット</a:t>
              </a:r>
              <a:r>
                <a:rPr lang="ja-JP" altLang="en-US" sz="1700" b="1" dirty="0">
                  <a:solidFill>
                    <a:schemeClr val="tx2"/>
                  </a:solidFill>
                  <a:latin typeface="Meiryo" panose="020B0604030504040204" pitchFamily="34" charset="-128"/>
                  <a:ea typeface="Meiryo" panose="020B0604030504040204" pitchFamily="34" charset="-128"/>
                </a:rPr>
                <a:t>は、バックキャスティングの</a:t>
              </a:r>
              <a:r>
                <a:rPr lang="ja-JP" altLang="en-US" sz="1700" b="1">
                  <a:solidFill>
                    <a:schemeClr val="tx2"/>
                  </a:solidFill>
                  <a:latin typeface="Meiryo" panose="020B0604030504040204" pitchFamily="34" charset="-128"/>
                  <a:ea typeface="Meiryo" panose="020B0604030504040204" pitchFamily="34" charset="-128"/>
                </a:rPr>
                <a:t>考え方で</a:t>
              </a:r>
              <a:endParaRPr lang="en-US" altLang="ja-JP" sz="1700" b="1" dirty="0">
                <a:solidFill>
                  <a:schemeClr val="tx2"/>
                </a:solidFill>
                <a:latin typeface="Meiryo" panose="020B0604030504040204" pitchFamily="34" charset="-128"/>
                <a:ea typeface="Meiryo" panose="020B0604030504040204" pitchFamily="34" charset="-128"/>
              </a:endParaRPr>
            </a:p>
            <a:p>
              <a:pPr lvl="0">
                <a:lnSpc>
                  <a:spcPct val="120000"/>
                </a:lnSpc>
                <a:spcBef>
                  <a:spcPts val="0"/>
                </a:spcBef>
                <a:defRPr/>
              </a:pPr>
              <a:r>
                <a:rPr lang="ja-JP" altLang="en-US" sz="1700" b="1">
                  <a:solidFill>
                    <a:schemeClr val="tx2"/>
                  </a:solidFill>
                  <a:latin typeface="Meiryo" panose="020B0604030504040204" pitchFamily="34" charset="-128"/>
                  <a:ea typeface="Meiryo" panose="020B0604030504040204" pitchFamily="34" charset="-128"/>
                </a:rPr>
                <a:t>作られて</a:t>
              </a:r>
              <a:r>
                <a:rPr lang="ja-JP" altLang="en-US" sz="1700" b="1" dirty="0">
                  <a:solidFill>
                    <a:schemeClr val="tx2"/>
                  </a:solidFill>
                  <a:latin typeface="Meiryo" panose="020B0604030504040204" pitchFamily="34" charset="-128"/>
                  <a:ea typeface="Meiryo" panose="020B0604030504040204" pitchFamily="34" charset="-128"/>
                </a:rPr>
                <a:t>おり、</a:t>
              </a:r>
              <a:r>
                <a:rPr lang="ja-JP" altLang="en-US" sz="1700" b="1" dirty="0">
                  <a:solidFill>
                    <a:srgbClr val="E5001E"/>
                  </a:solidFill>
                  <a:latin typeface="Meiryo" panose="020B0604030504040204" pitchFamily="34" charset="-128"/>
                  <a:ea typeface="Meiryo" panose="020B0604030504040204" pitchFamily="34" charset="-128"/>
                </a:rPr>
                <a:t>「達成する」</a:t>
              </a:r>
              <a:r>
                <a:rPr lang="ja-JP" altLang="en-US" sz="1700" b="1" dirty="0">
                  <a:solidFill>
                    <a:schemeClr val="tx2"/>
                  </a:solidFill>
                  <a:latin typeface="Meiryo" panose="020B0604030504040204" pitchFamily="34" charset="-128"/>
                  <a:ea typeface="Meiryo" panose="020B0604030504040204" pitchFamily="34" charset="-128"/>
                </a:rPr>
                <a:t>という強いメッセージとなっています。</a:t>
              </a:r>
            </a:p>
          </p:txBody>
        </p:sp>
        <p:pic>
          <p:nvPicPr>
            <p:cNvPr id="12" name="図 11">
              <a:extLst>
                <a:ext uri="{FF2B5EF4-FFF2-40B4-BE49-F238E27FC236}">
                  <a16:creationId xmlns:a16="http://schemas.microsoft.com/office/drawing/2014/main" id="{5B5A4E6C-C42A-F940-9C51-C8388FC6780B}"/>
                </a:ext>
              </a:extLst>
            </p:cNvPr>
            <p:cNvPicPr>
              <a:picLocks noChangeAspect="1"/>
            </p:cNvPicPr>
            <p:nvPr/>
          </p:nvPicPr>
          <p:blipFill>
            <a:blip r:embed="rId4"/>
            <a:stretch>
              <a:fillRect/>
            </a:stretch>
          </p:blipFill>
          <p:spPr>
            <a:xfrm>
              <a:off x="7334389" y="5157192"/>
              <a:ext cx="958190" cy="1067621"/>
            </a:xfrm>
            <a:prstGeom prst="rect">
              <a:avLst/>
            </a:prstGeom>
          </p:spPr>
        </p:pic>
      </p:grpSp>
    </p:spTree>
    <p:extLst>
      <p:ext uri="{BB962C8B-B14F-4D97-AF65-F5344CB8AC3E}">
        <p14:creationId xmlns:p14="http://schemas.microsoft.com/office/powerpoint/2010/main" val="33151408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9DEBD0DF-C2F4-DD49-8967-FAB05CFCF8FC}"/>
              </a:ext>
            </a:extLst>
          </p:cNvPr>
          <p:cNvSpPr>
            <a:spLocks noGrp="1"/>
          </p:cNvSpPr>
          <p:nvPr>
            <p:ph type="sldNum" sz="quarter" idx="12"/>
          </p:nvPr>
        </p:nvSpPr>
        <p:spPr>
          <a:xfrm>
            <a:off x="6622916" y="6313541"/>
            <a:ext cx="2057400" cy="365125"/>
          </a:xfrm>
        </p:spPr>
        <p:txBody>
          <a:bodyPr/>
          <a:lstStyle/>
          <a:p>
            <a:fld id="{72B57CB0-56E5-4ACF-8420-A2BA192548BE}" type="slidenum">
              <a:rPr lang="en-US" altLang="ja-JP" smtClean="0"/>
              <a:pPr/>
              <a:t>20</a:t>
            </a:fld>
            <a:endParaRPr lang="en-US" altLang="ja-JP"/>
          </a:p>
        </p:txBody>
      </p:sp>
      <p:sp>
        <p:nvSpPr>
          <p:cNvPr id="3" name="タイトル 2">
            <a:extLst>
              <a:ext uri="{FF2B5EF4-FFF2-40B4-BE49-F238E27FC236}">
                <a16:creationId xmlns:a16="http://schemas.microsoft.com/office/drawing/2014/main" id="{52113207-88DC-0846-8676-AABAAEA3CF6A}"/>
              </a:ext>
            </a:extLst>
          </p:cNvPr>
          <p:cNvSpPr>
            <a:spLocks noGrp="1"/>
          </p:cNvSpPr>
          <p:nvPr>
            <p:ph type="title"/>
          </p:nvPr>
        </p:nvSpPr>
        <p:spPr>
          <a:xfrm>
            <a:off x="923925" y="2852936"/>
            <a:ext cx="7296150" cy="2768600"/>
          </a:xfrm>
        </p:spPr>
        <p:txBody>
          <a:bodyPr/>
          <a:lstStyle/>
          <a:p>
            <a:r>
              <a:rPr lang="ja-JP" altLang="en-US"/>
              <a:t>みんなで考えよう</a:t>
            </a:r>
          </a:p>
        </p:txBody>
      </p:sp>
      <p:sp>
        <p:nvSpPr>
          <p:cNvPr id="4" name="テキスト プレースホルダー 3">
            <a:extLst>
              <a:ext uri="{FF2B5EF4-FFF2-40B4-BE49-F238E27FC236}">
                <a16:creationId xmlns:a16="http://schemas.microsoft.com/office/drawing/2014/main" id="{E41BFF66-E150-6A4A-A81B-673F6A98E103}"/>
              </a:ext>
            </a:extLst>
          </p:cNvPr>
          <p:cNvSpPr>
            <a:spLocks noGrp="1"/>
          </p:cNvSpPr>
          <p:nvPr>
            <p:ph type="body" sz="quarter" idx="13"/>
          </p:nvPr>
        </p:nvSpPr>
        <p:spPr>
          <a:xfrm>
            <a:off x="3519574" y="1030807"/>
            <a:ext cx="2104851" cy="1358607"/>
          </a:xfrm>
        </p:spPr>
        <p:txBody>
          <a:bodyPr/>
          <a:lstStyle/>
          <a:p>
            <a:r>
              <a:rPr lang="en-US" altLang="ja-JP" dirty="0"/>
              <a:t>3</a:t>
            </a:r>
            <a:endParaRPr lang="ja-JP" altLang="en-US"/>
          </a:p>
        </p:txBody>
      </p:sp>
      <p:pic>
        <p:nvPicPr>
          <p:cNvPr id="9" name="図 8">
            <a:extLst>
              <a:ext uri="{FF2B5EF4-FFF2-40B4-BE49-F238E27FC236}">
                <a16:creationId xmlns:a16="http://schemas.microsoft.com/office/drawing/2014/main" id="{12B7437F-8F61-6343-BDEF-A12492C4076F}"/>
              </a:ext>
            </a:extLst>
          </p:cNvPr>
          <p:cNvPicPr>
            <a:picLocks noChangeAspect="1"/>
          </p:cNvPicPr>
          <p:nvPr/>
        </p:nvPicPr>
        <p:blipFill>
          <a:blip r:embed="rId3"/>
          <a:srcRect/>
          <a:stretch/>
        </p:blipFill>
        <p:spPr>
          <a:xfrm>
            <a:off x="3143250" y="3681248"/>
            <a:ext cx="2864951" cy="3960000"/>
          </a:xfrm>
          <a:prstGeom prst="rect">
            <a:avLst/>
          </a:prstGeom>
        </p:spPr>
      </p:pic>
    </p:spTree>
    <p:extLst>
      <p:ext uri="{BB962C8B-B14F-4D97-AF65-F5344CB8AC3E}">
        <p14:creationId xmlns:p14="http://schemas.microsoft.com/office/powerpoint/2010/main" val="890879181"/>
      </p:ext>
    </p:extLst>
  </p:cSld>
  <p:clrMapOvr>
    <a:masterClrMapping/>
  </p:clrMapOvr>
  <p:transition spd="med">
    <p:pull/>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a:extLst>
              <a:ext uri="{FF2B5EF4-FFF2-40B4-BE49-F238E27FC236}">
                <a16:creationId xmlns:a16="http://schemas.microsoft.com/office/drawing/2014/main" id="{9E261B25-4FC6-C64F-9BD1-2AC77EDA99BA}"/>
              </a:ext>
            </a:extLst>
          </p:cNvPr>
          <p:cNvSpPr>
            <a:spLocks noGrp="1"/>
          </p:cNvSpPr>
          <p:nvPr>
            <p:ph type="title"/>
          </p:nvPr>
        </p:nvSpPr>
        <p:spPr>
          <a:xfrm>
            <a:off x="520700" y="620688"/>
            <a:ext cx="8102600" cy="648000"/>
          </a:xfrm>
        </p:spPr>
        <p:txBody>
          <a:bodyPr/>
          <a:lstStyle/>
          <a:p>
            <a:r>
              <a:rPr lang="ja-JP" altLang="en-US"/>
              <a:t>世界のみんなで達成しよう！</a:t>
            </a:r>
          </a:p>
        </p:txBody>
      </p:sp>
      <p:sp>
        <p:nvSpPr>
          <p:cNvPr id="6" name="テキスト プレースホルダー 5">
            <a:extLst>
              <a:ext uri="{FF2B5EF4-FFF2-40B4-BE49-F238E27FC236}">
                <a16:creationId xmlns:a16="http://schemas.microsoft.com/office/drawing/2014/main" id="{0EB590CE-2AA7-5A45-B1A8-1735A64673AF}"/>
              </a:ext>
            </a:extLst>
          </p:cNvPr>
          <p:cNvSpPr>
            <a:spLocks noGrp="1"/>
          </p:cNvSpPr>
          <p:nvPr>
            <p:ph type="body" sz="quarter" idx="13"/>
          </p:nvPr>
        </p:nvSpPr>
        <p:spPr>
          <a:xfrm>
            <a:off x="668073" y="121092"/>
            <a:ext cx="7145411" cy="459568"/>
          </a:xfrm>
        </p:spPr>
        <p:txBody>
          <a:bodyPr/>
          <a:lstStyle/>
          <a:p>
            <a:r>
              <a:rPr lang="ja-JP" altLang="en-US"/>
              <a:t>みんなで考えよう</a:t>
            </a:r>
          </a:p>
        </p:txBody>
      </p:sp>
      <p:sp>
        <p:nvSpPr>
          <p:cNvPr id="7" name="テキスト プレースホルダー 6">
            <a:extLst>
              <a:ext uri="{FF2B5EF4-FFF2-40B4-BE49-F238E27FC236}">
                <a16:creationId xmlns:a16="http://schemas.microsoft.com/office/drawing/2014/main" id="{E59E3EAE-359D-1542-B789-D220B63009AD}"/>
              </a:ext>
            </a:extLst>
          </p:cNvPr>
          <p:cNvSpPr>
            <a:spLocks noGrp="1"/>
          </p:cNvSpPr>
          <p:nvPr>
            <p:ph type="body" sz="quarter" idx="14"/>
          </p:nvPr>
        </p:nvSpPr>
        <p:spPr>
          <a:xfrm>
            <a:off x="272073" y="142084"/>
            <a:ext cx="321751" cy="388812"/>
          </a:xfrm>
        </p:spPr>
        <p:txBody>
          <a:bodyPr/>
          <a:lstStyle/>
          <a:p>
            <a:r>
              <a:rPr lang="en-US" altLang="ja-JP" dirty="0"/>
              <a:t>3</a:t>
            </a:r>
            <a:endParaRPr lang="ja-JP" altLang="en-US"/>
          </a:p>
        </p:txBody>
      </p:sp>
      <p:pic>
        <p:nvPicPr>
          <p:cNvPr id="11" name="図 10" descr="ロゴ, アイコン&#10;&#10;自動的に生成された説明">
            <a:extLst>
              <a:ext uri="{FF2B5EF4-FFF2-40B4-BE49-F238E27FC236}">
                <a16:creationId xmlns:a16="http://schemas.microsoft.com/office/drawing/2014/main" id="{2EB025DC-DC21-9048-83E6-04373ED23DBE}"/>
              </a:ext>
            </a:extLst>
          </p:cNvPr>
          <p:cNvPicPr>
            <a:picLocks noChangeAspect="1"/>
          </p:cNvPicPr>
          <p:nvPr/>
        </p:nvPicPr>
        <p:blipFill>
          <a:blip r:embed="rId3"/>
          <a:stretch>
            <a:fillRect/>
          </a:stretch>
        </p:blipFill>
        <p:spPr>
          <a:xfrm>
            <a:off x="3005857" y="1619957"/>
            <a:ext cx="3132286" cy="388300"/>
          </a:xfrm>
          <a:prstGeom prst="rect">
            <a:avLst/>
          </a:prstGeom>
        </p:spPr>
      </p:pic>
      <p:pic>
        <p:nvPicPr>
          <p:cNvPr id="14" name="図 13" descr="テーブル が含まれている画像&#10;&#10;自動的に生成された説明">
            <a:extLst>
              <a:ext uri="{FF2B5EF4-FFF2-40B4-BE49-F238E27FC236}">
                <a16:creationId xmlns:a16="http://schemas.microsoft.com/office/drawing/2014/main" id="{158C9968-8C11-E246-9818-40C50ED65531}"/>
              </a:ext>
            </a:extLst>
          </p:cNvPr>
          <p:cNvPicPr>
            <a:picLocks noChangeAspect="1"/>
          </p:cNvPicPr>
          <p:nvPr/>
        </p:nvPicPr>
        <p:blipFill rotWithShape="1">
          <a:blip r:embed="rId4"/>
          <a:srcRect t="88085" b="1652"/>
          <a:stretch/>
        </p:blipFill>
        <p:spPr>
          <a:xfrm>
            <a:off x="738814" y="6138124"/>
            <a:ext cx="7666373" cy="531236"/>
          </a:xfrm>
          <a:prstGeom prst="rect">
            <a:avLst/>
          </a:prstGeom>
        </p:spPr>
      </p:pic>
      <p:sp>
        <p:nvSpPr>
          <p:cNvPr id="4" name="スライド番号プレースホルダー 3">
            <a:extLst>
              <a:ext uri="{FF2B5EF4-FFF2-40B4-BE49-F238E27FC236}">
                <a16:creationId xmlns:a16="http://schemas.microsoft.com/office/drawing/2014/main" id="{C24058BA-2AF0-4059-BFD1-293B364A0231}"/>
              </a:ext>
            </a:extLst>
          </p:cNvPr>
          <p:cNvSpPr>
            <a:spLocks noGrp="1"/>
          </p:cNvSpPr>
          <p:nvPr>
            <p:ph type="sldNum" sz="quarter" idx="12"/>
          </p:nvPr>
        </p:nvSpPr>
        <p:spPr>
          <a:xfrm>
            <a:off x="6752922" y="6218703"/>
            <a:ext cx="2057400" cy="365125"/>
          </a:xfrm>
        </p:spPr>
        <p:txBody>
          <a:bodyPr/>
          <a:lstStyle/>
          <a:p>
            <a:pPr lvl="0"/>
            <a:fld id="{9D100CD4-3731-4A4E-9CE2-DE26BB48209F}" type="slidenum">
              <a:rPr lang="en-US" altLang="ja-JP" noProof="0" smtClean="0"/>
              <a:pPr lvl="0"/>
              <a:t>21</a:t>
            </a:fld>
            <a:endParaRPr lang="en-US" altLang="ja-JP" noProof="0" dirty="0"/>
          </a:p>
        </p:txBody>
      </p:sp>
      <p:grpSp>
        <p:nvGrpSpPr>
          <p:cNvPr id="2" name="グループ化 1">
            <a:extLst>
              <a:ext uri="{FF2B5EF4-FFF2-40B4-BE49-F238E27FC236}">
                <a16:creationId xmlns:a16="http://schemas.microsoft.com/office/drawing/2014/main" id="{CA9E4A3D-E991-EB4E-9A07-D994D7ABC2F4}"/>
              </a:ext>
            </a:extLst>
          </p:cNvPr>
          <p:cNvGrpSpPr/>
          <p:nvPr/>
        </p:nvGrpSpPr>
        <p:grpSpPr>
          <a:xfrm>
            <a:off x="798202" y="2229656"/>
            <a:ext cx="7619604" cy="1152000"/>
            <a:chOff x="798202" y="2229656"/>
            <a:chExt cx="7619604" cy="1152000"/>
          </a:xfrm>
        </p:grpSpPr>
        <p:sp>
          <p:nvSpPr>
            <p:cNvPr id="15" name="メモ 14">
              <a:extLst>
                <a:ext uri="{FF2B5EF4-FFF2-40B4-BE49-F238E27FC236}">
                  <a16:creationId xmlns:a16="http://schemas.microsoft.com/office/drawing/2014/main" id="{3A589E04-B47F-574D-860D-2CB9F9222349}"/>
                </a:ext>
              </a:extLst>
            </p:cNvPr>
            <p:cNvSpPr/>
            <p:nvPr/>
          </p:nvSpPr>
          <p:spPr>
            <a:xfrm>
              <a:off x="1149108" y="2229656"/>
              <a:ext cx="7268698" cy="1152000"/>
            </a:xfrm>
            <a:prstGeom prst="foldedCorner">
              <a:avLst>
                <a:gd name="adj" fmla="val 21350"/>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324000" rtlCol="0" anchor="ctr"/>
            <a:lstStyle/>
            <a:p>
              <a:pPr marL="1866900">
                <a:lnSpc>
                  <a:spcPct val="110000"/>
                </a:lnSpc>
              </a:pPr>
              <a:r>
                <a:rPr lang="ja-JP" altLang="en-US" b="1">
                  <a:solidFill>
                    <a:schemeClr val="bg1"/>
                  </a:solidFill>
                  <a:latin typeface="Meiryo" panose="020B0604030504040204" pitchFamily="34" charset="-128"/>
                  <a:ea typeface="Meiryo" panose="020B0604030504040204" pitchFamily="34" charset="-128"/>
                </a:rPr>
                <a:t>誰も置き去りにしない</a:t>
              </a:r>
              <a:endParaRPr lang="en-US" altLang="ja-JP" b="1" dirty="0">
                <a:solidFill>
                  <a:schemeClr val="bg1"/>
                </a:solidFill>
                <a:latin typeface="Meiryo" panose="020B0604030504040204" pitchFamily="34" charset="-128"/>
                <a:ea typeface="Meiryo" panose="020B0604030504040204" pitchFamily="34" charset="-128"/>
              </a:endParaRPr>
            </a:p>
            <a:p>
              <a:pPr marL="1866900">
                <a:lnSpc>
                  <a:spcPct val="110000"/>
                </a:lnSpc>
              </a:pPr>
              <a:r>
                <a:rPr lang="ja-JP" altLang="en-US" sz="2800" b="1">
                  <a:solidFill>
                    <a:schemeClr val="tx1"/>
                  </a:solidFill>
                  <a:latin typeface="Meiryo" panose="020B0604030504040204" pitchFamily="34" charset="-128"/>
                  <a:ea typeface="Meiryo" panose="020B0604030504040204" pitchFamily="34" charset="-128"/>
                </a:rPr>
                <a:t>みんなが幸せになるために</a:t>
              </a:r>
            </a:p>
          </p:txBody>
        </p:sp>
        <p:sp>
          <p:nvSpPr>
            <p:cNvPr id="17" name="山形 16">
              <a:extLst>
                <a:ext uri="{FF2B5EF4-FFF2-40B4-BE49-F238E27FC236}">
                  <a16:creationId xmlns:a16="http://schemas.microsoft.com/office/drawing/2014/main" id="{BE3DC15D-CDE7-1B43-BCC9-7B81A0E8F12A}"/>
                </a:ext>
              </a:extLst>
            </p:cNvPr>
            <p:cNvSpPr/>
            <p:nvPr/>
          </p:nvSpPr>
          <p:spPr>
            <a:xfrm>
              <a:off x="798202" y="2548908"/>
              <a:ext cx="2045606" cy="477495"/>
            </a:xfrm>
            <a:prstGeom prst="chevron">
              <a:avLst>
                <a:gd name="adj" fmla="val 26062"/>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800" b="1">
                  <a:solidFill>
                    <a:schemeClr val="bg1"/>
                  </a:solidFill>
                </a:rPr>
                <a:t>キーワード</a:t>
              </a:r>
              <a:r>
                <a:rPr kumimoji="1" lang="ja-JP" altLang="en-US" sz="2200" b="1">
                  <a:solidFill>
                    <a:schemeClr val="bg1"/>
                  </a:solidFill>
                </a:rPr>
                <a:t>❶</a:t>
              </a:r>
            </a:p>
          </p:txBody>
        </p:sp>
      </p:grpSp>
      <p:grpSp>
        <p:nvGrpSpPr>
          <p:cNvPr id="9" name="グループ化 8">
            <a:extLst>
              <a:ext uri="{FF2B5EF4-FFF2-40B4-BE49-F238E27FC236}">
                <a16:creationId xmlns:a16="http://schemas.microsoft.com/office/drawing/2014/main" id="{4AC440B2-E0D7-3641-8147-24F992A45072}"/>
              </a:ext>
            </a:extLst>
          </p:cNvPr>
          <p:cNvGrpSpPr/>
          <p:nvPr/>
        </p:nvGrpSpPr>
        <p:grpSpPr>
          <a:xfrm>
            <a:off x="798202" y="3497190"/>
            <a:ext cx="7619604" cy="1152000"/>
            <a:chOff x="798202" y="3461556"/>
            <a:chExt cx="7619604" cy="1152000"/>
          </a:xfrm>
        </p:grpSpPr>
        <p:sp>
          <p:nvSpPr>
            <p:cNvPr id="29" name="メモ 28">
              <a:extLst>
                <a:ext uri="{FF2B5EF4-FFF2-40B4-BE49-F238E27FC236}">
                  <a16:creationId xmlns:a16="http://schemas.microsoft.com/office/drawing/2014/main" id="{7C5F12BE-16D2-DC48-94D9-52BCF10755DD}"/>
                </a:ext>
              </a:extLst>
            </p:cNvPr>
            <p:cNvSpPr/>
            <p:nvPr/>
          </p:nvSpPr>
          <p:spPr>
            <a:xfrm>
              <a:off x="1149108" y="3461556"/>
              <a:ext cx="7268698" cy="1152000"/>
            </a:xfrm>
            <a:prstGeom prst="foldedCorner">
              <a:avLst>
                <a:gd name="adj" fmla="val 21350"/>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324000" rtlCol="0" anchor="ctr"/>
            <a:lstStyle/>
            <a:p>
              <a:pPr marL="1866900">
                <a:lnSpc>
                  <a:spcPct val="110000"/>
                </a:lnSpc>
              </a:pPr>
              <a:r>
                <a:rPr lang="ja-JP" altLang="en-US" b="1">
                  <a:solidFill>
                    <a:schemeClr val="bg1"/>
                  </a:solidFill>
                  <a:latin typeface="Meiryo" panose="020B0604030504040204" pitchFamily="34" charset="-128"/>
                  <a:ea typeface="Meiryo" panose="020B0604030504040204" pitchFamily="34" charset="-128"/>
                </a:rPr>
                <a:t>私たちの世界を変革する</a:t>
              </a:r>
              <a:endParaRPr lang="en-US" altLang="ja-JP" b="1" dirty="0">
                <a:solidFill>
                  <a:schemeClr val="bg1"/>
                </a:solidFill>
                <a:latin typeface="Meiryo" panose="020B0604030504040204" pitchFamily="34" charset="-128"/>
                <a:ea typeface="Meiryo" panose="020B0604030504040204" pitchFamily="34" charset="-128"/>
              </a:endParaRPr>
            </a:p>
            <a:p>
              <a:pPr marL="1866900">
                <a:lnSpc>
                  <a:spcPct val="110000"/>
                </a:lnSpc>
              </a:pPr>
              <a:r>
                <a:rPr lang="ja-JP" altLang="en-US" sz="2800" b="1">
                  <a:solidFill>
                    <a:schemeClr val="tx1"/>
                  </a:solidFill>
                  <a:latin typeface="Meiryo" panose="020B0604030504040204" pitchFamily="34" charset="-128"/>
                  <a:ea typeface="Meiryo" panose="020B0604030504040204" pitchFamily="34" charset="-128"/>
                </a:rPr>
                <a:t>だいたんに、変わる・変える</a:t>
              </a:r>
            </a:p>
          </p:txBody>
        </p:sp>
        <p:sp>
          <p:nvSpPr>
            <p:cNvPr id="30" name="山形 29">
              <a:extLst>
                <a:ext uri="{FF2B5EF4-FFF2-40B4-BE49-F238E27FC236}">
                  <a16:creationId xmlns:a16="http://schemas.microsoft.com/office/drawing/2014/main" id="{127878F9-FFA9-EF4B-97C3-DA97D67A961E}"/>
                </a:ext>
              </a:extLst>
            </p:cNvPr>
            <p:cNvSpPr/>
            <p:nvPr/>
          </p:nvSpPr>
          <p:spPr>
            <a:xfrm>
              <a:off x="798202" y="3780808"/>
              <a:ext cx="2045606" cy="477495"/>
            </a:xfrm>
            <a:prstGeom prst="chevron">
              <a:avLst>
                <a:gd name="adj" fmla="val 26062"/>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800" b="1">
                  <a:solidFill>
                    <a:schemeClr val="bg1"/>
                  </a:solidFill>
                </a:rPr>
                <a:t>キーワード</a:t>
              </a:r>
              <a:r>
                <a:rPr kumimoji="1" lang="ja-JP" altLang="en-US" sz="2200" b="1">
                  <a:solidFill>
                    <a:schemeClr val="bg1"/>
                  </a:solidFill>
                </a:rPr>
                <a:t>❷</a:t>
              </a:r>
            </a:p>
          </p:txBody>
        </p:sp>
      </p:grpSp>
      <p:grpSp>
        <p:nvGrpSpPr>
          <p:cNvPr id="13" name="グループ化 12">
            <a:extLst>
              <a:ext uri="{FF2B5EF4-FFF2-40B4-BE49-F238E27FC236}">
                <a16:creationId xmlns:a16="http://schemas.microsoft.com/office/drawing/2014/main" id="{7BCE6013-22EB-FC45-AA9B-148CE1D563CF}"/>
              </a:ext>
            </a:extLst>
          </p:cNvPr>
          <p:cNvGrpSpPr/>
          <p:nvPr/>
        </p:nvGrpSpPr>
        <p:grpSpPr>
          <a:xfrm>
            <a:off x="798202" y="4764724"/>
            <a:ext cx="7619604" cy="1152000"/>
            <a:chOff x="798202" y="4706156"/>
            <a:chExt cx="7619604" cy="1152000"/>
          </a:xfrm>
        </p:grpSpPr>
        <p:sp>
          <p:nvSpPr>
            <p:cNvPr id="31" name="メモ 30">
              <a:extLst>
                <a:ext uri="{FF2B5EF4-FFF2-40B4-BE49-F238E27FC236}">
                  <a16:creationId xmlns:a16="http://schemas.microsoft.com/office/drawing/2014/main" id="{54E4F547-7216-7E48-B4CD-063678AC0173}"/>
                </a:ext>
              </a:extLst>
            </p:cNvPr>
            <p:cNvSpPr/>
            <p:nvPr/>
          </p:nvSpPr>
          <p:spPr>
            <a:xfrm>
              <a:off x="1149108" y="4706156"/>
              <a:ext cx="7268698" cy="1152000"/>
            </a:xfrm>
            <a:prstGeom prst="foldedCorner">
              <a:avLst>
                <a:gd name="adj" fmla="val 21350"/>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tIns="324000" rtlCol="0" anchor="ctr"/>
            <a:lstStyle/>
            <a:p>
              <a:pPr marL="1866900">
                <a:lnSpc>
                  <a:spcPct val="110000"/>
                </a:lnSpc>
              </a:pPr>
              <a:r>
                <a:rPr lang="ja-JP" altLang="en-US" b="1">
                  <a:solidFill>
                    <a:schemeClr val="bg1"/>
                  </a:solidFill>
                  <a:latin typeface="Meiryo" panose="020B0604030504040204" pitchFamily="34" charset="-128"/>
                  <a:ea typeface="Meiryo" panose="020B0604030504040204" pitchFamily="34" charset="-128"/>
                </a:rPr>
                <a:t>経済・社会・環境の調和</a:t>
              </a:r>
              <a:endParaRPr lang="en-US" altLang="ja-JP" b="1" dirty="0">
                <a:solidFill>
                  <a:schemeClr val="bg1"/>
                </a:solidFill>
                <a:latin typeface="Meiryo" panose="020B0604030504040204" pitchFamily="34" charset="-128"/>
                <a:ea typeface="Meiryo" panose="020B0604030504040204" pitchFamily="34" charset="-128"/>
              </a:endParaRPr>
            </a:p>
            <a:p>
              <a:pPr marL="1866900">
                <a:lnSpc>
                  <a:spcPct val="110000"/>
                </a:lnSpc>
              </a:pPr>
              <a:r>
                <a:rPr lang="ja-JP" altLang="en-US" sz="2800" b="1">
                  <a:solidFill>
                    <a:schemeClr val="tx1"/>
                  </a:solidFill>
                  <a:latin typeface="Meiryo" panose="020B0604030504040204" pitchFamily="34" charset="-128"/>
                  <a:ea typeface="Meiryo" panose="020B0604030504040204" pitchFamily="34" charset="-128"/>
                </a:rPr>
                <a:t>持続可能なやり方へ</a:t>
              </a:r>
            </a:p>
          </p:txBody>
        </p:sp>
        <p:sp>
          <p:nvSpPr>
            <p:cNvPr id="32" name="山形 31">
              <a:extLst>
                <a:ext uri="{FF2B5EF4-FFF2-40B4-BE49-F238E27FC236}">
                  <a16:creationId xmlns:a16="http://schemas.microsoft.com/office/drawing/2014/main" id="{C5B973A0-24D2-8341-B799-386294E4C7C5}"/>
                </a:ext>
              </a:extLst>
            </p:cNvPr>
            <p:cNvSpPr/>
            <p:nvPr/>
          </p:nvSpPr>
          <p:spPr>
            <a:xfrm>
              <a:off x="798202" y="5025408"/>
              <a:ext cx="2045606" cy="477495"/>
            </a:xfrm>
            <a:prstGeom prst="chevron">
              <a:avLst>
                <a:gd name="adj" fmla="val 26062"/>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800" b="1">
                  <a:solidFill>
                    <a:schemeClr val="bg1"/>
                  </a:solidFill>
                </a:rPr>
                <a:t>キーワード</a:t>
              </a:r>
              <a:r>
                <a:rPr kumimoji="1" lang="ja-JP" altLang="en-US" sz="2200" b="1">
                  <a:solidFill>
                    <a:schemeClr val="bg1"/>
                  </a:solidFill>
                </a:rPr>
                <a:t>❸</a:t>
              </a:r>
            </a:p>
          </p:txBody>
        </p:sp>
      </p:grpSp>
    </p:spTree>
    <p:extLst>
      <p:ext uri="{BB962C8B-B14F-4D97-AF65-F5344CB8AC3E}">
        <p14:creationId xmlns:p14="http://schemas.microsoft.com/office/powerpoint/2010/main" val="21400880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1+#ppt_w/2"/>
                                          </p:val>
                                        </p:tav>
                                        <p:tav tm="100000">
                                          <p:val>
                                            <p:strVal val="#ppt_x"/>
                                          </p:val>
                                        </p:tav>
                                      </p:tavLst>
                                    </p:anim>
                                    <p:anim calcmode="lin" valueType="num">
                                      <p:cBhvr additive="base">
                                        <p:cTn id="14" dur="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nodeType="click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500" fill="hold"/>
                                        <p:tgtEl>
                                          <p:spTgt spid="13"/>
                                        </p:tgtEl>
                                        <p:attrNameLst>
                                          <p:attrName>ppt_x</p:attrName>
                                        </p:attrNameLst>
                                      </p:cBhvr>
                                      <p:tavLst>
                                        <p:tav tm="0">
                                          <p:val>
                                            <p:strVal val="1+#ppt_w/2"/>
                                          </p:val>
                                        </p:tav>
                                        <p:tav tm="100000">
                                          <p:val>
                                            <p:strVal val="#ppt_x"/>
                                          </p:val>
                                        </p:tav>
                                      </p:tavLst>
                                    </p:anim>
                                    <p:anim calcmode="lin" valueType="num">
                                      <p:cBhvr additive="base">
                                        <p:cTn id="20"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9E43AA39-852D-47DB-82AC-D9DFAB64846D}"/>
              </a:ext>
            </a:extLst>
          </p:cNvPr>
          <p:cNvSpPr>
            <a:spLocks noGrp="1"/>
          </p:cNvSpPr>
          <p:nvPr>
            <p:ph type="sldNum" sz="quarter" idx="12"/>
          </p:nvPr>
        </p:nvSpPr>
        <p:spPr>
          <a:xfrm>
            <a:off x="6752922" y="6218703"/>
            <a:ext cx="2057400" cy="365125"/>
          </a:xfrm>
        </p:spPr>
        <p:txBody>
          <a:bodyPr/>
          <a:lstStyle/>
          <a:p>
            <a:fld id="{CBF934BD-E90C-48AD-ABF4-D83759C07D99}" type="slidenum">
              <a:rPr lang="en-US" altLang="ja-JP" smtClean="0"/>
              <a:pPr/>
              <a:t>22</a:t>
            </a:fld>
            <a:endParaRPr lang="en-US" altLang="ja-JP"/>
          </a:p>
        </p:txBody>
      </p:sp>
      <p:sp>
        <p:nvSpPr>
          <p:cNvPr id="4" name="タイトル 3">
            <a:extLst>
              <a:ext uri="{FF2B5EF4-FFF2-40B4-BE49-F238E27FC236}">
                <a16:creationId xmlns:a16="http://schemas.microsoft.com/office/drawing/2014/main" id="{270949E0-7177-E941-BF72-7F865FA13E3E}"/>
              </a:ext>
            </a:extLst>
          </p:cNvPr>
          <p:cNvSpPr>
            <a:spLocks noGrp="1"/>
          </p:cNvSpPr>
          <p:nvPr>
            <p:ph type="title"/>
          </p:nvPr>
        </p:nvSpPr>
        <p:spPr>
          <a:xfrm>
            <a:off x="520700" y="620688"/>
            <a:ext cx="8102600" cy="648000"/>
          </a:xfrm>
        </p:spPr>
        <p:txBody>
          <a:bodyPr/>
          <a:lstStyle/>
          <a:p>
            <a:r>
              <a:rPr lang="ja-JP" altLang="en-US"/>
              <a:t>今日からできることを考えよう</a:t>
            </a:r>
            <a:r>
              <a:rPr lang="en-US" altLang="ja-JP" dirty="0"/>
              <a:t>!</a:t>
            </a:r>
            <a:endParaRPr lang="ja-JP" altLang="en-US"/>
          </a:p>
        </p:txBody>
      </p:sp>
      <p:sp>
        <p:nvSpPr>
          <p:cNvPr id="5" name="テキスト プレースホルダー 4">
            <a:extLst>
              <a:ext uri="{FF2B5EF4-FFF2-40B4-BE49-F238E27FC236}">
                <a16:creationId xmlns:a16="http://schemas.microsoft.com/office/drawing/2014/main" id="{ACCCA05F-DA2D-8B40-A284-9C6D6A95ADCA}"/>
              </a:ext>
            </a:extLst>
          </p:cNvPr>
          <p:cNvSpPr>
            <a:spLocks noGrp="1"/>
          </p:cNvSpPr>
          <p:nvPr>
            <p:ph type="body" sz="quarter" idx="13"/>
          </p:nvPr>
        </p:nvSpPr>
        <p:spPr>
          <a:xfrm>
            <a:off x="668073" y="121092"/>
            <a:ext cx="7145411" cy="459568"/>
          </a:xfrm>
        </p:spPr>
        <p:txBody>
          <a:bodyPr/>
          <a:lstStyle/>
          <a:p>
            <a:r>
              <a:rPr lang="ja-JP" altLang="en-US"/>
              <a:t>みんなで考えよう</a:t>
            </a:r>
          </a:p>
        </p:txBody>
      </p:sp>
      <p:sp>
        <p:nvSpPr>
          <p:cNvPr id="7" name="テキスト プレースホルダー 6">
            <a:extLst>
              <a:ext uri="{FF2B5EF4-FFF2-40B4-BE49-F238E27FC236}">
                <a16:creationId xmlns:a16="http://schemas.microsoft.com/office/drawing/2014/main" id="{814F10F9-E56C-2B44-A9C3-950D2C5DDA17}"/>
              </a:ext>
            </a:extLst>
          </p:cNvPr>
          <p:cNvSpPr>
            <a:spLocks noGrp="1"/>
          </p:cNvSpPr>
          <p:nvPr>
            <p:ph type="body" sz="quarter" idx="14"/>
          </p:nvPr>
        </p:nvSpPr>
        <p:spPr>
          <a:xfrm>
            <a:off x="272073" y="142084"/>
            <a:ext cx="321751" cy="388812"/>
          </a:xfrm>
        </p:spPr>
        <p:txBody>
          <a:bodyPr/>
          <a:lstStyle/>
          <a:p>
            <a:r>
              <a:rPr lang="en-US" altLang="ja-JP" dirty="0"/>
              <a:t>3</a:t>
            </a:r>
            <a:endParaRPr lang="ja-JP" altLang="en-US"/>
          </a:p>
        </p:txBody>
      </p:sp>
      <p:pic>
        <p:nvPicPr>
          <p:cNvPr id="20" name="図 19">
            <a:extLst>
              <a:ext uri="{FF2B5EF4-FFF2-40B4-BE49-F238E27FC236}">
                <a16:creationId xmlns:a16="http://schemas.microsoft.com/office/drawing/2014/main" id="{4237319C-CA4C-4A78-9F37-F4D033F80C6A}"/>
              </a:ext>
            </a:extLst>
          </p:cNvPr>
          <p:cNvPicPr>
            <a:picLocks noChangeAspect="1"/>
          </p:cNvPicPr>
          <p:nvPr/>
        </p:nvPicPr>
        <p:blipFill>
          <a:blip r:embed="rId3"/>
          <a:stretch>
            <a:fillRect/>
          </a:stretch>
        </p:blipFill>
        <p:spPr>
          <a:xfrm>
            <a:off x="5813245" y="3642862"/>
            <a:ext cx="2655453" cy="2655453"/>
          </a:xfrm>
          <a:prstGeom prst="rect">
            <a:avLst/>
          </a:prstGeom>
        </p:spPr>
      </p:pic>
      <p:pic>
        <p:nvPicPr>
          <p:cNvPr id="40" name="図 39">
            <a:extLst>
              <a:ext uri="{FF2B5EF4-FFF2-40B4-BE49-F238E27FC236}">
                <a16:creationId xmlns:a16="http://schemas.microsoft.com/office/drawing/2014/main" id="{0696C250-F41C-4DCE-9591-13708C0F1D9F}"/>
              </a:ext>
            </a:extLst>
          </p:cNvPr>
          <p:cNvPicPr>
            <a:picLocks noChangeAspect="1"/>
          </p:cNvPicPr>
          <p:nvPr/>
        </p:nvPicPr>
        <p:blipFill>
          <a:blip r:embed="rId4"/>
          <a:stretch>
            <a:fillRect/>
          </a:stretch>
        </p:blipFill>
        <p:spPr>
          <a:xfrm rot="10800000" flipH="1">
            <a:off x="4658287" y="2564186"/>
            <a:ext cx="1152081" cy="590847"/>
          </a:xfrm>
          <a:prstGeom prst="rect">
            <a:avLst/>
          </a:prstGeom>
        </p:spPr>
      </p:pic>
      <p:pic>
        <p:nvPicPr>
          <p:cNvPr id="41" name="図 40">
            <a:extLst>
              <a:ext uri="{FF2B5EF4-FFF2-40B4-BE49-F238E27FC236}">
                <a16:creationId xmlns:a16="http://schemas.microsoft.com/office/drawing/2014/main" id="{3E3A863C-45EF-4659-BCA4-AE6F1A6DC5D9}"/>
              </a:ext>
            </a:extLst>
          </p:cNvPr>
          <p:cNvPicPr>
            <a:picLocks noChangeAspect="1"/>
          </p:cNvPicPr>
          <p:nvPr/>
        </p:nvPicPr>
        <p:blipFill>
          <a:blip r:embed="rId4"/>
          <a:stretch>
            <a:fillRect/>
          </a:stretch>
        </p:blipFill>
        <p:spPr>
          <a:xfrm rot="10800000" flipH="1">
            <a:off x="4658288" y="4763133"/>
            <a:ext cx="1152081" cy="590847"/>
          </a:xfrm>
          <a:prstGeom prst="rect">
            <a:avLst/>
          </a:prstGeom>
        </p:spPr>
      </p:pic>
      <p:pic>
        <p:nvPicPr>
          <p:cNvPr id="45" name="図 44">
            <a:extLst>
              <a:ext uri="{FF2B5EF4-FFF2-40B4-BE49-F238E27FC236}">
                <a16:creationId xmlns:a16="http://schemas.microsoft.com/office/drawing/2014/main" id="{32E99119-C6E5-45A3-8650-B211E42D62A3}"/>
              </a:ext>
            </a:extLst>
          </p:cNvPr>
          <p:cNvPicPr>
            <a:picLocks noChangeAspect="1"/>
          </p:cNvPicPr>
          <p:nvPr/>
        </p:nvPicPr>
        <p:blipFill>
          <a:blip r:embed="rId5"/>
          <a:stretch>
            <a:fillRect/>
          </a:stretch>
        </p:blipFill>
        <p:spPr>
          <a:xfrm>
            <a:off x="5813245" y="1564058"/>
            <a:ext cx="2759006" cy="2190651"/>
          </a:xfrm>
          <a:prstGeom prst="rect">
            <a:avLst/>
          </a:prstGeom>
        </p:spPr>
      </p:pic>
      <p:pic>
        <p:nvPicPr>
          <p:cNvPr id="11" name="図 10">
            <a:extLst>
              <a:ext uri="{FF2B5EF4-FFF2-40B4-BE49-F238E27FC236}">
                <a16:creationId xmlns:a16="http://schemas.microsoft.com/office/drawing/2014/main" id="{B1A85BBD-F8C5-3442-8A45-1F8623C3EBFF}"/>
              </a:ext>
            </a:extLst>
          </p:cNvPr>
          <p:cNvPicPr>
            <a:picLocks noChangeAspect="1"/>
          </p:cNvPicPr>
          <p:nvPr/>
        </p:nvPicPr>
        <p:blipFill>
          <a:blip r:embed="rId6"/>
          <a:srcRect t="5625" b="5625"/>
          <a:stretch/>
        </p:blipFill>
        <p:spPr>
          <a:xfrm>
            <a:off x="755576" y="3816787"/>
            <a:ext cx="3819604" cy="2542424"/>
          </a:xfrm>
          <a:prstGeom prst="roundRect">
            <a:avLst>
              <a:gd name="adj" fmla="val 9558"/>
            </a:avLst>
          </a:prstGeom>
        </p:spPr>
      </p:pic>
      <p:pic>
        <p:nvPicPr>
          <p:cNvPr id="9" name="図 8" descr="水の中にいるクマ&#10;&#10;自動的に生成された説明">
            <a:extLst>
              <a:ext uri="{FF2B5EF4-FFF2-40B4-BE49-F238E27FC236}">
                <a16:creationId xmlns:a16="http://schemas.microsoft.com/office/drawing/2014/main" id="{4C994F86-E9D4-414C-AB93-E09BCB708379}"/>
              </a:ext>
            </a:extLst>
          </p:cNvPr>
          <p:cNvPicPr>
            <a:picLocks noChangeAspect="1"/>
          </p:cNvPicPr>
          <p:nvPr/>
        </p:nvPicPr>
        <p:blipFill>
          <a:blip r:embed="rId7"/>
          <a:stretch>
            <a:fillRect/>
          </a:stretch>
        </p:blipFill>
        <p:spPr>
          <a:xfrm>
            <a:off x="755576" y="1506270"/>
            <a:ext cx="3819604" cy="2190303"/>
          </a:xfrm>
          <a:prstGeom prst="roundRect">
            <a:avLst>
              <a:gd name="adj" fmla="val 10356"/>
            </a:avLst>
          </a:prstGeom>
        </p:spPr>
      </p:pic>
    </p:spTree>
    <p:extLst>
      <p:ext uri="{BB962C8B-B14F-4D97-AF65-F5344CB8AC3E}">
        <p14:creationId xmlns:p14="http://schemas.microsoft.com/office/powerpoint/2010/main" val="18719369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fade">
                                      <p:cBhvr>
                                        <p:cTn id="7" dur="1000"/>
                                        <p:tgtEl>
                                          <p:spTgt spid="45"/>
                                        </p:tgtEl>
                                      </p:cBhvr>
                                    </p:animEffect>
                                    <p:anim calcmode="lin" valueType="num">
                                      <p:cBhvr>
                                        <p:cTn id="8" dur="1000" fill="hold"/>
                                        <p:tgtEl>
                                          <p:spTgt spid="45"/>
                                        </p:tgtEl>
                                        <p:attrNameLst>
                                          <p:attrName>ppt_x</p:attrName>
                                        </p:attrNameLst>
                                      </p:cBhvr>
                                      <p:tavLst>
                                        <p:tav tm="0">
                                          <p:val>
                                            <p:strVal val="#ppt_x"/>
                                          </p:val>
                                        </p:tav>
                                        <p:tav tm="100000">
                                          <p:val>
                                            <p:strVal val="#ppt_x"/>
                                          </p:val>
                                        </p:tav>
                                      </p:tavLst>
                                    </p:anim>
                                    <p:anim calcmode="lin" valueType="num">
                                      <p:cBhvr>
                                        <p:cTn id="9" dur="1000" fill="hold"/>
                                        <p:tgtEl>
                                          <p:spTgt spid="4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0"/>
                                        </p:tgtEl>
                                        <p:attrNameLst>
                                          <p:attrName>style.visibility</p:attrName>
                                        </p:attrNameLst>
                                      </p:cBhvr>
                                      <p:to>
                                        <p:strVal val="visible"/>
                                      </p:to>
                                    </p:set>
                                    <p:animEffect transition="in" filter="fade">
                                      <p:cBhvr>
                                        <p:cTn id="14" dur="1000"/>
                                        <p:tgtEl>
                                          <p:spTgt spid="20"/>
                                        </p:tgtEl>
                                      </p:cBhvr>
                                    </p:animEffect>
                                    <p:anim calcmode="lin" valueType="num">
                                      <p:cBhvr>
                                        <p:cTn id="15" dur="1000" fill="hold"/>
                                        <p:tgtEl>
                                          <p:spTgt spid="20"/>
                                        </p:tgtEl>
                                        <p:attrNameLst>
                                          <p:attrName>ppt_x</p:attrName>
                                        </p:attrNameLst>
                                      </p:cBhvr>
                                      <p:tavLst>
                                        <p:tav tm="0">
                                          <p:val>
                                            <p:strVal val="#ppt_x"/>
                                          </p:val>
                                        </p:tav>
                                        <p:tav tm="100000">
                                          <p:val>
                                            <p:strVal val="#ppt_x"/>
                                          </p:val>
                                        </p:tav>
                                      </p:tavLst>
                                    </p:anim>
                                    <p:anim calcmode="lin" valueType="num">
                                      <p:cBhvr>
                                        <p:cTn id="16"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雲 4">
            <a:extLst>
              <a:ext uri="{FF2B5EF4-FFF2-40B4-BE49-F238E27FC236}">
                <a16:creationId xmlns:a16="http://schemas.microsoft.com/office/drawing/2014/main" id="{1D51EA64-3D44-4F86-B359-DDAEB8942987}"/>
              </a:ext>
            </a:extLst>
          </p:cNvPr>
          <p:cNvSpPr/>
          <p:nvPr/>
        </p:nvSpPr>
        <p:spPr bwMode="auto">
          <a:xfrm>
            <a:off x="1063040" y="1664648"/>
            <a:ext cx="6853901" cy="2531469"/>
          </a:xfrm>
          <a:prstGeom prst="cloud">
            <a:avLst/>
          </a:prstGeom>
          <a:solidFill>
            <a:schemeClr val="accent1">
              <a:lumMod val="20000"/>
              <a:lumOff val="80000"/>
            </a:schemeClr>
          </a:solidFill>
          <a:ln w="38100" cap="flat" cmpd="sng" algn="ctr">
            <a:no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ja-JP" altLang="en-US" sz="2400" u="none" strike="noStrike" cap="none" normalizeH="0" baseline="0">
              <a:ln>
                <a:noFill/>
              </a:ln>
              <a:solidFill>
                <a:srgbClr val="000000"/>
              </a:solidFill>
              <a:effectLst/>
              <a:latin typeface="Meiryo" panose="020B0604030504040204" pitchFamily="34" charset="-128"/>
              <a:ea typeface="Meiryo" panose="020B0604030504040204" pitchFamily="34" charset="-128"/>
              <a:cs typeface="ＭＳ Ｐゴシック" charset="0"/>
            </a:endParaRPr>
          </a:p>
        </p:txBody>
      </p:sp>
      <p:pic>
        <p:nvPicPr>
          <p:cNvPr id="3" name="図 2">
            <a:extLst>
              <a:ext uri="{FF2B5EF4-FFF2-40B4-BE49-F238E27FC236}">
                <a16:creationId xmlns:a16="http://schemas.microsoft.com/office/drawing/2014/main" id="{1E4A50BF-8308-471A-9621-FEC6C364F904}"/>
              </a:ext>
            </a:extLst>
          </p:cNvPr>
          <p:cNvPicPr>
            <a:picLocks noChangeAspect="1"/>
          </p:cNvPicPr>
          <p:nvPr/>
        </p:nvPicPr>
        <p:blipFill rotWithShape="1">
          <a:blip r:embed="rId3">
            <a:clrChange>
              <a:clrFrom>
                <a:srgbClr val="FFFFFF"/>
              </a:clrFrom>
              <a:clrTo>
                <a:srgbClr val="FFFFFF">
                  <a:alpha val="0"/>
                </a:srgbClr>
              </a:clrTo>
            </a:clrChange>
          </a:blip>
          <a:srcRect t="48899"/>
          <a:stretch/>
        </p:blipFill>
        <p:spPr>
          <a:xfrm>
            <a:off x="2918553" y="3021228"/>
            <a:ext cx="3305675" cy="1420125"/>
          </a:xfrm>
          <a:prstGeom prst="rect">
            <a:avLst/>
          </a:prstGeom>
        </p:spPr>
      </p:pic>
      <p:sp>
        <p:nvSpPr>
          <p:cNvPr id="2" name="スライド番号プレースホルダー 1">
            <a:extLst>
              <a:ext uri="{FF2B5EF4-FFF2-40B4-BE49-F238E27FC236}">
                <a16:creationId xmlns:a16="http://schemas.microsoft.com/office/drawing/2014/main" id="{9E43AA39-852D-47DB-82AC-D9DFAB64846D}"/>
              </a:ext>
            </a:extLst>
          </p:cNvPr>
          <p:cNvSpPr>
            <a:spLocks noGrp="1"/>
          </p:cNvSpPr>
          <p:nvPr>
            <p:ph type="sldNum" sz="quarter" idx="12"/>
          </p:nvPr>
        </p:nvSpPr>
        <p:spPr>
          <a:xfrm>
            <a:off x="6752922" y="6218703"/>
            <a:ext cx="2057400" cy="365125"/>
          </a:xfrm>
        </p:spPr>
        <p:txBody>
          <a:bodyPr/>
          <a:lstStyle/>
          <a:p>
            <a:fld id="{CBF934BD-E90C-48AD-ABF4-D83759C07D99}" type="slidenum">
              <a:rPr lang="en-US" altLang="ja-JP" smtClean="0"/>
              <a:pPr/>
              <a:t>23</a:t>
            </a:fld>
            <a:endParaRPr lang="en-US" altLang="ja-JP"/>
          </a:p>
        </p:txBody>
      </p:sp>
      <p:sp>
        <p:nvSpPr>
          <p:cNvPr id="12" name="タイトル 11">
            <a:extLst>
              <a:ext uri="{FF2B5EF4-FFF2-40B4-BE49-F238E27FC236}">
                <a16:creationId xmlns:a16="http://schemas.microsoft.com/office/drawing/2014/main" id="{E2FB6AE0-1278-E947-A822-DA15F1675275}"/>
              </a:ext>
            </a:extLst>
          </p:cNvPr>
          <p:cNvSpPr>
            <a:spLocks noGrp="1"/>
          </p:cNvSpPr>
          <p:nvPr>
            <p:ph type="title"/>
          </p:nvPr>
        </p:nvSpPr>
        <p:spPr>
          <a:xfrm>
            <a:off x="520700" y="620688"/>
            <a:ext cx="8102600" cy="648000"/>
          </a:xfrm>
        </p:spPr>
        <p:txBody>
          <a:bodyPr/>
          <a:lstStyle/>
          <a:p>
            <a:r>
              <a:rPr lang="ja-JP" altLang="en-US"/>
              <a:t>今日からできることを考えよう</a:t>
            </a:r>
            <a:r>
              <a:rPr lang="en-US" altLang="ja-JP" dirty="0"/>
              <a:t>!</a:t>
            </a:r>
            <a:endParaRPr lang="ja-JP" altLang="en-US"/>
          </a:p>
        </p:txBody>
      </p:sp>
      <p:sp>
        <p:nvSpPr>
          <p:cNvPr id="14" name="テキスト プレースホルダー 13">
            <a:extLst>
              <a:ext uri="{FF2B5EF4-FFF2-40B4-BE49-F238E27FC236}">
                <a16:creationId xmlns:a16="http://schemas.microsoft.com/office/drawing/2014/main" id="{A812D992-3CF2-F745-AF30-7F587DD198E5}"/>
              </a:ext>
            </a:extLst>
          </p:cNvPr>
          <p:cNvSpPr>
            <a:spLocks noGrp="1"/>
          </p:cNvSpPr>
          <p:nvPr>
            <p:ph type="body" sz="quarter" idx="13"/>
          </p:nvPr>
        </p:nvSpPr>
        <p:spPr>
          <a:xfrm>
            <a:off x="668073" y="121092"/>
            <a:ext cx="7145411" cy="459568"/>
          </a:xfrm>
        </p:spPr>
        <p:txBody>
          <a:bodyPr/>
          <a:lstStyle/>
          <a:p>
            <a:r>
              <a:rPr lang="ja-JP" altLang="en-US"/>
              <a:t>みんなで考えよう</a:t>
            </a:r>
          </a:p>
        </p:txBody>
      </p:sp>
      <p:sp>
        <p:nvSpPr>
          <p:cNvPr id="17" name="テキスト プレースホルダー 16">
            <a:extLst>
              <a:ext uri="{FF2B5EF4-FFF2-40B4-BE49-F238E27FC236}">
                <a16:creationId xmlns:a16="http://schemas.microsoft.com/office/drawing/2014/main" id="{15ED92D7-EA46-764B-90D6-C800E77FB112}"/>
              </a:ext>
            </a:extLst>
          </p:cNvPr>
          <p:cNvSpPr>
            <a:spLocks noGrp="1"/>
          </p:cNvSpPr>
          <p:nvPr>
            <p:ph type="body" sz="quarter" idx="14"/>
          </p:nvPr>
        </p:nvSpPr>
        <p:spPr>
          <a:xfrm>
            <a:off x="272073" y="142084"/>
            <a:ext cx="321751" cy="388812"/>
          </a:xfrm>
        </p:spPr>
        <p:txBody>
          <a:bodyPr/>
          <a:lstStyle/>
          <a:p>
            <a:r>
              <a:rPr lang="en-US" altLang="ja-JP" dirty="0"/>
              <a:t>3</a:t>
            </a:r>
            <a:endParaRPr lang="ja-JP" altLang="en-US"/>
          </a:p>
        </p:txBody>
      </p:sp>
      <p:pic>
        <p:nvPicPr>
          <p:cNvPr id="8" name="図 7">
            <a:extLst>
              <a:ext uri="{FF2B5EF4-FFF2-40B4-BE49-F238E27FC236}">
                <a16:creationId xmlns:a16="http://schemas.microsoft.com/office/drawing/2014/main" id="{42D2CB06-558F-4445-B74F-F079AC27BDC4}"/>
              </a:ext>
            </a:extLst>
          </p:cNvPr>
          <p:cNvPicPr>
            <a:picLocks noChangeAspect="1"/>
          </p:cNvPicPr>
          <p:nvPr/>
        </p:nvPicPr>
        <p:blipFill>
          <a:blip r:embed="rId4"/>
          <a:stretch>
            <a:fillRect/>
          </a:stretch>
        </p:blipFill>
        <p:spPr>
          <a:xfrm>
            <a:off x="2579738" y="1643209"/>
            <a:ext cx="1342148" cy="1342148"/>
          </a:xfrm>
          <a:prstGeom prst="rect">
            <a:avLst/>
          </a:prstGeom>
        </p:spPr>
      </p:pic>
      <p:pic>
        <p:nvPicPr>
          <p:cNvPr id="16" name="図 15">
            <a:extLst>
              <a:ext uri="{FF2B5EF4-FFF2-40B4-BE49-F238E27FC236}">
                <a16:creationId xmlns:a16="http://schemas.microsoft.com/office/drawing/2014/main" id="{37316DCA-F1EB-471E-A803-A3B8494A5560}"/>
              </a:ext>
            </a:extLst>
          </p:cNvPr>
          <p:cNvPicPr>
            <a:picLocks noChangeAspect="1"/>
          </p:cNvPicPr>
          <p:nvPr/>
        </p:nvPicPr>
        <p:blipFill>
          <a:blip r:embed="rId5"/>
          <a:stretch>
            <a:fillRect/>
          </a:stretch>
        </p:blipFill>
        <p:spPr>
          <a:xfrm>
            <a:off x="6147584" y="3021227"/>
            <a:ext cx="1417266" cy="1268453"/>
          </a:xfrm>
          <a:prstGeom prst="rect">
            <a:avLst/>
          </a:prstGeom>
        </p:spPr>
      </p:pic>
      <p:pic>
        <p:nvPicPr>
          <p:cNvPr id="18" name="図 17">
            <a:extLst>
              <a:ext uri="{FF2B5EF4-FFF2-40B4-BE49-F238E27FC236}">
                <a16:creationId xmlns:a16="http://schemas.microsoft.com/office/drawing/2014/main" id="{CC05FC3B-DC95-4B6A-9CBF-F373D6F6FB78}"/>
              </a:ext>
            </a:extLst>
          </p:cNvPr>
          <p:cNvPicPr>
            <a:picLocks noChangeAspect="1"/>
          </p:cNvPicPr>
          <p:nvPr/>
        </p:nvPicPr>
        <p:blipFill>
          <a:blip r:embed="rId6"/>
          <a:stretch>
            <a:fillRect/>
          </a:stretch>
        </p:blipFill>
        <p:spPr>
          <a:xfrm>
            <a:off x="5403004" y="1591487"/>
            <a:ext cx="1429739" cy="1429739"/>
          </a:xfrm>
          <a:prstGeom prst="rect">
            <a:avLst/>
          </a:prstGeom>
        </p:spPr>
      </p:pic>
      <p:pic>
        <p:nvPicPr>
          <p:cNvPr id="21" name="図 20">
            <a:extLst>
              <a:ext uri="{FF2B5EF4-FFF2-40B4-BE49-F238E27FC236}">
                <a16:creationId xmlns:a16="http://schemas.microsoft.com/office/drawing/2014/main" id="{829157EE-FBA1-4CCF-9A5A-F394CA006F02}"/>
              </a:ext>
            </a:extLst>
          </p:cNvPr>
          <p:cNvPicPr>
            <a:picLocks noChangeAspect="1"/>
          </p:cNvPicPr>
          <p:nvPr/>
        </p:nvPicPr>
        <p:blipFill>
          <a:blip r:embed="rId7"/>
          <a:stretch>
            <a:fillRect/>
          </a:stretch>
        </p:blipFill>
        <p:spPr>
          <a:xfrm>
            <a:off x="1278540" y="2912329"/>
            <a:ext cx="1683153" cy="1317067"/>
          </a:xfrm>
          <a:prstGeom prst="rect">
            <a:avLst/>
          </a:prstGeom>
        </p:spPr>
      </p:pic>
      <p:pic>
        <p:nvPicPr>
          <p:cNvPr id="25" name="図 24">
            <a:extLst>
              <a:ext uri="{FF2B5EF4-FFF2-40B4-BE49-F238E27FC236}">
                <a16:creationId xmlns:a16="http://schemas.microsoft.com/office/drawing/2014/main" id="{40E08F37-0177-4224-9DA1-B603487DFAF2}"/>
              </a:ext>
            </a:extLst>
          </p:cNvPr>
          <p:cNvPicPr>
            <a:picLocks noChangeAspect="1"/>
          </p:cNvPicPr>
          <p:nvPr/>
        </p:nvPicPr>
        <p:blipFill>
          <a:blip r:embed="rId8"/>
          <a:stretch>
            <a:fillRect/>
          </a:stretch>
        </p:blipFill>
        <p:spPr>
          <a:xfrm>
            <a:off x="7640844" y="2912329"/>
            <a:ext cx="710643" cy="710643"/>
          </a:xfrm>
          <a:prstGeom prst="rect">
            <a:avLst/>
          </a:prstGeom>
        </p:spPr>
      </p:pic>
      <p:grpSp>
        <p:nvGrpSpPr>
          <p:cNvPr id="20" name="グループ化 19">
            <a:extLst>
              <a:ext uri="{FF2B5EF4-FFF2-40B4-BE49-F238E27FC236}">
                <a16:creationId xmlns:a16="http://schemas.microsoft.com/office/drawing/2014/main" id="{18A4B661-9936-4E43-804A-9E3833459FCC}"/>
              </a:ext>
            </a:extLst>
          </p:cNvPr>
          <p:cNvGrpSpPr/>
          <p:nvPr/>
        </p:nvGrpSpPr>
        <p:grpSpPr>
          <a:xfrm>
            <a:off x="941496" y="4437112"/>
            <a:ext cx="7261008" cy="1919831"/>
            <a:chOff x="941496" y="4461497"/>
            <a:chExt cx="7261008" cy="1919831"/>
          </a:xfrm>
          <a:effectLst>
            <a:outerShdw blurRad="76200" dist="63500" dir="3600000" algn="tl" rotWithShape="0">
              <a:prstClr val="black">
                <a:alpha val="25000"/>
              </a:prstClr>
            </a:outerShdw>
          </a:effectLst>
        </p:grpSpPr>
        <p:sp>
          <p:nvSpPr>
            <p:cNvPr id="22" name="角丸四角形 21">
              <a:extLst>
                <a:ext uri="{FF2B5EF4-FFF2-40B4-BE49-F238E27FC236}">
                  <a16:creationId xmlns:a16="http://schemas.microsoft.com/office/drawing/2014/main" id="{015FFE1D-8931-AA4E-B2A4-06ECB3ADB2B0}"/>
                </a:ext>
              </a:extLst>
            </p:cNvPr>
            <p:cNvSpPr/>
            <p:nvPr/>
          </p:nvSpPr>
          <p:spPr>
            <a:xfrm>
              <a:off x="941496" y="4461497"/>
              <a:ext cx="7261008" cy="1919831"/>
            </a:xfrm>
            <a:prstGeom prst="roundRect">
              <a:avLst/>
            </a:prstGeom>
            <a:solidFill>
              <a:schemeClr val="bg1"/>
            </a:solid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2"/>
                </a:solidFill>
                <a:latin typeface="Meiryo" panose="020B0604030504040204" pitchFamily="34" charset="-128"/>
              </a:endParaRPr>
            </a:p>
          </p:txBody>
        </p:sp>
        <p:pic>
          <p:nvPicPr>
            <p:cNvPr id="9" name="図 8">
              <a:extLst>
                <a:ext uri="{FF2B5EF4-FFF2-40B4-BE49-F238E27FC236}">
                  <a16:creationId xmlns:a16="http://schemas.microsoft.com/office/drawing/2014/main" id="{C756DB53-4038-4CC9-9FF9-F2D3DB9C55FC}"/>
                </a:ext>
              </a:extLst>
            </p:cNvPr>
            <p:cNvPicPr>
              <a:picLocks noChangeAspect="1"/>
            </p:cNvPicPr>
            <p:nvPr/>
          </p:nvPicPr>
          <p:blipFill>
            <a:blip r:embed="rId9"/>
            <a:stretch>
              <a:fillRect/>
            </a:stretch>
          </p:blipFill>
          <p:spPr>
            <a:xfrm>
              <a:off x="3235858" y="4686704"/>
              <a:ext cx="1030375" cy="1209052"/>
            </a:xfrm>
            <a:prstGeom prst="rect">
              <a:avLst/>
            </a:prstGeom>
          </p:spPr>
        </p:pic>
        <p:pic>
          <p:nvPicPr>
            <p:cNvPr id="11" name="図 10">
              <a:extLst>
                <a:ext uri="{FF2B5EF4-FFF2-40B4-BE49-F238E27FC236}">
                  <a16:creationId xmlns:a16="http://schemas.microsoft.com/office/drawing/2014/main" id="{1CB4052F-A055-42BA-84A0-26E084254651}"/>
                </a:ext>
              </a:extLst>
            </p:cNvPr>
            <p:cNvPicPr>
              <a:picLocks noChangeAspect="1"/>
            </p:cNvPicPr>
            <p:nvPr/>
          </p:nvPicPr>
          <p:blipFill>
            <a:blip r:embed="rId10"/>
            <a:stretch>
              <a:fillRect/>
            </a:stretch>
          </p:blipFill>
          <p:spPr>
            <a:xfrm>
              <a:off x="4661051" y="4595907"/>
              <a:ext cx="1414571" cy="1472704"/>
            </a:xfrm>
            <a:prstGeom prst="rect">
              <a:avLst/>
            </a:prstGeom>
          </p:spPr>
        </p:pic>
        <p:sp>
          <p:nvSpPr>
            <p:cNvPr id="13" name="テキスト ボックス 12">
              <a:extLst>
                <a:ext uri="{FF2B5EF4-FFF2-40B4-BE49-F238E27FC236}">
                  <a16:creationId xmlns:a16="http://schemas.microsoft.com/office/drawing/2014/main" id="{919AFB5E-8E07-4416-9BF1-F46D05221A67}"/>
                </a:ext>
              </a:extLst>
            </p:cNvPr>
            <p:cNvSpPr txBox="1"/>
            <p:nvPr/>
          </p:nvSpPr>
          <p:spPr>
            <a:xfrm>
              <a:off x="1227059" y="6030137"/>
              <a:ext cx="6689882" cy="261610"/>
            </a:xfrm>
            <a:prstGeom prst="rect">
              <a:avLst/>
            </a:prstGeom>
            <a:noFill/>
            <a:ln>
              <a:noFill/>
            </a:ln>
          </p:spPr>
          <p:txBody>
            <a:bodyPr wrap="square" rtlCol="0">
              <a:spAutoFit/>
            </a:bodyPr>
            <a:lstStyle/>
            <a:p>
              <a:pPr algn="ctr"/>
              <a:r>
                <a:rPr kumimoji="1" lang="ja-JP" altLang="en-US" sz="1100" dirty="0">
                  <a:latin typeface="Meiryo" panose="020B0604030504040204" pitchFamily="34" charset="-128"/>
                  <a:ea typeface="Meiryo" panose="020B0604030504040204" pitchFamily="34" charset="-128"/>
                </a:rPr>
                <a:t>協力：一般社団法人日本サステナブル・ラベル協会　</a:t>
              </a:r>
              <a:r>
                <a:rPr lang="en-US" altLang="ja-JP" sz="1100" dirty="0">
                  <a:latin typeface="Meiryo" panose="020B0604030504040204" pitchFamily="34" charset="-128"/>
                  <a:ea typeface="Meiryo" panose="020B0604030504040204" pitchFamily="34" charset="-128"/>
                </a:rPr>
                <a:t>https://jsl.life/</a:t>
              </a:r>
              <a:endParaRPr kumimoji="1" lang="ja-JP" altLang="en-US" sz="1100" dirty="0">
                <a:latin typeface="Meiryo" panose="020B0604030504040204" pitchFamily="34" charset="-128"/>
                <a:ea typeface="Meiryo" panose="020B0604030504040204" pitchFamily="34" charset="-128"/>
              </a:endParaRPr>
            </a:p>
          </p:txBody>
        </p:sp>
        <p:pic>
          <p:nvPicPr>
            <p:cNvPr id="10" name="図 9">
              <a:extLst>
                <a:ext uri="{FF2B5EF4-FFF2-40B4-BE49-F238E27FC236}">
                  <a16:creationId xmlns:a16="http://schemas.microsoft.com/office/drawing/2014/main" id="{A0ED614D-520E-4442-A165-76090163D26E}"/>
                </a:ext>
              </a:extLst>
            </p:cNvPr>
            <p:cNvPicPr>
              <a:picLocks noChangeAspect="1"/>
            </p:cNvPicPr>
            <p:nvPr/>
          </p:nvPicPr>
          <p:blipFill>
            <a:blip r:embed="rId11"/>
            <a:stretch>
              <a:fillRect/>
            </a:stretch>
          </p:blipFill>
          <p:spPr>
            <a:xfrm>
              <a:off x="6374490" y="4668702"/>
              <a:ext cx="1281620" cy="1281620"/>
            </a:xfrm>
            <a:prstGeom prst="rect">
              <a:avLst/>
            </a:prstGeom>
          </p:spPr>
        </p:pic>
        <p:pic>
          <p:nvPicPr>
            <p:cNvPr id="4" name="図 3">
              <a:extLst>
                <a:ext uri="{FF2B5EF4-FFF2-40B4-BE49-F238E27FC236}">
                  <a16:creationId xmlns:a16="http://schemas.microsoft.com/office/drawing/2014/main" id="{2D9758C3-1204-4963-997F-6EFB390FB08A}"/>
                </a:ext>
              </a:extLst>
            </p:cNvPr>
            <p:cNvPicPr>
              <a:picLocks noChangeAspect="1"/>
            </p:cNvPicPr>
            <p:nvPr/>
          </p:nvPicPr>
          <p:blipFill>
            <a:blip r:embed="rId12"/>
            <a:stretch>
              <a:fillRect/>
            </a:stretch>
          </p:blipFill>
          <p:spPr>
            <a:xfrm>
              <a:off x="1763688" y="4668769"/>
              <a:ext cx="972371" cy="1282044"/>
            </a:xfrm>
            <a:prstGeom prst="rect">
              <a:avLst/>
            </a:prstGeom>
          </p:spPr>
        </p:pic>
      </p:grpSp>
      <p:grpSp>
        <p:nvGrpSpPr>
          <p:cNvPr id="6" name="グループ化 5">
            <a:extLst>
              <a:ext uri="{FF2B5EF4-FFF2-40B4-BE49-F238E27FC236}">
                <a16:creationId xmlns:a16="http://schemas.microsoft.com/office/drawing/2014/main" id="{F1D516A5-D1C0-954A-9D75-3FD437091ECD}"/>
              </a:ext>
            </a:extLst>
          </p:cNvPr>
          <p:cNvGrpSpPr/>
          <p:nvPr/>
        </p:nvGrpSpPr>
        <p:grpSpPr>
          <a:xfrm>
            <a:off x="1063040" y="1554951"/>
            <a:ext cx="7201415" cy="1153969"/>
            <a:chOff x="1063040" y="1554951"/>
            <a:chExt cx="7201415" cy="1153969"/>
          </a:xfrm>
        </p:grpSpPr>
        <p:pic>
          <p:nvPicPr>
            <p:cNvPr id="7" name="図 6" descr="ロゴ が含まれている画像&#10;&#10;自動的に生成された説明">
              <a:extLst>
                <a:ext uri="{FF2B5EF4-FFF2-40B4-BE49-F238E27FC236}">
                  <a16:creationId xmlns:a16="http://schemas.microsoft.com/office/drawing/2014/main" id="{111AE8A8-8C33-E94E-8793-E624F45FA3ED}"/>
                </a:ext>
              </a:extLst>
            </p:cNvPr>
            <p:cNvPicPr>
              <a:picLocks noChangeAspect="1"/>
            </p:cNvPicPr>
            <p:nvPr/>
          </p:nvPicPr>
          <p:blipFill>
            <a:blip r:embed="rId13"/>
            <a:stretch>
              <a:fillRect/>
            </a:stretch>
          </p:blipFill>
          <p:spPr>
            <a:xfrm>
              <a:off x="1063040" y="1554951"/>
              <a:ext cx="1152000" cy="1152000"/>
            </a:xfrm>
            <a:prstGeom prst="rect">
              <a:avLst/>
            </a:prstGeom>
            <a:effectLst>
              <a:outerShdw blurRad="63500" dist="63500" dir="2700000" algn="tl" rotWithShape="0">
                <a:prstClr val="black">
                  <a:alpha val="25000"/>
                </a:prstClr>
              </a:outerShdw>
            </a:effectLst>
          </p:spPr>
        </p:pic>
        <p:pic>
          <p:nvPicPr>
            <p:cNvPr id="19" name="図 18" descr="グラフィカル ユーザー インターフェイス, アプリケーション, アイコン&#10;&#10;自動的に生成された説明">
              <a:extLst>
                <a:ext uri="{FF2B5EF4-FFF2-40B4-BE49-F238E27FC236}">
                  <a16:creationId xmlns:a16="http://schemas.microsoft.com/office/drawing/2014/main" id="{7823ED0D-9855-FB41-BF7D-B8191BD893BB}"/>
                </a:ext>
              </a:extLst>
            </p:cNvPr>
            <p:cNvPicPr>
              <a:picLocks noChangeAspect="1"/>
            </p:cNvPicPr>
            <p:nvPr/>
          </p:nvPicPr>
          <p:blipFill>
            <a:blip r:embed="rId14"/>
            <a:stretch>
              <a:fillRect/>
            </a:stretch>
          </p:blipFill>
          <p:spPr>
            <a:xfrm>
              <a:off x="7112455" y="1556920"/>
              <a:ext cx="1152000" cy="1152000"/>
            </a:xfrm>
            <a:prstGeom prst="rect">
              <a:avLst/>
            </a:prstGeom>
            <a:effectLst>
              <a:outerShdw blurRad="63500" dist="63500" dir="2700000" algn="tl" rotWithShape="0">
                <a:prstClr val="black">
                  <a:alpha val="25000"/>
                </a:prstClr>
              </a:outerShdw>
            </a:effectLst>
          </p:spPr>
        </p:pic>
        <p:pic>
          <p:nvPicPr>
            <p:cNvPr id="24" name="図 23">
              <a:extLst>
                <a:ext uri="{FF2B5EF4-FFF2-40B4-BE49-F238E27FC236}">
                  <a16:creationId xmlns:a16="http://schemas.microsoft.com/office/drawing/2014/main" id="{A32A5F75-B1DA-B848-9D21-DAF98DDAEADB}"/>
                </a:ext>
              </a:extLst>
            </p:cNvPr>
            <p:cNvPicPr>
              <a:picLocks noChangeAspect="1"/>
            </p:cNvPicPr>
            <p:nvPr/>
          </p:nvPicPr>
          <p:blipFill>
            <a:blip r:embed="rId15"/>
            <a:srcRect/>
            <a:stretch/>
          </p:blipFill>
          <p:spPr>
            <a:xfrm>
              <a:off x="4140210" y="1554951"/>
              <a:ext cx="1145018" cy="1152000"/>
            </a:xfrm>
            <a:prstGeom prst="rect">
              <a:avLst/>
            </a:prstGeom>
            <a:effectLst>
              <a:outerShdw blurRad="63500" dist="63500" dir="2700000" algn="tl" rotWithShape="0">
                <a:prstClr val="black">
                  <a:alpha val="25000"/>
                </a:prstClr>
              </a:outerShdw>
            </a:effectLst>
          </p:spPr>
        </p:pic>
      </p:grpSp>
    </p:spTree>
    <p:extLst>
      <p:ext uri="{BB962C8B-B14F-4D97-AF65-F5344CB8AC3E}">
        <p14:creationId xmlns:p14="http://schemas.microsoft.com/office/powerpoint/2010/main" val="15472696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anim calcmode="lin" valueType="num">
                                      <p:cBhvr>
                                        <p:cTn id="8" dur="1000" fill="hold"/>
                                        <p:tgtEl>
                                          <p:spTgt spid="20"/>
                                        </p:tgtEl>
                                        <p:attrNameLst>
                                          <p:attrName>ppt_x</p:attrName>
                                        </p:attrNameLst>
                                      </p:cBhvr>
                                      <p:tavLst>
                                        <p:tav tm="0">
                                          <p:val>
                                            <p:strVal val="#ppt_x"/>
                                          </p:val>
                                        </p:tav>
                                        <p:tav tm="100000">
                                          <p:val>
                                            <p:strVal val="#ppt_x"/>
                                          </p:val>
                                        </p:tav>
                                      </p:tavLst>
                                    </p:anim>
                                    <p:anim calcmode="lin" valueType="num">
                                      <p:cBhvr>
                                        <p:cTn id="9"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矢印: 五方向 26">
            <a:extLst>
              <a:ext uri="{FF2B5EF4-FFF2-40B4-BE49-F238E27FC236}">
                <a16:creationId xmlns:a16="http://schemas.microsoft.com/office/drawing/2014/main" id="{67567ED2-DC6B-4EBC-A8A6-554CE01C49AA}"/>
              </a:ext>
            </a:extLst>
          </p:cNvPr>
          <p:cNvSpPr/>
          <p:nvPr/>
        </p:nvSpPr>
        <p:spPr bwMode="auto">
          <a:xfrm rot="19868454" flipH="1" flipV="1">
            <a:off x="5576481" y="1980389"/>
            <a:ext cx="2465763" cy="1342218"/>
          </a:xfrm>
          <a:prstGeom prst="homePlate">
            <a:avLst>
              <a:gd name="adj" fmla="val 47971"/>
            </a:avLst>
          </a:prstGeom>
          <a:gradFill flip="none" rotWithShape="1">
            <a:gsLst>
              <a:gs pos="0">
                <a:schemeClr val="accent4">
                  <a:lumMod val="5000"/>
                  <a:lumOff val="95000"/>
                </a:schemeClr>
              </a:gs>
              <a:gs pos="74000">
                <a:schemeClr val="accent4">
                  <a:lumMod val="45000"/>
                  <a:lumOff val="55000"/>
                </a:schemeClr>
              </a:gs>
              <a:gs pos="83000">
                <a:schemeClr val="accent4">
                  <a:lumMod val="45000"/>
                  <a:lumOff val="55000"/>
                </a:schemeClr>
              </a:gs>
              <a:gs pos="100000">
                <a:schemeClr val="accent4">
                  <a:lumMod val="30000"/>
                  <a:lumOff val="70000"/>
                </a:schemeClr>
              </a:gs>
            </a:gsLst>
            <a:lin ang="0" scaled="0"/>
            <a:tileRect/>
          </a:gradFill>
          <a:ln w="9525" cap="flat" cmpd="sng" algn="ctr">
            <a:no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ja-JP" altLang="en-US" sz="2400" u="none" strike="noStrike" cap="none" normalizeH="0" baseline="0">
              <a:ln>
                <a:noFill/>
              </a:ln>
              <a:solidFill>
                <a:srgbClr val="000000"/>
              </a:solidFill>
              <a:effectLst/>
              <a:latin typeface="Meiryo" panose="020B0604030504040204" pitchFamily="34" charset="-128"/>
              <a:ea typeface="Meiryo" panose="020B0604030504040204" pitchFamily="34" charset="-128"/>
              <a:cs typeface="ＭＳ Ｐゴシック" charset="0"/>
            </a:endParaRPr>
          </a:p>
        </p:txBody>
      </p:sp>
      <p:sp>
        <p:nvSpPr>
          <p:cNvPr id="28" name="矢印: 五方向 27">
            <a:extLst>
              <a:ext uri="{FF2B5EF4-FFF2-40B4-BE49-F238E27FC236}">
                <a16:creationId xmlns:a16="http://schemas.microsoft.com/office/drawing/2014/main" id="{D077A9B7-E8AB-4AF7-AEE9-CAA2D54E3E15}"/>
              </a:ext>
            </a:extLst>
          </p:cNvPr>
          <p:cNvSpPr/>
          <p:nvPr/>
        </p:nvSpPr>
        <p:spPr bwMode="auto">
          <a:xfrm rot="1731546" flipV="1">
            <a:off x="856194" y="2029885"/>
            <a:ext cx="2465763" cy="1342218"/>
          </a:xfrm>
          <a:prstGeom prst="homePlate">
            <a:avLst>
              <a:gd name="adj" fmla="val 47971"/>
            </a:avLst>
          </a:prstGeom>
          <a:gradFill flip="none" rotWithShape="1">
            <a:gsLst>
              <a:gs pos="0">
                <a:schemeClr val="accent4">
                  <a:lumMod val="5000"/>
                  <a:lumOff val="95000"/>
                </a:schemeClr>
              </a:gs>
              <a:gs pos="74000">
                <a:schemeClr val="accent4">
                  <a:lumMod val="45000"/>
                  <a:lumOff val="55000"/>
                </a:schemeClr>
              </a:gs>
              <a:gs pos="83000">
                <a:schemeClr val="accent4">
                  <a:lumMod val="45000"/>
                  <a:lumOff val="55000"/>
                </a:schemeClr>
              </a:gs>
              <a:gs pos="100000">
                <a:schemeClr val="accent4">
                  <a:lumMod val="30000"/>
                  <a:lumOff val="70000"/>
                </a:schemeClr>
              </a:gs>
            </a:gsLst>
            <a:lin ang="0" scaled="0"/>
            <a:tileRect/>
          </a:gradFill>
          <a:ln w="9525" cap="flat" cmpd="sng" algn="ctr">
            <a:no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ja-JP" altLang="en-US" sz="2400" u="none" strike="noStrike" cap="none" normalizeH="0" baseline="0">
              <a:ln>
                <a:noFill/>
              </a:ln>
              <a:solidFill>
                <a:srgbClr val="000000"/>
              </a:solidFill>
              <a:effectLst/>
              <a:latin typeface="Meiryo" panose="020B0604030504040204" pitchFamily="34" charset="-128"/>
              <a:ea typeface="Meiryo" panose="020B0604030504040204" pitchFamily="34" charset="-128"/>
              <a:cs typeface="ＭＳ Ｐゴシック" charset="0"/>
            </a:endParaRPr>
          </a:p>
        </p:txBody>
      </p:sp>
      <p:sp>
        <p:nvSpPr>
          <p:cNvPr id="26" name="矢印: 五方向 25">
            <a:extLst>
              <a:ext uri="{FF2B5EF4-FFF2-40B4-BE49-F238E27FC236}">
                <a16:creationId xmlns:a16="http://schemas.microsoft.com/office/drawing/2014/main" id="{10E047D1-BE61-4F62-BE76-DF9E37F8B961}"/>
              </a:ext>
            </a:extLst>
          </p:cNvPr>
          <p:cNvSpPr/>
          <p:nvPr/>
        </p:nvSpPr>
        <p:spPr bwMode="auto">
          <a:xfrm rot="1731546" flipH="1">
            <a:off x="5576480" y="4524615"/>
            <a:ext cx="2465763" cy="1342218"/>
          </a:xfrm>
          <a:prstGeom prst="homePlate">
            <a:avLst>
              <a:gd name="adj" fmla="val 47971"/>
            </a:avLst>
          </a:prstGeom>
          <a:gradFill flip="none" rotWithShape="1">
            <a:gsLst>
              <a:gs pos="0">
                <a:schemeClr val="accent4">
                  <a:lumMod val="5000"/>
                  <a:lumOff val="95000"/>
                </a:schemeClr>
              </a:gs>
              <a:gs pos="74000">
                <a:schemeClr val="accent4">
                  <a:lumMod val="45000"/>
                  <a:lumOff val="55000"/>
                </a:schemeClr>
              </a:gs>
              <a:gs pos="83000">
                <a:schemeClr val="accent4">
                  <a:lumMod val="45000"/>
                  <a:lumOff val="55000"/>
                </a:schemeClr>
              </a:gs>
              <a:gs pos="100000">
                <a:schemeClr val="accent4">
                  <a:lumMod val="30000"/>
                  <a:lumOff val="70000"/>
                </a:schemeClr>
              </a:gs>
            </a:gsLst>
            <a:lin ang="0" scaled="0"/>
            <a:tileRect/>
          </a:gradFill>
          <a:ln w="9525" cap="flat" cmpd="sng" algn="ctr">
            <a:no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ja-JP" altLang="en-US" sz="2400" u="none" strike="noStrike" cap="none" normalizeH="0" baseline="0">
              <a:ln>
                <a:noFill/>
              </a:ln>
              <a:solidFill>
                <a:srgbClr val="000000"/>
              </a:solidFill>
              <a:effectLst/>
              <a:latin typeface="Meiryo" panose="020B0604030504040204" pitchFamily="34" charset="-128"/>
              <a:ea typeface="Meiryo" panose="020B0604030504040204" pitchFamily="34" charset="-128"/>
              <a:cs typeface="ＭＳ Ｐゴシック" charset="0"/>
            </a:endParaRPr>
          </a:p>
        </p:txBody>
      </p:sp>
      <p:sp>
        <p:nvSpPr>
          <p:cNvPr id="25" name="矢印: 五方向 24">
            <a:extLst>
              <a:ext uri="{FF2B5EF4-FFF2-40B4-BE49-F238E27FC236}">
                <a16:creationId xmlns:a16="http://schemas.microsoft.com/office/drawing/2014/main" id="{AD408EDB-D255-4067-A895-F44F0DE746F1}"/>
              </a:ext>
            </a:extLst>
          </p:cNvPr>
          <p:cNvSpPr/>
          <p:nvPr/>
        </p:nvSpPr>
        <p:spPr bwMode="auto">
          <a:xfrm rot="19868454">
            <a:off x="856193" y="4574111"/>
            <a:ext cx="2465763" cy="1342218"/>
          </a:xfrm>
          <a:prstGeom prst="homePlate">
            <a:avLst>
              <a:gd name="adj" fmla="val 47971"/>
            </a:avLst>
          </a:prstGeom>
          <a:gradFill flip="none" rotWithShape="1">
            <a:gsLst>
              <a:gs pos="0">
                <a:schemeClr val="accent4">
                  <a:lumMod val="5000"/>
                  <a:lumOff val="95000"/>
                </a:schemeClr>
              </a:gs>
              <a:gs pos="74000">
                <a:schemeClr val="accent4">
                  <a:lumMod val="45000"/>
                  <a:lumOff val="55000"/>
                </a:schemeClr>
              </a:gs>
              <a:gs pos="83000">
                <a:schemeClr val="accent4">
                  <a:lumMod val="45000"/>
                  <a:lumOff val="55000"/>
                </a:schemeClr>
              </a:gs>
              <a:gs pos="100000">
                <a:schemeClr val="accent4">
                  <a:lumMod val="30000"/>
                  <a:lumOff val="70000"/>
                </a:schemeClr>
              </a:gs>
            </a:gsLst>
            <a:lin ang="0" scaled="0"/>
            <a:tileRect/>
          </a:gradFill>
          <a:ln w="9525" cap="flat" cmpd="sng" algn="ctr">
            <a:no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ja-JP" altLang="en-US" sz="2400" u="none" strike="noStrike" cap="none" normalizeH="0" baseline="0">
              <a:ln>
                <a:noFill/>
              </a:ln>
              <a:solidFill>
                <a:srgbClr val="000000"/>
              </a:solidFill>
              <a:effectLst/>
              <a:latin typeface="Meiryo" panose="020B0604030504040204" pitchFamily="34" charset="-128"/>
              <a:ea typeface="Meiryo" panose="020B0604030504040204" pitchFamily="34" charset="-128"/>
              <a:cs typeface="ＭＳ Ｐゴシック" charset="0"/>
            </a:endParaRPr>
          </a:p>
        </p:txBody>
      </p:sp>
      <p:sp>
        <p:nvSpPr>
          <p:cNvPr id="2" name="スライド番号プレースホルダー 1">
            <a:extLst>
              <a:ext uri="{FF2B5EF4-FFF2-40B4-BE49-F238E27FC236}">
                <a16:creationId xmlns:a16="http://schemas.microsoft.com/office/drawing/2014/main" id="{9E43AA39-852D-47DB-82AC-D9DFAB64846D}"/>
              </a:ext>
            </a:extLst>
          </p:cNvPr>
          <p:cNvSpPr>
            <a:spLocks noGrp="1"/>
          </p:cNvSpPr>
          <p:nvPr>
            <p:ph type="sldNum" sz="quarter" idx="12"/>
          </p:nvPr>
        </p:nvSpPr>
        <p:spPr>
          <a:xfrm>
            <a:off x="6752922" y="6218703"/>
            <a:ext cx="2057400" cy="365125"/>
          </a:xfrm>
        </p:spPr>
        <p:txBody>
          <a:bodyPr/>
          <a:lstStyle/>
          <a:p>
            <a:fld id="{CBF934BD-E90C-48AD-ABF4-D83759C07D99}" type="slidenum">
              <a:rPr lang="en-US" altLang="ja-JP" smtClean="0"/>
              <a:pPr/>
              <a:t>24</a:t>
            </a:fld>
            <a:endParaRPr lang="en-US" altLang="ja-JP"/>
          </a:p>
        </p:txBody>
      </p:sp>
      <p:sp>
        <p:nvSpPr>
          <p:cNvPr id="3" name="タイトル 2">
            <a:extLst>
              <a:ext uri="{FF2B5EF4-FFF2-40B4-BE49-F238E27FC236}">
                <a16:creationId xmlns:a16="http://schemas.microsoft.com/office/drawing/2014/main" id="{9E197AA2-E7CF-9143-872C-4CB9C9E80755}"/>
              </a:ext>
            </a:extLst>
          </p:cNvPr>
          <p:cNvSpPr>
            <a:spLocks noGrp="1"/>
          </p:cNvSpPr>
          <p:nvPr>
            <p:ph type="title"/>
          </p:nvPr>
        </p:nvSpPr>
        <p:spPr>
          <a:xfrm>
            <a:off x="520700" y="620688"/>
            <a:ext cx="8102600" cy="648000"/>
          </a:xfrm>
        </p:spPr>
        <p:txBody>
          <a:bodyPr/>
          <a:lstStyle/>
          <a:p>
            <a:r>
              <a:rPr lang="ja-JP" altLang="en-US"/>
              <a:t>社会の仕組みを変えていこう</a:t>
            </a:r>
          </a:p>
        </p:txBody>
      </p:sp>
      <p:sp>
        <p:nvSpPr>
          <p:cNvPr id="5" name="テキスト プレースホルダー 4">
            <a:extLst>
              <a:ext uri="{FF2B5EF4-FFF2-40B4-BE49-F238E27FC236}">
                <a16:creationId xmlns:a16="http://schemas.microsoft.com/office/drawing/2014/main" id="{F6750645-D874-F64E-B638-1E7CE606B5DF}"/>
              </a:ext>
            </a:extLst>
          </p:cNvPr>
          <p:cNvSpPr>
            <a:spLocks noGrp="1"/>
          </p:cNvSpPr>
          <p:nvPr>
            <p:ph type="body" sz="quarter" idx="13"/>
          </p:nvPr>
        </p:nvSpPr>
        <p:spPr>
          <a:xfrm>
            <a:off x="668073" y="121092"/>
            <a:ext cx="7145411" cy="459568"/>
          </a:xfrm>
        </p:spPr>
        <p:txBody>
          <a:bodyPr/>
          <a:lstStyle/>
          <a:p>
            <a:r>
              <a:rPr lang="ja-JP" altLang="en-US"/>
              <a:t>みんなで考えよう</a:t>
            </a:r>
          </a:p>
        </p:txBody>
      </p:sp>
      <p:sp>
        <p:nvSpPr>
          <p:cNvPr id="7" name="テキスト プレースホルダー 6">
            <a:extLst>
              <a:ext uri="{FF2B5EF4-FFF2-40B4-BE49-F238E27FC236}">
                <a16:creationId xmlns:a16="http://schemas.microsoft.com/office/drawing/2014/main" id="{18B9372E-4CF0-CE4F-9BAC-965E481EC00F}"/>
              </a:ext>
            </a:extLst>
          </p:cNvPr>
          <p:cNvSpPr>
            <a:spLocks noGrp="1"/>
          </p:cNvSpPr>
          <p:nvPr>
            <p:ph type="body" sz="quarter" idx="14"/>
          </p:nvPr>
        </p:nvSpPr>
        <p:spPr>
          <a:xfrm>
            <a:off x="272073" y="142084"/>
            <a:ext cx="321751" cy="388812"/>
          </a:xfrm>
        </p:spPr>
        <p:txBody>
          <a:bodyPr/>
          <a:lstStyle/>
          <a:p>
            <a:r>
              <a:rPr lang="en-US" altLang="ja-JP" dirty="0"/>
              <a:t>3</a:t>
            </a:r>
            <a:endParaRPr lang="ja-JP" altLang="en-US"/>
          </a:p>
        </p:txBody>
      </p:sp>
      <p:grpSp>
        <p:nvGrpSpPr>
          <p:cNvPr id="18" name="グループ化 17">
            <a:extLst>
              <a:ext uri="{FF2B5EF4-FFF2-40B4-BE49-F238E27FC236}">
                <a16:creationId xmlns:a16="http://schemas.microsoft.com/office/drawing/2014/main" id="{F0BD94B1-AC97-46AB-8304-145D37EACDE8}"/>
              </a:ext>
            </a:extLst>
          </p:cNvPr>
          <p:cNvGrpSpPr/>
          <p:nvPr/>
        </p:nvGrpSpPr>
        <p:grpSpPr>
          <a:xfrm>
            <a:off x="2648967" y="2663254"/>
            <a:ext cx="3409316" cy="2441125"/>
            <a:chOff x="2824708" y="2708920"/>
            <a:chExt cx="3327301" cy="2382401"/>
          </a:xfrm>
        </p:grpSpPr>
        <p:pic>
          <p:nvPicPr>
            <p:cNvPr id="4" name="図 3">
              <a:extLst>
                <a:ext uri="{FF2B5EF4-FFF2-40B4-BE49-F238E27FC236}">
                  <a16:creationId xmlns:a16="http://schemas.microsoft.com/office/drawing/2014/main" id="{5F049B26-845E-46A9-AC28-FCC0CEAD6FDE}"/>
                </a:ext>
              </a:extLst>
            </p:cNvPr>
            <p:cNvPicPr>
              <a:picLocks noChangeAspect="1"/>
            </p:cNvPicPr>
            <p:nvPr/>
          </p:nvPicPr>
          <p:blipFill>
            <a:blip r:embed="rId3"/>
            <a:stretch>
              <a:fillRect/>
            </a:stretch>
          </p:blipFill>
          <p:spPr>
            <a:xfrm>
              <a:off x="3995936" y="2708920"/>
              <a:ext cx="2156073" cy="2382401"/>
            </a:xfrm>
            <a:prstGeom prst="rect">
              <a:avLst/>
            </a:prstGeom>
          </p:spPr>
        </p:pic>
        <p:pic>
          <p:nvPicPr>
            <p:cNvPr id="8" name="図 7">
              <a:extLst>
                <a:ext uri="{FF2B5EF4-FFF2-40B4-BE49-F238E27FC236}">
                  <a16:creationId xmlns:a16="http://schemas.microsoft.com/office/drawing/2014/main" id="{75C847CC-CEA0-4FA8-892C-4C6C8E0A2D88}"/>
                </a:ext>
              </a:extLst>
            </p:cNvPr>
            <p:cNvPicPr>
              <a:picLocks noChangeAspect="1"/>
            </p:cNvPicPr>
            <p:nvPr/>
          </p:nvPicPr>
          <p:blipFill>
            <a:blip r:embed="rId4"/>
            <a:stretch>
              <a:fillRect/>
            </a:stretch>
          </p:blipFill>
          <p:spPr>
            <a:xfrm>
              <a:off x="2824708" y="2751322"/>
              <a:ext cx="1850362" cy="2093170"/>
            </a:xfrm>
            <a:prstGeom prst="rect">
              <a:avLst/>
            </a:prstGeom>
          </p:spPr>
        </p:pic>
        <p:pic>
          <p:nvPicPr>
            <p:cNvPr id="10" name="図 9">
              <a:extLst>
                <a:ext uri="{FF2B5EF4-FFF2-40B4-BE49-F238E27FC236}">
                  <a16:creationId xmlns:a16="http://schemas.microsoft.com/office/drawing/2014/main" id="{74A190FD-AEEB-405B-BB9E-F017E8980BDB}"/>
                </a:ext>
              </a:extLst>
            </p:cNvPr>
            <p:cNvPicPr>
              <a:picLocks noChangeAspect="1"/>
            </p:cNvPicPr>
            <p:nvPr/>
          </p:nvPicPr>
          <p:blipFill rotWithShape="1">
            <a:blip r:embed="rId5">
              <a:clrChange>
                <a:clrFrom>
                  <a:srgbClr val="FFFFFF"/>
                </a:clrFrom>
                <a:clrTo>
                  <a:srgbClr val="FFFFFF">
                    <a:alpha val="0"/>
                  </a:srgbClr>
                </a:clrTo>
              </a:clrChange>
            </a:blip>
            <a:srcRect l="16396" t="18129" r="18496" b="16400"/>
            <a:stretch/>
          </p:blipFill>
          <p:spPr>
            <a:xfrm>
              <a:off x="3664032" y="2923922"/>
              <a:ext cx="682854" cy="686748"/>
            </a:xfrm>
            <a:prstGeom prst="rect">
              <a:avLst/>
            </a:prstGeom>
          </p:spPr>
        </p:pic>
      </p:grpSp>
      <p:pic>
        <p:nvPicPr>
          <p:cNvPr id="17" name="図 16">
            <a:extLst>
              <a:ext uri="{FF2B5EF4-FFF2-40B4-BE49-F238E27FC236}">
                <a16:creationId xmlns:a16="http://schemas.microsoft.com/office/drawing/2014/main" id="{48ECFE13-504A-4494-934B-F9FF79C6D5D5}"/>
              </a:ext>
            </a:extLst>
          </p:cNvPr>
          <p:cNvPicPr>
            <a:picLocks noChangeAspect="1"/>
          </p:cNvPicPr>
          <p:nvPr/>
        </p:nvPicPr>
        <p:blipFill>
          <a:blip r:embed="rId6"/>
          <a:stretch>
            <a:fillRect/>
          </a:stretch>
        </p:blipFill>
        <p:spPr>
          <a:xfrm>
            <a:off x="783223" y="1653971"/>
            <a:ext cx="1343148" cy="1526305"/>
          </a:xfrm>
          <a:prstGeom prst="rect">
            <a:avLst/>
          </a:prstGeom>
        </p:spPr>
      </p:pic>
      <p:pic>
        <p:nvPicPr>
          <p:cNvPr id="20" name="図 19">
            <a:extLst>
              <a:ext uri="{FF2B5EF4-FFF2-40B4-BE49-F238E27FC236}">
                <a16:creationId xmlns:a16="http://schemas.microsoft.com/office/drawing/2014/main" id="{75409D33-E803-4E30-8F15-0ACAF15EFB5C}"/>
              </a:ext>
            </a:extLst>
          </p:cNvPr>
          <p:cNvPicPr>
            <a:picLocks noChangeAspect="1"/>
          </p:cNvPicPr>
          <p:nvPr/>
        </p:nvPicPr>
        <p:blipFill>
          <a:blip r:embed="rId7"/>
          <a:stretch>
            <a:fillRect/>
          </a:stretch>
        </p:blipFill>
        <p:spPr>
          <a:xfrm>
            <a:off x="6959583" y="4352026"/>
            <a:ext cx="1310621" cy="1531895"/>
          </a:xfrm>
          <a:prstGeom prst="rect">
            <a:avLst/>
          </a:prstGeom>
        </p:spPr>
      </p:pic>
      <p:pic>
        <p:nvPicPr>
          <p:cNvPr id="22" name="図 21">
            <a:extLst>
              <a:ext uri="{FF2B5EF4-FFF2-40B4-BE49-F238E27FC236}">
                <a16:creationId xmlns:a16="http://schemas.microsoft.com/office/drawing/2014/main" id="{22356871-B0A6-456A-A1AB-BFC00D72F820}"/>
              </a:ext>
            </a:extLst>
          </p:cNvPr>
          <p:cNvPicPr>
            <a:picLocks noChangeAspect="1"/>
          </p:cNvPicPr>
          <p:nvPr/>
        </p:nvPicPr>
        <p:blipFill>
          <a:blip r:embed="rId8"/>
          <a:srcRect/>
          <a:stretch/>
        </p:blipFill>
        <p:spPr>
          <a:xfrm>
            <a:off x="720283" y="4402937"/>
            <a:ext cx="1527602" cy="1513325"/>
          </a:xfrm>
          <a:prstGeom prst="rect">
            <a:avLst/>
          </a:prstGeom>
        </p:spPr>
      </p:pic>
      <p:pic>
        <p:nvPicPr>
          <p:cNvPr id="30" name="図 29">
            <a:extLst>
              <a:ext uri="{FF2B5EF4-FFF2-40B4-BE49-F238E27FC236}">
                <a16:creationId xmlns:a16="http://schemas.microsoft.com/office/drawing/2014/main" id="{CD655CEA-22FC-4DC8-B373-AE6021445143}"/>
              </a:ext>
            </a:extLst>
          </p:cNvPr>
          <p:cNvPicPr>
            <a:picLocks noChangeAspect="1"/>
          </p:cNvPicPr>
          <p:nvPr/>
        </p:nvPicPr>
        <p:blipFill>
          <a:blip r:embed="rId9"/>
          <a:stretch>
            <a:fillRect/>
          </a:stretch>
        </p:blipFill>
        <p:spPr>
          <a:xfrm>
            <a:off x="6860572" y="1754261"/>
            <a:ext cx="1735481" cy="1674739"/>
          </a:xfrm>
          <a:prstGeom prst="rect">
            <a:avLst/>
          </a:prstGeom>
        </p:spPr>
      </p:pic>
      <p:sp>
        <p:nvSpPr>
          <p:cNvPr id="31" name="テキスト ボックス 30">
            <a:extLst>
              <a:ext uri="{FF2B5EF4-FFF2-40B4-BE49-F238E27FC236}">
                <a16:creationId xmlns:a16="http://schemas.microsoft.com/office/drawing/2014/main" id="{665BD151-AA28-49C2-8035-6C0A463DF983}"/>
              </a:ext>
            </a:extLst>
          </p:cNvPr>
          <p:cNvSpPr txBox="1"/>
          <p:nvPr/>
        </p:nvSpPr>
        <p:spPr>
          <a:xfrm>
            <a:off x="4837497" y="1856849"/>
            <a:ext cx="2333568" cy="707886"/>
          </a:xfrm>
          <a:prstGeom prst="rect">
            <a:avLst/>
          </a:prstGeom>
          <a:noFill/>
        </p:spPr>
        <p:txBody>
          <a:bodyPr wrap="square" rtlCol="0">
            <a:spAutoFit/>
          </a:bodyPr>
          <a:lstStyle/>
          <a:p>
            <a:pPr algn="ctr"/>
            <a:r>
              <a:rPr kumimoji="1" lang="ja-JP" altLang="en-US" b="1" dirty="0">
                <a:solidFill>
                  <a:schemeClr val="tx2"/>
                </a:solidFill>
                <a:latin typeface="Meiryo" panose="020B0604030504040204" pitchFamily="34" charset="-128"/>
                <a:ea typeface="Meiryo" panose="020B0604030504040204" pitchFamily="34" charset="-128"/>
              </a:rPr>
              <a:t>株</a:t>
            </a:r>
            <a:r>
              <a:rPr kumimoji="1" lang="ja-JP" altLang="en-US" b="1">
                <a:solidFill>
                  <a:schemeClr val="tx2"/>
                </a:solidFill>
                <a:latin typeface="Meiryo" panose="020B0604030504040204" pitchFamily="34" charset="-128"/>
                <a:ea typeface="Meiryo" panose="020B0604030504040204" pitchFamily="34" charset="-128"/>
              </a:rPr>
              <a:t>を買う</a:t>
            </a:r>
            <a:endParaRPr kumimoji="1" lang="en-US" altLang="ja-JP" b="1" dirty="0">
              <a:solidFill>
                <a:schemeClr val="tx2"/>
              </a:solidFill>
              <a:latin typeface="Meiryo" panose="020B0604030504040204" pitchFamily="34" charset="-128"/>
              <a:ea typeface="Meiryo" panose="020B0604030504040204" pitchFamily="34" charset="-128"/>
            </a:endParaRPr>
          </a:p>
          <a:p>
            <a:pPr algn="ctr"/>
            <a:r>
              <a:rPr lang="ja-JP" altLang="en-US" sz="1600">
                <a:latin typeface="Meiryo" panose="020B0604030504040204" pitchFamily="34" charset="-128"/>
                <a:ea typeface="Meiryo" panose="020B0604030504040204" pitchFamily="34" charset="-128"/>
              </a:rPr>
              <a:t>（ＥＳＧ投資）</a:t>
            </a:r>
          </a:p>
        </p:txBody>
      </p:sp>
      <p:sp>
        <p:nvSpPr>
          <p:cNvPr id="32" name="テキスト ボックス 31">
            <a:extLst>
              <a:ext uri="{FF2B5EF4-FFF2-40B4-BE49-F238E27FC236}">
                <a16:creationId xmlns:a16="http://schemas.microsoft.com/office/drawing/2014/main" id="{5C7DD06D-430A-4386-AD2B-FD0EC31565CE}"/>
              </a:ext>
            </a:extLst>
          </p:cNvPr>
          <p:cNvSpPr txBox="1"/>
          <p:nvPr/>
        </p:nvSpPr>
        <p:spPr>
          <a:xfrm>
            <a:off x="1675514" y="1856849"/>
            <a:ext cx="3002716" cy="892552"/>
          </a:xfrm>
          <a:prstGeom prst="rect">
            <a:avLst/>
          </a:prstGeom>
          <a:noFill/>
        </p:spPr>
        <p:txBody>
          <a:bodyPr wrap="square" rtlCol="0">
            <a:spAutoFit/>
          </a:bodyPr>
          <a:lstStyle/>
          <a:p>
            <a:pPr algn="ctr"/>
            <a:r>
              <a:rPr kumimoji="1" lang="ja-JP" altLang="en-US" b="1" dirty="0">
                <a:solidFill>
                  <a:schemeClr val="tx2"/>
                </a:solidFill>
                <a:latin typeface="Meiryo" panose="020B0604030504040204" pitchFamily="34" charset="-128"/>
                <a:ea typeface="Meiryo" panose="020B0604030504040204" pitchFamily="34" charset="-128"/>
              </a:rPr>
              <a:t>お金</a:t>
            </a:r>
            <a:r>
              <a:rPr kumimoji="1" lang="ja-JP" altLang="en-US" b="1">
                <a:solidFill>
                  <a:schemeClr val="tx2"/>
                </a:solidFill>
                <a:latin typeface="Meiryo" panose="020B0604030504040204" pitchFamily="34" charset="-128"/>
                <a:ea typeface="Meiryo" panose="020B0604030504040204" pitchFamily="34" charset="-128"/>
              </a:rPr>
              <a:t>を貸す</a:t>
            </a:r>
            <a:endParaRPr kumimoji="1" lang="en-US" altLang="ja-JP" b="1" dirty="0">
              <a:solidFill>
                <a:schemeClr val="tx2"/>
              </a:solidFill>
              <a:latin typeface="Meiryo" panose="020B0604030504040204" pitchFamily="34" charset="-128"/>
              <a:ea typeface="Meiryo" panose="020B0604030504040204" pitchFamily="34" charset="-128"/>
            </a:endParaRPr>
          </a:p>
          <a:p>
            <a:pPr algn="ctr"/>
            <a:r>
              <a:rPr lang="ja-JP" altLang="en-US" sz="1400" spc="-150">
                <a:latin typeface="Meiryo" panose="020B0604030504040204" pitchFamily="34" charset="-128"/>
                <a:ea typeface="Meiryo" panose="020B0604030504040204" pitchFamily="34" charset="-128"/>
              </a:rPr>
              <a:t>（ＥＳＧ投資、</a:t>
            </a:r>
            <a:endParaRPr lang="en-US" altLang="ja-JP" sz="1400" spc="-150" dirty="0">
              <a:latin typeface="Meiryo" panose="020B0604030504040204" pitchFamily="34" charset="-128"/>
              <a:ea typeface="Meiryo" panose="020B0604030504040204" pitchFamily="34" charset="-128"/>
            </a:endParaRPr>
          </a:p>
          <a:p>
            <a:pPr algn="ctr"/>
            <a:r>
              <a:rPr lang="ja-JP" altLang="en-US" sz="1400" spc="-150">
                <a:latin typeface="Meiryo" panose="020B0604030504040204" pitchFamily="34" charset="-128"/>
                <a:ea typeface="Meiryo" panose="020B0604030504040204" pitchFamily="34" charset="-128"/>
              </a:rPr>
              <a:t>サスティブルファイナンス）</a:t>
            </a:r>
            <a:endParaRPr kumimoji="1" lang="ja-JP" altLang="en-US" sz="1400" spc="-150" dirty="0">
              <a:latin typeface="Meiryo" panose="020B0604030504040204" pitchFamily="34" charset="-128"/>
              <a:ea typeface="Meiryo" panose="020B0604030504040204" pitchFamily="34" charset="-128"/>
            </a:endParaRPr>
          </a:p>
        </p:txBody>
      </p:sp>
      <p:sp>
        <p:nvSpPr>
          <p:cNvPr id="33" name="テキスト ボックス 32">
            <a:extLst>
              <a:ext uri="{FF2B5EF4-FFF2-40B4-BE49-F238E27FC236}">
                <a16:creationId xmlns:a16="http://schemas.microsoft.com/office/drawing/2014/main" id="{D105580B-2AB0-4D32-BAA8-E87CFDFE179F}"/>
              </a:ext>
            </a:extLst>
          </p:cNvPr>
          <p:cNvSpPr txBox="1"/>
          <p:nvPr/>
        </p:nvSpPr>
        <p:spPr>
          <a:xfrm>
            <a:off x="4837497" y="5444251"/>
            <a:ext cx="2777396" cy="707886"/>
          </a:xfrm>
          <a:prstGeom prst="rect">
            <a:avLst/>
          </a:prstGeom>
          <a:noFill/>
        </p:spPr>
        <p:txBody>
          <a:bodyPr wrap="square" rtlCol="0">
            <a:spAutoFit/>
          </a:bodyPr>
          <a:lstStyle/>
          <a:p>
            <a:pPr algn="ctr"/>
            <a:r>
              <a:rPr kumimoji="1" lang="ja-JP" altLang="en-US" b="1" dirty="0">
                <a:solidFill>
                  <a:schemeClr val="tx2"/>
                </a:solidFill>
                <a:latin typeface="Meiryo" panose="020B0604030504040204" pitchFamily="34" charset="-128"/>
                <a:ea typeface="Meiryo" panose="020B0604030504040204" pitchFamily="34" charset="-128"/>
              </a:rPr>
              <a:t>買い物</a:t>
            </a:r>
            <a:endParaRPr kumimoji="1" lang="en-US" altLang="ja-JP" b="1" dirty="0">
              <a:solidFill>
                <a:schemeClr val="tx2"/>
              </a:solidFill>
              <a:latin typeface="Meiryo" panose="020B0604030504040204" pitchFamily="34" charset="-128"/>
              <a:ea typeface="Meiryo" panose="020B0604030504040204" pitchFamily="34" charset="-128"/>
            </a:endParaRPr>
          </a:p>
          <a:p>
            <a:pPr algn="ctr"/>
            <a:r>
              <a:rPr lang="ja-JP" altLang="en-US" sz="1600" dirty="0">
                <a:latin typeface="Meiryo" panose="020B0604030504040204" pitchFamily="34" charset="-128"/>
                <a:ea typeface="Meiryo" panose="020B0604030504040204" pitchFamily="34" charset="-128"/>
              </a:rPr>
              <a:t>（エシカル消費）</a:t>
            </a:r>
          </a:p>
        </p:txBody>
      </p:sp>
      <p:sp>
        <p:nvSpPr>
          <p:cNvPr id="34" name="テキスト ボックス 33">
            <a:extLst>
              <a:ext uri="{FF2B5EF4-FFF2-40B4-BE49-F238E27FC236}">
                <a16:creationId xmlns:a16="http://schemas.microsoft.com/office/drawing/2014/main" id="{32E0E323-731E-4158-96B1-9B444F09E514}"/>
              </a:ext>
            </a:extLst>
          </p:cNvPr>
          <p:cNvSpPr txBox="1"/>
          <p:nvPr/>
        </p:nvSpPr>
        <p:spPr>
          <a:xfrm>
            <a:off x="2345803" y="5117973"/>
            <a:ext cx="3002716" cy="830997"/>
          </a:xfrm>
          <a:prstGeom prst="rect">
            <a:avLst/>
          </a:prstGeom>
          <a:noFill/>
        </p:spPr>
        <p:txBody>
          <a:bodyPr wrap="square" rtlCol="0">
            <a:spAutoFit/>
          </a:bodyPr>
          <a:lstStyle/>
          <a:p>
            <a:r>
              <a:rPr lang="en-US" altLang="ja-JP" b="1" dirty="0">
                <a:solidFill>
                  <a:schemeClr val="tx2"/>
                </a:solidFill>
                <a:latin typeface="Meiryo" panose="020B0604030504040204" pitchFamily="34" charset="-128"/>
                <a:ea typeface="Meiryo" panose="020B0604030504040204" pitchFamily="34" charset="-128"/>
              </a:rPr>
              <a:t>PR</a:t>
            </a:r>
            <a:r>
              <a:rPr lang="ja-JP" altLang="en-US" b="1" dirty="0">
                <a:solidFill>
                  <a:schemeClr val="tx2"/>
                </a:solidFill>
                <a:latin typeface="Meiryo" panose="020B0604030504040204" pitchFamily="34" charset="-128"/>
                <a:ea typeface="Meiryo" panose="020B0604030504040204" pitchFamily="34" charset="-128"/>
              </a:rPr>
              <a:t>する</a:t>
            </a:r>
            <a:endParaRPr lang="en-US" altLang="ja-JP" b="1" dirty="0">
              <a:solidFill>
                <a:schemeClr val="tx2"/>
              </a:solidFill>
              <a:latin typeface="Meiryo" panose="020B0604030504040204" pitchFamily="34" charset="-128"/>
              <a:ea typeface="Meiryo" panose="020B0604030504040204" pitchFamily="34" charset="-128"/>
            </a:endParaRPr>
          </a:p>
          <a:p>
            <a:r>
              <a:rPr kumimoji="1" lang="ja-JP" altLang="en-US" b="1" dirty="0">
                <a:solidFill>
                  <a:schemeClr val="tx2"/>
                </a:solidFill>
                <a:latin typeface="Meiryo" panose="020B0604030504040204" pitchFamily="34" charset="-128"/>
                <a:ea typeface="Meiryo" panose="020B0604030504040204" pitchFamily="34" charset="-128"/>
              </a:rPr>
              <a:t>仕事を頼む</a:t>
            </a:r>
          </a:p>
        </p:txBody>
      </p:sp>
    </p:spTree>
    <p:extLst>
      <p:ext uri="{BB962C8B-B14F-4D97-AF65-F5344CB8AC3E}">
        <p14:creationId xmlns:p14="http://schemas.microsoft.com/office/powerpoint/2010/main" val="27514534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fade">
                                      <p:cBhvr>
                                        <p:cTn id="7" dur="1000"/>
                                        <p:tgtEl>
                                          <p:spTgt spid="33"/>
                                        </p:tgtEl>
                                      </p:cBhvr>
                                    </p:animEffect>
                                    <p:anim calcmode="lin" valueType="num">
                                      <p:cBhvr>
                                        <p:cTn id="8" dur="1000" fill="hold"/>
                                        <p:tgtEl>
                                          <p:spTgt spid="33"/>
                                        </p:tgtEl>
                                        <p:attrNameLst>
                                          <p:attrName>ppt_x</p:attrName>
                                        </p:attrNameLst>
                                      </p:cBhvr>
                                      <p:tavLst>
                                        <p:tav tm="0">
                                          <p:val>
                                            <p:strVal val="#ppt_x"/>
                                          </p:val>
                                        </p:tav>
                                        <p:tav tm="100000">
                                          <p:val>
                                            <p:strVal val="#ppt_x"/>
                                          </p:val>
                                        </p:tav>
                                      </p:tavLst>
                                    </p:anim>
                                    <p:anim calcmode="lin" valueType="num">
                                      <p:cBhvr>
                                        <p:cTn id="9" dur="1000" fill="hold"/>
                                        <p:tgtEl>
                                          <p:spTgt spid="33"/>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fade">
                                      <p:cBhvr>
                                        <p:cTn id="12" dur="1000"/>
                                        <p:tgtEl>
                                          <p:spTgt spid="20"/>
                                        </p:tgtEl>
                                      </p:cBhvr>
                                    </p:animEffect>
                                    <p:anim calcmode="lin" valueType="num">
                                      <p:cBhvr>
                                        <p:cTn id="13" dur="1000" fill="hold"/>
                                        <p:tgtEl>
                                          <p:spTgt spid="20"/>
                                        </p:tgtEl>
                                        <p:attrNameLst>
                                          <p:attrName>ppt_x</p:attrName>
                                        </p:attrNameLst>
                                      </p:cBhvr>
                                      <p:tavLst>
                                        <p:tav tm="0">
                                          <p:val>
                                            <p:strVal val="#ppt_x"/>
                                          </p:val>
                                        </p:tav>
                                        <p:tav tm="100000">
                                          <p:val>
                                            <p:strVal val="#ppt_x"/>
                                          </p:val>
                                        </p:tav>
                                      </p:tavLst>
                                    </p:anim>
                                    <p:anim calcmode="lin" valueType="num">
                                      <p:cBhvr>
                                        <p:cTn id="14"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fade">
                                      <p:cBhvr>
                                        <p:cTn id="19" dur="1000"/>
                                        <p:tgtEl>
                                          <p:spTgt spid="22"/>
                                        </p:tgtEl>
                                      </p:cBhvr>
                                    </p:animEffect>
                                    <p:anim calcmode="lin" valueType="num">
                                      <p:cBhvr>
                                        <p:cTn id="20" dur="1000" fill="hold"/>
                                        <p:tgtEl>
                                          <p:spTgt spid="22"/>
                                        </p:tgtEl>
                                        <p:attrNameLst>
                                          <p:attrName>ppt_x</p:attrName>
                                        </p:attrNameLst>
                                      </p:cBhvr>
                                      <p:tavLst>
                                        <p:tav tm="0">
                                          <p:val>
                                            <p:strVal val="#ppt_x"/>
                                          </p:val>
                                        </p:tav>
                                        <p:tav tm="100000">
                                          <p:val>
                                            <p:strVal val="#ppt_x"/>
                                          </p:val>
                                        </p:tav>
                                      </p:tavLst>
                                    </p:anim>
                                    <p:anim calcmode="lin" valueType="num">
                                      <p:cBhvr>
                                        <p:cTn id="21" dur="1000" fill="hold"/>
                                        <p:tgtEl>
                                          <p:spTgt spid="22"/>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34"/>
                                        </p:tgtEl>
                                        <p:attrNameLst>
                                          <p:attrName>style.visibility</p:attrName>
                                        </p:attrNameLst>
                                      </p:cBhvr>
                                      <p:to>
                                        <p:strVal val="visible"/>
                                      </p:to>
                                    </p:set>
                                    <p:animEffect transition="in" filter="fade">
                                      <p:cBhvr>
                                        <p:cTn id="24" dur="1000"/>
                                        <p:tgtEl>
                                          <p:spTgt spid="34"/>
                                        </p:tgtEl>
                                      </p:cBhvr>
                                    </p:animEffect>
                                    <p:anim calcmode="lin" valueType="num">
                                      <p:cBhvr>
                                        <p:cTn id="25" dur="1000" fill="hold"/>
                                        <p:tgtEl>
                                          <p:spTgt spid="34"/>
                                        </p:tgtEl>
                                        <p:attrNameLst>
                                          <p:attrName>ppt_x</p:attrName>
                                        </p:attrNameLst>
                                      </p:cBhvr>
                                      <p:tavLst>
                                        <p:tav tm="0">
                                          <p:val>
                                            <p:strVal val="#ppt_x"/>
                                          </p:val>
                                        </p:tav>
                                        <p:tav tm="100000">
                                          <p:val>
                                            <p:strVal val="#ppt_x"/>
                                          </p:val>
                                        </p:tav>
                                      </p:tavLst>
                                    </p:anim>
                                    <p:anim calcmode="lin" valueType="num">
                                      <p:cBhvr>
                                        <p:cTn id="26"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nodeType="click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fade">
                                      <p:cBhvr>
                                        <p:cTn id="31" dur="1000"/>
                                        <p:tgtEl>
                                          <p:spTgt spid="17"/>
                                        </p:tgtEl>
                                      </p:cBhvr>
                                    </p:animEffect>
                                    <p:anim calcmode="lin" valueType="num">
                                      <p:cBhvr>
                                        <p:cTn id="32" dur="1000" fill="hold"/>
                                        <p:tgtEl>
                                          <p:spTgt spid="17"/>
                                        </p:tgtEl>
                                        <p:attrNameLst>
                                          <p:attrName>ppt_x</p:attrName>
                                        </p:attrNameLst>
                                      </p:cBhvr>
                                      <p:tavLst>
                                        <p:tav tm="0">
                                          <p:val>
                                            <p:strVal val="#ppt_x"/>
                                          </p:val>
                                        </p:tav>
                                        <p:tav tm="100000">
                                          <p:val>
                                            <p:strVal val="#ppt_x"/>
                                          </p:val>
                                        </p:tav>
                                      </p:tavLst>
                                    </p:anim>
                                    <p:anim calcmode="lin" valueType="num">
                                      <p:cBhvr>
                                        <p:cTn id="33" dur="1000" fill="hold"/>
                                        <p:tgtEl>
                                          <p:spTgt spid="17"/>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32"/>
                                        </p:tgtEl>
                                        <p:attrNameLst>
                                          <p:attrName>style.visibility</p:attrName>
                                        </p:attrNameLst>
                                      </p:cBhvr>
                                      <p:to>
                                        <p:strVal val="visible"/>
                                      </p:to>
                                    </p:set>
                                    <p:animEffect transition="in" filter="fade">
                                      <p:cBhvr>
                                        <p:cTn id="36" dur="1000"/>
                                        <p:tgtEl>
                                          <p:spTgt spid="32"/>
                                        </p:tgtEl>
                                      </p:cBhvr>
                                    </p:animEffect>
                                    <p:anim calcmode="lin" valueType="num">
                                      <p:cBhvr>
                                        <p:cTn id="37" dur="1000" fill="hold"/>
                                        <p:tgtEl>
                                          <p:spTgt spid="32"/>
                                        </p:tgtEl>
                                        <p:attrNameLst>
                                          <p:attrName>ppt_x</p:attrName>
                                        </p:attrNameLst>
                                      </p:cBhvr>
                                      <p:tavLst>
                                        <p:tav tm="0">
                                          <p:val>
                                            <p:strVal val="#ppt_x"/>
                                          </p:val>
                                        </p:tav>
                                        <p:tav tm="100000">
                                          <p:val>
                                            <p:strVal val="#ppt_x"/>
                                          </p:val>
                                        </p:tav>
                                      </p:tavLst>
                                    </p:anim>
                                    <p:anim calcmode="lin" valueType="num">
                                      <p:cBhvr>
                                        <p:cTn id="38"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grpId="0" nodeType="clickEffect">
                                  <p:stCondLst>
                                    <p:cond delay="0"/>
                                  </p:stCondLst>
                                  <p:childTnLst>
                                    <p:set>
                                      <p:cBhvr>
                                        <p:cTn id="42" dur="1" fill="hold">
                                          <p:stCondLst>
                                            <p:cond delay="0"/>
                                          </p:stCondLst>
                                        </p:cTn>
                                        <p:tgtEl>
                                          <p:spTgt spid="31"/>
                                        </p:tgtEl>
                                        <p:attrNameLst>
                                          <p:attrName>style.visibility</p:attrName>
                                        </p:attrNameLst>
                                      </p:cBhvr>
                                      <p:to>
                                        <p:strVal val="visible"/>
                                      </p:to>
                                    </p:set>
                                    <p:animEffect transition="in" filter="fade">
                                      <p:cBhvr>
                                        <p:cTn id="43" dur="1000"/>
                                        <p:tgtEl>
                                          <p:spTgt spid="31"/>
                                        </p:tgtEl>
                                      </p:cBhvr>
                                    </p:animEffect>
                                    <p:anim calcmode="lin" valueType="num">
                                      <p:cBhvr>
                                        <p:cTn id="44" dur="1000" fill="hold"/>
                                        <p:tgtEl>
                                          <p:spTgt spid="31"/>
                                        </p:tgtEl>
                                        <p:attrNameLst>
                                          <p:attrName>ppt_x</p:attrName>
                                        </p:attrNameLst>
                                      </p:cBhvr>
                                      <p:tavLst>
                                        <p:tav tm="0">
                                          <p:val>
                                            <p:strVal val="#ppt_x"/>
                                          </p:val>
                                        </p:tav>
                                        <p:tav tm="100000">
                                          <p:val>
                                            <p:strVal val="#ppt_x"/>
                                          </p:val>
                                        </p:tav>
                                      </p:tavLst>
                                    </p:anim>
                                    <p:anim calcmode="lin" valueType="num">
                                      <p:cBhvr>
                                        <p:cTn id="45" dur="1000" fill="hold"/>
                                        <p:tgtEl>
                                          <p:spTgt spid="31"/>
                                        </p:tgtEl>
                                        <p:attrNameLst>
                                          <p:attrName>ppt_y</p:attrName>
                                        </p:attrNameLst>
                                      </p:cBhvr>
                                      <p:tavLst>
                                        <p:tav tm="0">
                                          <p:val>
                                            <p:strVal val="#ppt_y+.1"/>
                                          </p:val>
                                        </p:tav>
                                        <p:tav tm="100000">
                                          <p:val>
                                            <p:strVal val="#ppt_y"/>
                                          </p:val>
                                        </p:tav>
                                      </p:tavLst>
                                    </p:anim>
                                  </p:childTnLst>
                                </p:cTn>
                              </p:par>
                              <p:par>
                                <p:cTn id="46" presetID="42" presetClass="entr" presetSubtype="0" fill="hold" nodeType="withEffect">
                                  <p:stCondLst>
                                    <p:cond delay="0"/>
                                  </p:stCondLst>
                                  <p:childTnLst>
                                    <p:set>
                                      <p:cBhvr>
                                        <p:cTn id="47" dur="1" fill="hold">
                                          <p:stCondLst>
                                            <p:cond delay="0"/>
                                          </p:stCondLst>
                                        </p:cTn>
                                        <p:tgtEl>
                                          <p:spTgt spid="30"/>
                                        </p:tgtEl>
                                        <p:attrNameLst>
                                          <p:attrName>style.visibility</p:attrName>
                                        </p:attrNameLst>
                                      </p:cBhvr>
                                      <p:to>
                                        <p:strVal val="visible"/>
                                      </p:to>
                                    </p:set>
                                    <p:animEffect transition="in" filter="fade">
                                      <p:cBhvr>
                                        <p:cTn id="48" dur="1000"/>
                                        <p:tgtEl>
                                          <p:spTgt spid="30"/>
                                        </p:tgtEl>
                                      </p:cBhvr>
                                    </p:animEffect>
                                    <p:anim calcmode="lin" valueType="num">
                                      <p:cBhvr>
                                        <p:cTn id="49" dur="1000" fill="hold"/>
                                        <p:tgtEl>
                                          <p:spTgt spid="30"/>
                                        </p:tgtEl>
                                        <p:attrNameLst>
                                          <p:attrName>ppt_x</p:attrName>
                                        </p:attrNameLst>
                                      </p:cBhvr>
                                      <p:tavLst>
                                        <p:tav tm="0">
                                          <p:val>
                                            <p:strVal val="#ppt_x"/>
                                          </p:val>
                                        </p:tav>
                                        <p:tav tm="100000">
                                          <p:val>
                                            <p:strVal val="#ppt_x"/>
                                          </p:val>
                                        </p:tav>
                                      </p:tavLst>
                                    </p:anim>
                                    <p:anim calcmode="lin" valueType="num">
                                      <p:cBhvr>
                                        <p:cTn id="50"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2" grpId="0"/>
      <p:bldP spid="33" grpId="0"/>
      <p:bldP spid="3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スライド番号プレースホルダー 2"/>
          <p:cNvSpPr>
            <a:spLocks noGrp="1"/>
          </p:cNvSpPr>
          <p:nvPr>
            <p:ph type="sldNum" sz="quarter" idx="12"/>
          </p:nvPr>
        </p:nvSpPr>
        <p:spPr/>
        <p:txBody>
          <a:bodyPr/>
          <a:lstStyle/>
          <a:p>
            <a:fld id="{61AAA30B-0EA0-A245-8576-0F101DEF2AA9}" type="slidenum">
              <a:rPr lang="ja-JP" altLang="en-US" smtClean="0"/>
              <a:pPr/>
              <a:t>25</a:t>
            </a:fld>
            <a:endParaRPr lang="ja-JP" altLang="en-US"/>
          </a:p>
        </p:txBody>
      </p:sp>
      <p:sp>
        <p:nvSpPr>
          <p:cNvPr id="2" name="テキスト ボックス 1"/>
          <p:cNvSpPr txBox="1"/>
          <p:nvPr/>
        </p:nvSpPr>
        <p:spPr>
          <a:xfrm>
            <a:off x="1004288" y="1052736"/>
            <a:ext cx="7135424" cy="769441"/>
          </a:xfrm>
          <a:prstGeom prst="rect">
            <a:avLst/>
          </a:prstGeom>
          <a:noFill/>
        </p:spPr>
        <p:txBody>
          <a:bodyPr wrap="square" rtlCol="0">
            <a:spAutoFit/>
          </a:bodyPr>
          <a:lstStyle/>
          <a:p>
            <a:pPr algn="ctr"/>
            <a:r>
              <a:rPr kumimoji="1" lang="ja-JP" altLang="en-US" sz="4400" b="1">
                <a:solidFill>
                  <a:schemeClr val="accent1">
                    <a:lumMod val="75000"/>
                  </a:schemeClr>
                </a:solidFill>
                <a:latin typeface="Meiryo" panose="020B0604030504040204" pitchFamily="34" charset="-128"/>
                <a:ea typeface="Meiryo" panose="020B0604030504040204" pitchFamily="34" charset="-128"/>
              </a:rPr>
              <a:t>ありがとうございました</a:t>
            </a:r>
            <a:endParaRPr kumimoji="1" lang="ja-JP" altLang="en-US" sz="4400" b="1" dirty="0">
              <a:solidFill>
                <a:schemeClr val="accent1">
                  <a:lumMod val="75000"/>
                </a:schemeClr>
              </a:solidFill>
              <a:latin typeface="Meiryo" panose="020B0604030504040204" pitchFamily="34" charset="-128"/>
              <a:ea typeface="Meiryo" panose="020B0604030504040204" pitchFamily="34" charset="-128"/>
            </a:endParaRPr>
          </a:p>
        </p:txBody>
      </p:sp>
      <p:pic>
        <p:nvPicPr>
          <p:cNvPr id="5" name="図 4">
            <a:extLst>
              <a:ext uri="{FF2B5EF4-FFF2-40B4-BE49-F238E27FC236}">
                <a16:creationId xmlns:a16="http://schemas.microsoft.com/office/drawing/2014/main" id="{F946EBF8-1E75-A040-AB0E-CFD8190800D4}"/>
              </a:ext>
            </a:extLst>
          </p:cNvPr>
          <p:cNvPicPr>
            <a:picLocks noChangeAspect="1"/>
          </p:cNvPicPr>
          <p:nvPr/>
        </p:nvPicPr>
        <p:blipFill rotWithShape="1">
          <a:blip r:embed="rId3"/>
          <a:srcRect l="57685" t="13576" r="6115" b="34849"/>
          <a:stretch/>
        </p:blipFill>
        <p:spPr>
          <a:xfrm>
            <a:off x="2891880" y="2115110"/>
            <a:ext cx="3310119" cy="3327052"/>
          </a:xfrm>
          <a:prstGeom prst="ellipse">
            <a:avLst/>
          </a:prstGeom>
        </p:spPr>
      </p:pic>
      <p:sp>
        <p:nvSpPr>
          <p:cNvPr id="6" name="Rectangle 1">
            <a:extLst>
              <a:ext uri="{FF2B5EF4-FFF2-40B4-BE49-F238E27FC236}">
                <a16:creationId xmlns:a16="http://schemas.microsoft.com/office/drawing/2014/main" id="{8B63BDA9-B8D0-E747-A23F-D573F367C31A}"/>
              </a:ext>
            </a:extLst>
          </p:cNvPr>
          <p:cNvSpPr>
            <a:spLocks noChangeArrowheads="1"/>
          </p:cNvSpPr>
          <p:nvPr/>
        </p:nvSpPr>
        <p:spPr bwMode="auto">
          <a:xfrm>
            <a:off x="1943709" y="6178552"/>
            <a:ext cx="5256583" cy="153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47610" tIns="0" rIns="0" bIns="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ja-JP" altLang="ja-JP" sz="1000" b="0" i="0" u="none" strike="noStrike" cap="none" normalizeH="0" baseline="0" dirty="0">
                <a:ln>
                  <a:noFill/>
                </a:ln>
                <a:solidFill>
                  <a:schemeClr val="tx2"/>
                </a:solidFill>
                <a:effectLst/>
                <a:latin typeface="Meiryo" panose="020B0604030504040204" pitchFamily="34" charset="-128"/>
                <a:ea typeface="Meiryo" panose="020B0604030504040204" pitchFamily="34" charset="-128"/>
              </a:rPr>
              <a:t>Copyright (C</a:t>
            </a:r>
            <a:r>
              <a:rPr kumimoji="0" lang="ja-JP" altLang="ja-JP" sz="1000" b="0" i="0" u="none" strike="noStrike" cap="none" normalizeH="0" baseline="0">
                <a:ln>
                  <a:noFill/>
                </a:ln>
                <a:solidFill>
                  <a:schemeClr val="tx2"/>
                </a:solidFill>
                <a:effectLst/>
                <a:latin typeface="Meiryo" panose="020B0604030504040204" pitchFamily="34" charset="-128"/>
                <a:ea typeface="Meiryo" panose="020B0604030504040204" pitchFamily="34" charset="-128"/>
              </a:rPr>
              <a:t>) </a:t>
            </a:r>
            <a:r>
              <a:rPr kumimoji="0" lang="en-US" altLang="ja-JP" sz="1000" b="0" i="0" u="none" strike="noStrike" cap="none" normalizeH="0" baseline="0" dirty="0">
                <a:ln>
                  <a:noFill/>
                </a:ln>
                <a:solidFill>
                  <a:schemeClr val="tx2"/>
                </a:solidFill>
                <a:effectLst/>
                <a:latin typeface="Meiryo" panose="020B0604030504040204" pitchFamily="34" charset="-128"/>
                <a:ea typeface="Meiryo" panose="020B0604030504040204" pitchFamily="34" charset="-128"/>
              </a:rPr>
              <a:t>2021</a:t>
            </a:r>
            <a:r>
              <a:rPr kumimoji="0" lang="ja-JP" altLang="ja-JP" sz="1000" b="0" i="0" u="none" strike="noStrike" cap="none" normalizeH="0" baseline="0">
                <a:ln>
                  <a:noFill/>
                </a:ln>
                <a:solidFill>
                  <a:schemeClr val="tx2"/>
                </a:solidFill>
                <a:effectLst/>
                <a:latin typeface="Meiryo" panose="020B0604030504040204" pitchFamily="34" charset="-128"/>
                <a:ea typeface="Meiryo" panose="020B0604030504040204" pitchFamily="34" charset="-128"/>
              </a:rPr>
              <a:t> </a:t>
            </a:r>
            <a:r>
              <a:rPr kumimoji="0" lang="ja-JP" altLang="ja-JP" sz="1000" b="0" i="0" u="none" strike="noStrike" cap="none" normalizeH="0" baseline="0" dirty="0">
                <a:ln>
                  <a:noFill/>
                </a:ln>
                <a:solidFill>
                  <a:schemeClr val="tx2"/>
                </a:solidFill>
                <a:effectLst/>
                <a:latin typeface="Meiryo" panose="020B0604030504040204" pitchFamily="34" charset="-128"/>
                <a:ea typeface="Meiryo" panose="020B0604030504040204" pitchFamily="34" charset="-128"/>
              </a:rPr>
              <a:t>The Bank of Yokohama, Ltd. All rights reserved.</a:t>
            </a:r>
          </a:p>
        </p:txBody>
      </p:sp>
    </p:spTree>
    <p:extLst>
      <p:ext uri="{BB962C8B-B14F-4D97-AF65-F5344CB8AC3E}">
        <p14:creationId xmlns:p14="http://schemas.microsoft.com/office/powerpoint/2010/main" val="3121301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95639D2-77F5-4268-9DB1-D876BCF46597}"/>
              </a:ext>
            </a:extLst>
          </p:cNvPr>
          <p:cNvSpPr>
            <a:spLocks noGrp="1"/>
          </p:cNvSpPr>
          <p:nvPr>
            <p:ph type="title"/>
          </p:nvPr>
        </p:nvSpPr>
        <p:spPr>
          <a:xfrm>
            <a:off x="628650" y="260648"/>
            <a:ext cx="7886700" cy="1325563"/>
          </a:xfrm>
        </p:spPr>
        <p:txBody>
          <a:bodyPr>
            <a:noAutofit/>
          </a:bodyPr>
          <a:lstStyle/>
          <a:p>
            <a:r>
              <a:rPr kumimoji="1" lang="ja-JP" altLang="en-US" sz="3200"/>
              <a:t>教材に関するアンケートご協力のお願い</a:t>
            </a:r>
            <a:endParaRPr kumimoji="1" lang="ja-JP" altLang="en-US" sz="3200" dirty="0"/>
          </a:p>
        </p:txBody>
      </p:sp>
      <p:sp>
        <p:nvSpPr>
          <p:cNvPr id="3" name="コンテンツ プレースホルダー 2">
            <a:extLst>
              <a:ext uri="{FF2B5EF4-FFF2-40B4-BE49-F238E27FC236}">
                <a16:creationId xmlns:a16="http://schemas.microsoft.com/office/drawing/2014/main" id="{95B12846-B8D4-4C8C-88CB-04970ED9A70B}"/>
              </a:ext>
            </a:extLst>
          </p:cNvPr>
          <p:cNvSpPr>
            <a:spLocks noGrp="1"/>
          </p:cNvSpPr>
          <p:nvPr>
            <p:ph idx="4294967295"/>
          </p:nvPr>
        </p:nvSpPr>
        <p:spPr>
          <a:xfrm>
            <a:off x="899592" y="1340768"/>
            <a:ext cx="7344816" cy="2160240"/>
          </a:xfrm>
        </p:spPr>
        <p:txBody>
          <a:bodyPr>
            <a:normAutofit/>
          </a:bodyPr>
          <a:lstStyle/>
          <a:p>
            <a:pPr marL="0" indent="0">
              <a:lnSpc>
                <a:spcPct val="130000"/>
              </a:lnSpc>
              <a:spcBef>
                <a:spcPts val="0"/>
              </a:spcBef>
              <a:buNone/>
            </a:pPr>
            <a:r>
              <a:rPr kumimoji="1" lang="ja-JP" altLang="en-US" sz="2600" dirty="0"/>
              <a:t>このたびは本教材を</a:t>
            </a:r>
            <a:r>
              <a:rPr kumimoji="1" lang="ja-JP" altLang="en-US" sz="2600"/>
              <a:t>ご利用いただき、誠</a:t>
            </a:r>
            <a:r>
              <a:rPr kumimoji="1" lang="ja-JP" altLang="en-US" sz="2600" dirty="0"/>
              <a:t>にありがとう</a:t>
            </a:r>
            <a:r>
              <a:rPr kumimoji="1" lang="ja-JP" altLang="en-US" sz="2600"/>
              <a:t>ございます。今後</a:t>
            </a:r>
            <a:r>
              <a:rPr kumimoji="1" lang="ja-JP" altLang="en-US" sz="2600" dirty="0"/>
              <a:t>もよりよい教材をつくるために、アンケートにご協力</a:t>
            </a:r>
            <a:r>
              <a:rPr kumimoji="1" lang="ja-JP" altLang="en-US" sz="2600"/>
              <a:t>ください。</a:t>
            </a:r>
            <a:endParaRPr kumimoji="1" lang="en-US" altLang="ja-JP" sz="2600" dirty="0"/>
          </a:p>
        </p:txBody>
      </p:sp>
      <p:pic>
        <p:nvPicPr>
          <p:cNvPr id="7" name="図 6">
            <a:extLst>
              <a:ext uri="{FF2B5EF4-FFF2-40B4-BE49-F238E27FC236}">
                <a16:creationId xmlns:a16="http://schemas.microsoft.com/office/drawing/2014/main" id="{F917C4A7-95A6-443D-9B98-E48C4D837A5E}"/>
              </a:ext>
            </a:extLst>
          </p:cNvPr>
          <p:cNvPicPr>
            <a:picLocks noChangeAspect="1"/>
          </p:cNvPicPr>
          <p:nvPr/>
        </p:nvPicPr>
        <p:blipFill>
          <a:blip r:embed="rId3"/>
          <a:stretch>
            <a:fillRect/>
          </a:stretch>
        </p:blipFill>
        <p:spPr>
          <a:xfrm>
            <a:off x="6732240" y="4221088"/>
            <a:ext cx="1734510" cy="2326541"/>
          </a:xfrm>
          <a:prstGeom prst="rect">
            <a:avLst/>
          </a:prstGeom>
        </p:spPr>
      </p:pic>
      <p:sp>
        <p:nvSpPr>
          <p:cNvPr id="6" name="角丸四角形 5">
            <a:extLst>
              <a:ext uri="{FF2B5EF4-FFF2-40B4-BE49-F238E27FC236}">
                <a16:creationId xmlns:a16="http://schemas.microsoft.com/office/drawing/2014/main" id="{362BB739-E365-8545-8706-D3CAD4F11B8B}"/>
              </a:ext>
            </a:extLst>
          </p:cNvPr>
          <p:cNvSpPr/>
          <p:nvPr/>
        </p:nvSpPr>
        <p:spPr>
          <a:xfrm>
            <a:off x="899592" y="3501008"/>
            <a:ext cx="5328592" cy="2880320"/>
          </a:xfrm>
          <a:prstGeom prst="roundRect">
            <a:avLst>
              <a:gd name="adj" fmla="val 18137"/>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ndParaRPr>
          </a:p>
        </p:txBody>
      </p:sp>
      <p:sp>
        <p:nvSpPr>
          <p:cNvPr id="8" name="コンテンツ プレースホルダー 2">
            <a:extLst>
              <a:ext uri="{FF2B5EF4-FFF2-40B4-BE49-F238E27FC236}">
                <a16:creationId xmlns:a16="http://schemas.microsoft.com/office/drawing/2014/main" id="{B05EF147-A2EA-B742-A2AB-AC234736492A}"/>
              </a:ext>
            </a:extLst>
          </p:cNvPr>
          <p:cNvSpPr txBox="1">
            <a:spLocks/>
          </p:cNvSpPr>
          <p:nvPr/>
        </p:nvSpPr>
        <p:spPr>
          <a:xfrm>
            <a:off x="1259632" y="4061441"/>
            <a:ext cx="4680520" cy="2038509"/>
          </a:xfrm>
          <a:prstGeom prst="rect">
            <a:avLst/>
          </a:prstGeom>
        </p:spPr>
        <p:txBody>
          <a:bodyPr vert="horz" lIns="91440" tIns="45720" rIns="91440" bIns="45720" rtlCol="0">
            <a:normAutofit/>
          </a:bodyPr>
          <a:lstStyle>
            <a:lvl1pPr marL="0" indent="0" algn="l" defTabSz="914400" rtl="0" eaLnBrk="1" latinLnBrk="0" hangingPunct="1">
              <a:lnSpc>
                <a:spcPct val="120000"/>
              </a:lnSpc>
              <a:spcBef>
                <a:spcPts val="1000"/>
              </a:spcBef>
              <a:spcAft>
                <a:spcPts val="0"/>
              </a:spcAft>
              <a:buFontTx/>
              <a:buNone/>
              <a:defRPr kumimoji="1" sz="2400" b="0" i="0" kern="1200">
                <a:solidFill>
                  <a:schemeClr val="tx1"/>
                </a:solidFill>
                <a:latin typeface="+mn-ea"/>
                <a:ea typeface="+mn-ea"/>
                <a:cs typeface="+mn-cs"/>
              </a:defRPr>
            </a:lvl1pPr>
            <a:lvl2pPr marL="457200" indent="0" algn="l" defTabSz="914400" rtl="0" eaLnBrk="1" latinLnBrk="0" hangingPunct="1">
              <a:lnSpc>
                <a:spcPct val="120000"/>
              </a:lnSpc>
              <a:spcBef>
                <a:spcPts val="500"/>
              </a:spcBef>
              <a:spcAft>
                <a:spcPts val="0"/>
              </a:spcAft>
              <a:buFontTx/>
              <a:buNone/>
              <a:defRPr kumimoji="1" sz="2400" b="0" i="0" kern="1200">
                <a:solidFill>
                  <a:schemeClr val="tx1"/>
                </a:solidFill>
                <a:latin typeface="+mn-ea"/>
                <a:ea typeface="+mn-ea"/>
                <a:cs typeface="+mn-cs"/>
              </a:defRPr>
            </a:lvl2pPr>
            <a:lvl3pPr marL="914400" indent="0" algn="l" defTabSz="914400" rtl="0" eaLnBrk="1" latinLnBrk="0" hangingPunct="1">
              <a:lnSpc>
                <a:spcPct val="120000"/>
              </a:lnSpc>
              <a:spcBef>
                <a:spcPts val="500"/>
              </a:spcBef>
              <a:spcAft>
                <a:spcPts val="0"/>
              </a:spcAft>
              <a:buFontTx/>
              <a:buNone/>
              <a:defRPr kumimoji="1" sz="2400" b="0" i="0" kern="1200">
                <a:solidFill>
                  <a:schemeClr val="tx1"/>
                </a:solidFill>
                <a:latin typeface="+mn-ea"/>
                <a:ea typeface="+mn-ea"/>
                <a:cs typeface="+mn-cs"/>
              </a:defRPr>
            </a:lvl3pPr>
            <a:lvl4pPr marL="1371600" indent="0" algn="l" defTabSz="914400" rtl="0" eaLnBrk="1" latinLnBrk="0" hangingPunct="1">
              <a:lnSpc>
                <a:spcPct val="120000"/>
              </a:lnSpc>
              <a:spcBef>
                <a:spcPts val="500"/>
              </a:spcBef>
              <a:spcAft>
                <a:spcPts val="0"/>
              </a:spcAft>
              <a:buFontTx/>
              <a:buNone/>
              <a:defRPr kumimoji="1" sz="2400" b="0" i="0" kern="1200">
                <a:solidFill>
                  <a:schemeClr val="tx1"/>
                </a:solidFill>
                <a:latin typeface="+mn-ea"/>
                <a:ea typeface="+mn-ea"/>
                <a:cs typeface="+mn-cs"/>
              </a:defRPr>
            </a:lvl4pPr>
            <a:lvl5pPr marL="1828800" indent="0" algn="l" defTabSz="914400" rtl="0" eaLnBrk="1" latinLnBrk="0" hangingPunct="1">
              <a:lnSpc>
                <a:spcPct val="120000"/>
              </a:lnSpc>
              <a:spcBef>
                <a:spcPts val="500"/>
              </a:spcBef>
              <a:spcAft>
                <a:spcPts val="0"/>
              </a:spcAft>
              <a:buFontTx/>
              <a:buNone/>
              <a:defRPr kumimoji="1" sz="2400" b="0" i="0" kern="1200">
                <a:solidFill>
                  <a:schemeClr val="tx1"/>
                </a:solidFill>
                <a:latin typeface="+mn-ea"/>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fontAlgn="auto">
              <a:lnSpc>
                <a:spcPct val="130000"/>
              </a:lnSpc>
              <a:spcBef>
                <a:spcPts val="0"/>
              </a:spcBef>
            </a:pPr>
            <a:r>
              <a:rPr lang="ja-JP" altLang="en-US" sz="2300">
                <a:solidFill>
                  <a:schemeClr val="tx2"/>
                </a:solidFill>
              </a:rPr>
              <a:t>アンケートの回答は、「はまぎん おかねの教室」の教材ダウンロードページから</a:t>
            </a:r>
            <a:r>
              <a:rPr lang="ja-JP" altLang="en-US" sz="2300" b="1">
                <a:solidFill>
                  <a:schemeClr val="tx2"/>
                </a:solidFill>
              </a:rPr>
              <a:t>アンケート</a:t>
            </a:r>
            <a:r>
              <a:rPr lang="ja-JP" altLang="en-US" sz="2300">
                <a:solidFill>
                  <a:schemeClr val="tx2"/>
                </a:solidFill>
              </a:rPr>
              <a:t>を表示させて回答してください。</a:t>
            </a:r>
            <a:endParaRPr lang="en-US" altLang="ja-JP" sz="2300" dirty="0">
              <a:solidFill>
                <a:schemeClr val="tx2"/>
              </a:solidFill>
            </a:endParaRPr>
          </a:p>
          <a:p>
            <a:pPr fontAlgn="auto">
              <a:lnSpc>
                <a:spcPct val="130000"/>
              </a:lnSpc>
            </a:pPr>
            <a:endParaRPr lang="ja-JP" altLang="en-US" sz="2300" dirty="0">
              <a:solidFill>
                <a:schemeClr val="tx2"/>
              </a:solidFill>
            </a:endParaRPr>
          </a:p>
        </p:txBody>
      </p:sp>
      <p:sp>
        <p:nvSpPr>
          <p:cNvPr id="13" name="山形 12">
            <a:extLst>
              <a:ext uri="{FF2B5EF4-FFF2-40B4-BE49-F238E27FC236}">
                <a16:creationId xmlns:a16="http://schemas.microsoft.com/office/drawing/2014/main" id="{921F0A91-8A95-7146-998B-2C8FD4018471}"/>
              </a:ext>
            </a:extLst>
          </p:cNvPr>
          <p:cNvSpPr/>
          <p:nvPr/>
        </p:nvSpPr>
        <p:spPr>
          <a:xfrm>
            <a:off x="1727684" y="3330063"/>
            <a:ext cx="3672408" cy="450000"/>
          </a:xfrm>
          <a:prstGeom prst="chevron">
            <a:avLst>
              <a:gd name="adj" fmla="val 27422"/>
            </a:avLst>
          </a:prstGeom>
          <a:ln>
            <a:noFill/>
          </a:ln>
        </p:spPr>
        <p:style>
          <a:lnRef idx="2">
            <a:schemeClr val="accent1">
              <a:shade val="50000"/>
            </a:schemeClr>
          </a:lnRef>
          <a:fillRef idx="1">
            <a:schemeClr val="accent1"/>
          </a:fillRef>
          <a:effectRef idx="0">
            <a:schemeClr val="accent1"/>
          </a:effectRef>
          <a:fontRef idx="minor">
            <a:schemeClr val="lt1"/>
          </a:fontRef>
        </p:style>
        <p:txBody>
          <a:bodyPr tIns="108000" rtlCol="0" anchor="ctr"/>
          <a:lstStyle/>
          <a:p>
            <a:pPr algn="ctr"/>
            <a:r>
              <a:rPr kumimoji="1" lang="ja-JP" altLang="en-US" sz="2200">
                <a:solidFill>
                  <a:schemeClr val="bg1"/>
                </a:solidFill>
                <a:latin typeface="Meiryo" panose="020B0604030504040204" pitchFamily="34" charset="-128"/>
              </a:rPr>
              <a:t>アンケートの概要</a:t>
            </a:r>
          </a:p>
        </p:txBody>
      </p:sp>
    </p:spTree>
    <p:extLst>
      <p:ext uri="{BB962C8B-B14F-4D97-AF65-F5344CB8AC3E}">
        <p14:creationId xmlns:p14="http://schemas.microsoft.com/office/powerpoint/2010/main" val="178409018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9DEBD0DF-C2F4-DD49-8967-FAB05CFCF8FC}"/>
              </a:ext>
            </a:extLst>
          </p:cNvPr>
          <p:cNvSpPr>
            <a:spLocks noGrp="1"/>
          </p:cNvSpPr>
          <p:nvPr>
            <p:ph type="sldNum" sz="quarter" idx="12"/>
          </p:nvPr>
        </p:nvSpPr>
        <p:spPr>
          <a:xfrm>
            <a:off x="6622916" y="6313541"/>
            <a:ext cx="2057400" cy="365125"/>
          </a:xfrm>
        </p:spPr>
        <p:txBody>
          <a:bodyPr/>
          <a:lstStyle/>
          <a:p>
            <a:fld id="{72B57CB0-56E5-4ACF-8420-A2BA192548BE}" type="slidenum">
              <a:rPr lang="en-US" altLang="ja-JP" smtClean="0"/>
              <a:pPr/>
              <a:t>2</a:t>
            </a:fld>
            <a:endParaRPr lang="en-US" altLang="ja-JP"/>
          </a:p>
        </p:txBody>
      </p:sp>
      <p:sp>
        <p:nvSpPr>
          <p:cNvPr id="3" name="タイトル 2">
            <a:extLst>
              <a:ext uri="{FF2B5EF4-FFF2-40B4-BE49-F238E27FC236}">
                <a16:creationId xmlns:a16="http://schemas.microsoft.com/office/drawing/2014/main" id="{52113207-88DC-0846-8676-AABAAEA3CF6A}"/>
              </a:ext>
            </a:extLst>
          </p:cNvPr>
          <p:cNvSpPr>
            <a:spLocks noGrp="1"/>
          </p:cNvSpPr>
          <p:nvPr>
            <p:ph type="title"/>
          </p:nvPr>
        </p:nvSpPr>
        <p:spPr>
          <a:xfrm>
            <a:off x="924232" y="2821462"/>
            <a:ext cx="7295536" cy="2767778"/>
          </a:xfrm>
        </p:spPr>
        <p:txBody>
          <a:bodyPr/>
          <a:lstStyle/>
          <a:p>
            <a:r>
              <a:rPr lang="en-US" altLang="ja-JP" dirty="0"/>
              <a:t>SDGs </a:t>
            </a:r>
            <a:r>
              <a:rPr lang="ja-JP" altLang="en-US"/>
              <a:t>ってなに？</a:t>
            </a:r>
          </a:p>
        </p:txBody>
      </p:sp>
      <p:sp>
        <p:nvSpPr>
          <p:cNvPr id="4" name="テキスト プレースホルダー 3">
            <a:extLst>
              <a:ext uri="{FF2B5EF4-FFF2-40B4-BE49-F238E27FC236}">
                <a16:creationId xmlns:a16="http://schemas.microsoft.com/office/drawing/2014/main" id="{E41BFF66-E150-6A4A-A81B-673F6A98E103}"/>
              </a:ext>
            </a:extLst>
          </p:cNvPr>
          <p:cNvSpPr>
            <a:spLocks noGrp="1"/>
          </p:cNvSpPr>
          <p:nvPr>
            <p:ph type="body" sz="quarter" idx="13"/>
          </p:nvPr>
        </p:nvSpPr>
        <p:spPr>
          <a:xfrm>
            <a:off x="3519574" y="1030807"/>
            <a:ext cx="2104851" cy="1358607"/>
          </a:xfrm>
        </p:spPr>
        <p:txBody>
          <a:bodyPr/>
          <a:lstStyle/>
          <a:p>
            <a:r>
              <a:rPr lang="en-US" altLang="ja-JP" dirty="0"/>
              <a:t>1</a:t>
            </a:r>
            <a:endParaRPr lang="ja-JP" altLang="en-US"/>
          </a:p>
        </p:txBody>
      </p:sp>
      <p:pic>
        <p:nvPicPr>
          <p:cNvPr id="7" name="図 6">
            <a:extLst>
              <a:ext uri="{FF2B5EF4-FFF2-40B4-BE49-F238E27FC236}">
                <a16:creationId xmlns:a16="http://schemas.microsoft.com/office/drawing/2014/main" id="{610A0101-D7B4-DC41-B850-A8C0B5DFD500}"/>
              </a:ext>
            </a:extLst>
          </p:cNvPr>
          <p:cNvPicPr>
            <a:picLocks noChangeAspect="1"/>
          </p:cNvPicPr>
          <p:nvPr/>
        </p:nvPicPr>
        <p:blipFill>
          <a:blip r:embed="rId3"/>
          <a:srcRect/>
          <a:stretch/>
        </p:blipFill>
        <p:spPr>
          <a:xfrm>
            <a:off x="3059832" y="3935761"/>
            <a:ext cx="2874393" cy="3955470"/>
          </a:xfrm>
          <a:prstGeom prst="rect">
            <a:avLst/>
          </a:prstGeom>
        </p:spPr>
      </p:pic>
    </p:spTree>
    <p:extLst>
      <p:ext uri="{BB962C8B-B14F-4D97-AF65-F5344CB8AC3E}">
        <p14:creationId xmlns:p14="http://schemas.microsoft.com/office/powerpoint/2010/main" val="1677488928"/>
      </p:ext>
    </p:extLst>
  </p:cSld>
  <p:clrMapOvr>
    <a:masterClrMapping/>
  </p:clrMapOvr>
  <p:transition spd="med">
    <p:pull/>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図 7">
            <a:extLst>
              <a:ext uri="{FF2B5EF4-FFF2-40B4-BE49-F238E27FC236}">
                <a16:creationId xmlns:a16="http://schemas.microsoft.com/office/drawing/2014/main" id="{E81D10B3-72C5-4B8C-95F7-985EFDDE80E4}"/>
              </a:ext>
            </a:extLst>
          </p:cNvPr>
          <p:cNvPicPr>
            <a:picLocks noChangeAspect="1"/>
          </p:cNvPicPr>
          <p:nvPr/>
        </p:nvPicPr>
        <p:blipFill>
          <a:blip r:embed="rId3"/>
          <a:stretch>
            <a:fillRect/>
          </a:stretch>
        </p:blipFill>
        <p:spPr>
          <a:xfrm>
            <a:off x="999294" y="2020025"/>
            <a:ext cx="7145412" cy="4289295"/>
          </a:xfrm>
          <a:prstGeom prst="rect">
            <a:avLst/>
          </a:prstGeom>
        </p:spPr>
      </p:pic>
      <p:sp>
        <p:nvSpPr>
          <p:cNvPr id="2" name="スライド番号プレースホルダー 1">
            <a:extLst>
              <a:ext uri="{FF2B5EF4-FFF2-40B4-BE49-F238E27FC236}">
                <a16:creationId xmlns:a16="http://schemas.microsoft.com/office/drawing/2014/main" id="{6FEA51FB-CDE2-40CC-9B5E-49D602637916}"/>
              </a:ext>
            </a:extLst>
          </p:cNvPr>
          <p:cNvSpPr>
            <a:spLocks noGrp="1"/>
          </p:cNvSpPr>
          <p:nvPr>
            <p:ph type="sldNum" sz="quarter" idx="12"/>
          </p:nvPr>
        </p:nvSpPr>
        <p:spPr>
          <a:xfrm>
            <a:off x="6752922" y="6218703"/>
            <a:ext cx="2057400" cy="365125"/>
          </a:xfrm>
        </p:spPr>
        <p:txBody>
          <a:bodyPr/>
          <a:lstStyle/>
          <a:p>
            <a:fld id="{CBF934BD-E90C-48AD-ABF4-D83759C07D99}" type="slidenum">
              <a:rPr lang="en-US" altLang="ja-JP" smtClean="0"/>
              <a:pPr/>
              <a:t>3</a:t>
            </a:fld>
            <a:endParaRPr lang="en-US" altLang="ja-JP"/>
          </a:p>
        </p:txBody>
      </p:sp>
      <p:sp>
        <p:nvSpPr>
          <p:cNvPr id="3" name="タイトル 2">
            <a:extLst>
              <a:ext uri="{FF2B5EF4-FFF2-40B4-BE49-F238E27FC236}">
                <a16:creationId xmlns:a16="http://schemas.microsoft.com/office/drawing/2014/main" id="{640F66D9-5267-B748-82B4-5B29FE5C19A7}"/>
              </a:ext>
            </a:extLst>
          </p:cNvPr>
          <p:cNvSpPr>
            <a:spLocks noGrp="1"/>
          </p:cNvSpPr>
          <p:nvPr>
            <p:ph type="title"/>
          </p:nvPr>
        </p:nvSpPr>
        <p:spPr>
          <a:xfrm>
            <a:off x="520700" y="620688"/>
            <a:ext cx="8102600" cy="648000"/>
          </a:xfrm>
        </p:spPr>
        <p:txBody>
          <a:bodyPr/>
          <a:lstStyle/>
          <a:p>
            <a:r>
              <a:rPr lang="ja-JP" altLang="en-US"/>
              <a:t>このマーク見たことあるかな？</a:t>
            </a:r>
          </a:p>
        </p:txBody>
      </p:sp>
      <p:sp>
        <p:nvSpPr>
          <p:cNvPr id="4" name="テキスト プレースホルダー 3">
            <a:extLst>
              <a:ext uri="{FF2B5EF4-FFF2-40B4-BE49-F238E27FC236}">
                <a16:creationId xmlns:a16="http://schemas.microsoft.com/office/drawing/2014/main" id="{20A310B0-73B4-974F-80FD-0B36C0C825BA}"/>
              </a:ext>
            </a:extLst>
          </p:cNvPr>
          <p:cNvSpPr>
            <a:spLocks noGrp="1"/>
          </p:cNvSpPr>
          <p:nvPr>
            <p:ph type="body" sz="quarter" idx="13"/>
          </p:nvPr>
        </p:nvSpPr>
        <p:spPr>
          <a:xfrm>
            <a:off x="668073" y="121092"/>
            <a:ext cx="7145411" cy="459568"/>
          </a:xfrm>
        </p:spPr>
        <p:txBody>
          <a:bodyPr/>
          <a:lstStyle/>
          <a:p>
            <a:r>
              <a:rPr lang="en-US" altLang="ja-JP" dirty="0"/>
              <a:t>SDGs </a:t>
            </a:r>
            <a:r>
              <a:rPr lang="ja-JP" altLang="en-US"/>
              <a:t>ってなに？</a:t>
            </a:r>
          </a:p>
        </p:txBody>
      </p:sp>
      <p:sp>
        <p:nvSpPr>
          <p:cNvPr id="7" name="テキスト プレースホルダー 6">
            <a:extLst>
              <a:ext uri="{FF2B5EF4-FFF2-40B4-BE49-F238E27FC236}">
                <a16:creationId xmlns:a16="http://schemas.microsoft.com/office/drawing/2014/main" id="{9BA2E8EB-520B-3E49-9702-8A576CECED3B}"/>
              </a:ext>
            </a:extLst>
          </p:cNvPr>
          <p:cNvSpPr>
            <a:spLocks noGrp="1"/>
          </p:cNvSpPr>
          <p:nvPr>
            <p:ph type="body" sz="quarter" idx="14"/>
          </p:nvPr>
        </p:nvSpPr>
        <p:spPr>
          <a:xfrm>
            <a:off x="272073" y="142084"/>
            <a:ext cx="321751" cy="388812"/>
          </a:xfrm>
        </p:spPr>
        <p:txBody>
          <a:bodyPr/>
          <a:lstStyle/>
          <a:p>
            <a:r>
              <a:rPr lang="en-US" altLang="ja-JP" dirty="0"/>
              <a:t>1</a:t>
            </a:r>
            <a:endParaRPr lang="ja-JP" altLang="en-US"/>
          </a:p>
        </p:txBody>
      </p:sp>
      <p:grpSp>
        <p:nvGrpSpPr>
          <p:cNvPr id="11" name="グループ化 10">
            <a:extLst>
              <a:ext uri="{FF2B5EF4-FFF2-40B4-BE49-F238E27FC236}">
                <a16:creationId xmlns:a16="http://schemas.microsoft.com/office/drawing/2014/main" id="{3F54FC9F-6A50-F749-8747-057E517CB400}"/>
              </a:ext>
            </a:extLst>
          </p:cNvPr>
          <p:cNvGrpSpPr>
            <a:grpSpLocks noChangeAspect="1"/>
          </p:cNvGrpSpPr>
          <p:nvPr/>
        </p:nvGrpSpPr>
        <p:grpSpPr>
          <a:xfrm>
            <a:off x="2411760" y="1700808"/>
            <a:ext cx="4284000" cy="887482"/>
            <a:chOff x="3013150" y="1344637"/>
            <a:chExt cx="8496944" cy="1760244"/>
          </a:xfrm>
        </p:grpSpPr>
        <p:sp>
          <p:nvSpPr>
            <p:cNvPr id="10" name="角丸四角形 9">
              <a:extLst>
                <a:ext uri="{FF2B5EF4-FFF2-40B4-BE49-F238E27FC236}">
                  <a16:creationId xmlns:a16="http://schemas.microsoft.com/office/drawing/2014/main" id="{95B3B4DD-D6B5-0D4E-BB2C-70403D3359B5}"/>
                </a:ext>
              </a:extLst>
            </p:cNvPr>
            <p:cNvSpPr/>
            <p:nvPr/>
          </p:nvSpPr>
          <p:spPr>
            <a:xfrm>
              <a:off x="3013150" y="1344637"/>
              <a:ext cx="8496944" cy="1760244"/>
            </a:xfrm>
            <a:prstGeom prst="roundRect">
              <a:avLst/>
            </a:prstGeom>
            <a:solidFill>
              <a:schemeClr val="bg1"/>
            </a:solidFill>
            <a:ln w="50800">
              <a:solidFill>
                <a:schemeClr val="accent1">
                  <a:lumMod val="40000"/>
                  <a:lumOff val="60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9" name="図 8" descr="ロゴ, アイコン&#10;&#10;自動的に生成された説明">
              <a:extLst>
                <a:ext uri="{FF2B5EF4-FFF2-40B4-BE49-F238E27FC236}">
                  <a16:creationId xmlns:a16="http://schemas.microsoft.com/office/drawing/2014/main" id="{51E82168-A3C4-BC47-9455-0E36ADDE2697}"/>
                </a:ext>
              </a:extLst>
            </p:cNvPr>
            <p:cNvPicPr>
              <a:picLocks noChangeAspect="1"/>
            </p:cNvPicPr>
            <p:nvPr/>
          </p:nvPicPr>
          <p:blipFill>
            <a:blip r:embed="rId4"/>
            <a:stretch>
              <a:fillRect/>
            </a:stretch>
          </p:blipFill>
          <p:spPr>
            <a:xfrm>
              <a:off x="3419872" y="1748509"/>
              <a:ext cx="7683500" cy="952500"/>
            </a:xfrm>
            <a:prstGeom prst="rect">
              <a:avLst/>
            </a:prstGeom>
          </p:spPr>
        </p:pic>
      </p:grpSp>
    </p:spTree>
    <p:extLst>
      <p:ext uri="{BB962C8B-B14F-4D97-AF65-F5344CB8AC3E}">
        <p14:creationId xmlns:p14="http://schemas.microsoft.com/office/powerpoint/2010/main" val="5522107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6" presetClass="emph" presetSubtype="0" fill="hold" nodeType="withEffect">
                                  <p:stCondLst>
                                    <p:cond delay="0"/>
                                  </p:stCondLst>
                                  <p:childTnLst>
                                    <p:animScale>
                                      <p:cBhvr>
                                        <p:cTn id="9" dur="1000" fill="hold"/>
                                        <p:tgtEl>
                                          <p:spTgt spid="11"/>
                                        </p:tgtEl>
                                      </p:cBhvr>
                                      <p:by x="170000" y="17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6FEA51FB-CDE2-40CC-9B5E-49D602637916}"/>
              </a:ext>
            </a:extLst>
          </p:cNvPr>
          <p:cNvSpPr>
            <a:spLocks noGrp="1"/>
          </p:cNvSpPr>
          <p:nvPr>
            <p:ph type="sldNum" sz="quarter" idx="12"/>
          </p:nvPr>
        </p:nvSpPr>
        <p:spPr>
          <a:xfrm>
            <a:off x="6752922" y="6218703"/>
            <a:ext cx="2057400" cy="365125"/>
          </a:xfrm>
        </p:spPr>
        <p:txBody>
          <a:bodyPr/>
          <a:lstStyle/>
          <a:p>
            <a:fld id="{CBF934BD-E90C-48AD-ABF4-D83759C07D99}" type="slidenum">
              <a:rPr lang="en-US" altLang="ja-JP" smtClean="0"/>
              <a:pPr/>
              <a:t>4</a:t>
            </a:fld>
            <a:endParaRPr lang="en-US" altLang="ja-JP"/>
          </a:p>
        </p:txBody>
      </p:sp>
      <p:sp>
        <p:nvSpPr>
          <p:cNvPr id="3" name="タイトル 2">
            <a:extLst>
              <a:ext uri="{FF2B5EF4-FFF2-40B4-BE49-F238E27FC236}">
                <a16:creationId xmlns:a16="http://schemas.microsoft.com/office/drawing/2014/main" id="{CEFB67BE-13D0-E24B-B830-7FF691D94350}"/>
              </a:ext>
            </a:extLst>
          </p:cNvPr>
          <p:cNvSpPr>
            <a:spLocks noGrp="1"/>
          </p:cNvSpPr>
          <p:nvPr>
            <p:ph type="title"/>
          </p:nvPr>
        </p:nvSpPr>
        <p:spPr>
          <a:xfrm>
            <a:off x="520700" y="620688"/>
            <a:ext cx="8102600" cy="648000"/>
          </a:xfrm>
        </p:spPr>
        <p:txBody>
          <a:bodyPr/>
          <a:lstStyle/>
          <a:p>
            <a:r>
              <a:rPr lang="en-US" altLang="ja-JP" dirty="0"/>
              <a:t>SDGs</a:t>
            </a:r>
            <a:r>
              <a:rPr lang="ja-JP" altLang="en-US"/>
              <a:t>とは</a:t>
            </a:r>
          </a:p>
        </p:txBody>
      </p:sp>
      <p:sp>
        <p:nvSpPr>
          <p:cNvPr id="5" name="テキスト プレースホルダー 4">
            <a:extLst>
              <a:ext uri="{FF2B5EF4-FFF2-40B4-BE49-F238E27FC236}">
                <a16:creationId xmlns:a16="http://schemas.microsoft.com/office/drawing/2014/main" id="{80BDDB62-8837-554F-9842-539523F1EA45}"/>
              </a:ext>
            </a:extLst>
          </p:cNvPr>
          <p:cNvSpPr>
            <a:spLocks noGrp="1"/>
          </p:cNvSpPr>
          <p:nvPr>
            <p:ph type="body" sz="quarter" idx="13"/>
          </p:nvPr>
        </p:nvSpPr>
        <p:spPr>
          <a:xfrm>
            <a:off x="668073" y="121092"/>
            <a:ext cx="7145411" cy="459568"/>
          </a:xfrm>
        </p:spPr>
        <p:txBody>
          <a:bodyPr/>
          <a:lstStyle/>
          <a:p>
            <a:r>
              <a:rPr lang="en-US" altLang="ja-JP" dirty="0"/>
              <a:t>SDGs </a:t>
            </a:r>
            <a:r>
              <a:rPr lang="ja-JP" altLang="en-US"/>
              <a:t>ってなに？</a:t>
            </a:r>
          </a:p>
        </p:txBody>
      </p:sp>
      <p:sp>
        <p:nvSpPr>
          <p:cNvPr id="7" name="テキスト プレースホルダー 6">
            <a:extLst>
              <a:ext uri="{FF2B5EF4-FFF2-40B4-BE49-F238E27FC236}">
                <a16:creationId xmlns:a16="http://schemas.microsoft.com/office/drawing/2014/main" id="{A5AB83C7-9650-9744-8C1E-B5C206A477AE}"/>
              </a:ext>
            </a:extLst>
          </p:cNvPr>
          <p:cNvSpPr>
            <a:spLocks noGrp="1"/>
          </p:cNvSpPr>
          <p:nvPr>
            <p:ph type="body" sz="quarter" idx="14"/>
          </p:nvPr>
        </p:nvSpPr>
        <p:spPr>
          <a:xfrm>
            <a:off x="272073" y="142084"/>
            <a:ext cx="321751" cy="388812"/>
          </a:xfrm>
        </p:spPr>
        <p:txBody>
          <a:bodyPr/>
          <a:lstStyle/>
          <a:p>
            <a:r>
              <a:rPr lang="en-US" altLang="ja-JP" dirty="0"/>
              <a:t>1</a:t>
            </a:r>
            <a:endParaRPr lang="ja-JP" altLang="en-US"/>
          </a:p>
        </p:txBody>
      </p:sp>
      <p:sp>
        <p:nvSpPr>
          <p:cNvPr id="12" name="テキスト ボックス 11">
            <a:extLst>
              <a:ext uri="{FF2B5EF4-FFF2-40B4-BE49-F238E27FC236}">
                <a16:creationId xmlns:a16="http://schemas.microsoft.com/office/drawing/2014/main" id="{7E572155-C273-4D2A-9B82-8FFBFA69890E}"/>
              </a:ext>
            </a:extLst>
          </p:cNvPr>
          <p:cNvSpPr txBox="1"/>
          <p:nvPr/>
        </p:nvSpPr>
        <p:spPr>
          <a:xfrm>
            <a:off x="1011079" y="1645614"/>
            <a:ext cx="7121842" cy="3046988"/>
          </a:xfrm>
          <a:prstGeom prst="rect">
            <a:avLst/>
          </a:prstGeom>
          <a:noFill/>
          <a:ln>
            <a:noFill/>
          </a:ln>
        </p:spPr>
        <p:txBody>
          <a:bodyPr wrap="square" rtlCol="0">
            <a:spAutoFit/>
          </a:bodyPr>
          <a:lstStyle/>
          <a:p>
            <a:pPr>
              <a:lnSpc>
                <a:spcPct val="80000"/>
              </a:lnSpc>
            </a:pPr>
            <a:r>
              <a:rPr kumimoji="1" lang="en-US" altLang="ja-JP" sz="8000" b="1" dirty="0">
                <a:ln w="38100">
                  <a:noFill/>
                </a:ln>
                <a:solidFill>
                  <a:srgbClr val="E5001E"/>
                </a:solidFill>
                <a:effectLst>
                  <a:outerShdw blurRad="50800" dist="38100" dir="2700000" algn="tl" rotWithShape="0">
                    <a:prstClr val="black">
                      <a:alpha val="40000"/>
                    </a:prstClr>
                  </a:outerShdw>
                </a:effectLst>
                <a:latin typeface="Meiryo UI" panose="020B0604030504040204" pitchFamily="34" charset="-128"/>
                <a:ea typeface="Meiryo UI" panose="020B0604030504040204" pitchFamily="34" charset="-128"/>
              </a:rPr>
              <a:t>S</a:t>
            </a:r>
            <a:r>
              <a:rPr lang="en-US" altLang="ja-JP" sz="6600" b="1" dirty="0">
                <a:solidFill>
                  <a:srgbClr val="3B9FE0"/>
                </a:solidFill>
              </a:rPr>
              <a:t>ustainable</a:t>
            </a:r>
            <a:r>
              <a:rPr kumimoji="1" lang="en-US" altLang="ja-JP" sz="6600" b="1" dirty="0">
                <a:solidFill>
                  <a:schemeClr val="accent1"/>
                </a:solidFill>
                <a:latin typeface="Meiryo UI" panose="020B0604030504040204" pitchFamily="34" charset="-128"/>
                <a:ea typeface="Meiryo UI" panose="020B0604030504040204" pitchFamily="34" charset="-128"/>
              </a:rPr>
              <a:t> </a:t>
            </a:r>
          </a:p>
          <a:p>
            <a:pPr>
              <a:lnSpc>
                <a:spcPct val="80000"/>
              </a:lnSpc>
            </a:pPr>
            <a:r>
              <a:rPr kumimoji="1" lang="en-US" altLang="ja-JP" sz="8000" b="1" dirty="0">
                <a:ln w="38100">
                  <a:noFill/>
                </a:ln>
                <a:solidFill>
                  <a:schemeClr val="accent5"/>
                </a:solidFill>
                <a:effectLst>
                  <a:outerShdw blurRad="50800" dist="38100" dir="2700000" algn="tl" rotWithShape="0">
                    <a:prstClr val="black">
                      <a:alpha val="40000"/>
                    </a:prstClr>
                  </a:outerShdw>
                </a:effectLst>
                <a:latin typeface="Meiryo UI" panose="020B0604030504040204" pitchFamily="34" charset="-128"/>
                <a:ea typeface="Meiryo UI" panose="020B0604030504040204" pitchFamily="34" charset="-128"/>
              </a:rPr>
              <a:t>D</a:t>
            </a:r>
            <a:r>
              <a:rPr lang="en-US" altLang="ja-JP" sz="6600" b="1" dirty="0">
                <a:solidFill>
                  <a:srgbClr val="3B9FE0"/>
                </a:solidFill>
              </a:rPr>
              <a:t>evelopment</a:t>
            </a:r>
            <a:endParaRPr kumimoji="1" lang="en-US" altLang="ja-JP" sz="6600" b="1" dirty="0">
              <a:solidFill>
                <a:srgbClr val="3B9FE0"/>
              </a:solidFill>
              <a:latin typeface="Meiryo UI" panose="020B0604030504040204" pitchFamily="34" charset="-128"/>
              <a:ea typeface="Meiryo UI" panose="020B0604030504040204" pitchFamily="34" charset="-128"/>
            </a:endParaRPr>
          </a:p>
          <a:p>
            <a:pPr>
              <a:lnSpc>
                <a:spcPct val="80000"/>
              </a:lnSpc>
            </a:pPr>
            <a:r>
              <a:rPr kumimoji="1" lang="en-US" altLang="ja-JP" sz="8000" b="1" dirty="0">
                <a:ln w="38100">
                  <a:noFill/>
                </a:ln>
                <a:solidFill>
                  <a:schemeClr val="accent3"/>
                </a:solidFill>
                <a:effectLst>
                  <a:outerShdw blurRad="50800" dist="38100" dir="2700000" algn="tl" rotWithShape="0">
                    <a:prstClr val="black">
                      <a:alpha val="40000"/>
                    </a:prstClr>
                  </a:outerShdw>
                </a:effectLst>
                <a:latin typeface="Meiryo UI" panose="020B0604030504040204" pitchFamily="34" charset="-128"/>
                <a:ea typeface="Meiryo UI" panose="020B0604030504040204" pitchFamily="34" charset="-128"/>
              </a:rPr>
              <a:t>G</a:t>
            </a:r>
            <a:r>
              <a:rPr kumimoji="1" lang="en-US" altLang="ja-JP" sz="6600" b="1" dirty="0">
                <a:solidFill>
                  <a:srgbClr val="3B9FE0"/>
                </a:solidFill>
                <a:latin typeface="Meiryo UI" panose="020B0604030504040204" pitchFamily="34" charset="-128"/>
                <a:ea typeface="Meiryo UI" panose="020B0604030504040204" pitchFamily="34" charset="-128"/>
              </a:rPr>
              <a:t>oal</a:t>
            </a:r>
            <a:r>
              <a:rPr kumimoji="1" lang="en-US" altLang="ja-JP" sz="7200" b="1" dirty="0">
                <a:ln w="38100">
                  <a:noFill/>
                </a:ln>
                <a:solidFill>
                  <a:schemeClr val="accent4">
                    <a:lumMod val="75000"/>
                  </a:schemeClr>
                </a:solidFill>
                <a:effectLst>
                  <a:outerShdw blurRad="50800" dist="38100" dir="2700000" algn="tl" rotWithShape="0">
                    <a:prstClr val="black">
                      <a:alpha val="40000"/>
                    </a:prstClr>
                  </a:outerShdw>
                </a:effectLst>
                <a:latin typeface="Meiryo UI" panose="020B0604030504040204" pitchFamily="34" charset="-128"/>
                <a:ea typeface="Meiryo UI" panose="020B0604030504040204" pitchFamily="34" charset="-128"/>
              </a:rPr>
              <a:t>s</a:t>
            </a:r>
            <a:endParaRPr kumimoji="1" lang="ja-JP" altLang="en-US" sz="7200" b="1" dirty="0">
              <a:ln w="38100">
                <a:noFill/>
              </a:ln>
              <a:solidFill>
                <a:schemeClr val="accent4">
                  <a:lumMod val="75000"/>
                </a:schemeClr>
              </a:solidFill>
              <a:effectLst>
                <a:outerShdw blurRad="50800" dist="38100" dir="2700000" algn="tl" rotWithShape="0">
                  <a:prstClr val="black">
                    <a:alpha val="40000"/>
                  </a:prstClr>
                </a:outerShdw>
              </a:effectLst>
              <a:latin typeface="Meiryo UI" panose="020B0604030504040204" pitchFamily="34" charset="-128"/>
              <a:ea typeface="Meiryo UI" panose="020B0604030504040204" pitchFamily="34" charset="-128"/>
            </a:endParaRPr>
          </a:p>
        </p:txBody>
      </p:sp>
      <p:grpSp>
        <p:nvGrpSpPr>
          <p:cNvPr id="10" name="グループ化 9">
            <a:extLst>
              <a:ext uri="{FF2B5EF4-FFF2-40B4-BE49-F238E27FC236}">
                <a16:creationId xmlns:a16="http://schemas.microsoft.com/office/drawing/2014/main" id="{E91816D9-33C0-FD4D-BBFA-5726B05D5254}"/>
              </a:ext>
            </a:extLst>
          </p:cNvPr>
          <p:cNvGrpSpPr/>
          <p:nvPr/>
        </p:nvGrpSpPr>
        <p:grpSpPr>
          <a:xfrm>
            <a:off x="935596" y="4941168"/>
            <a:ext cx="7272808" cy="1414526"/>
            <a:chOff x="935596" y="4941168"/>
            <a:chExt cx="7272808" cy="1414526"/>
          </a:xfrm>
        </p:grpSpPr>
        <p:sp>
          <p:nvSpPr>
            <p:cNvPr id="22" name="角丸四角形 21">
              <a:extLst>
                <a:ext uri="{FF2B5EF4-FFF2-40B4-BE49-F238E27FC236}">
                  <a16:creationId xmlns:a16="http://schemas.microsoft.com/office/drawing/2014/main" id="{5922F66D-3CEE-4E42-B75F-9DB05619EAEA}"/>
                </a:ext>
              </a:extLst>
            </p:cNvPr>
            <p:cNvSpPr/>
            <p:nvPr/>
          </p:nvSpPr>
          <p:spPr>
            <a:xfrm>
              <a:off x="935596" y="4941168"/>
              <a:ext cx="7272808" cy="1414526"/>
            </a:xfrm>
            <a:prstGeom prst="round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2"/>
                </a:solidFill>
                <a:latin typeface="Meiryo" panose="020B0604030504040204" pitchFamily="34" charset="-128"/>
              </a:endParaRPr>
            </a:p>
          </p:txBody>
        </p:sp>
        <p:sp>
          <p:nvSpPr>
            <p:cNvPr id="13" name="テキスト ボックス 12">
              <a:extLst>
                <a:ext uri="{FF2B5EF4-FFF2-40B4-BE49-F238E27FC236}">
                  <a16:creationId xmlns:a16="http://schemas.microsoft.com/office/drawing/2014/main" id="{C4C6C38A-0807-4014-A12C-FFFC1107D088}"/>
                </a:ext>
              </a:extLst>
            </p:cNvPr>
            <p:cNvSpPr txBox="1"/>
            <p:nvPr/>
          </p:nvSpPr>
          <p:spPr>
            <a:xfrm>
              <a:off x="1346447" y="5406315"/>
              <a:ext cx="6451106" cy="830997"/>
            </a:xfrm>
            <a:prstGeom prst="rect">
              <a:avLst/>
            </a:prstGeom>
            <a:noFill/>
          </p:spPr>
          <p:txBody>
            <a:bodyPr wrap="square" rtlCol="0">
              <a:spAutoFit/>
            </a:bodyPr>
            <a:lstStyle/>
            <a:p>
              <a:pPr algn="ctr"/>
              <a:r>
                <a:rPr lang="ja-JP" altLang="en-US" sz="4800" b="1" dirty="0">
                  <a:solidFill>
                    <a:schemeClr val="tx2"/>
                  </a:solidFill>
                  <a:latin typeface="Meiryo" panose="020B0604030504040204" pitchFamily="34" charset="-128"/>
                  <a:ea typeface="Meiryo" panose="020B0604030504040204" pitchFamily="34" charset="-128"/>
                </a:rPr>
                <a:t>持続可能な開発目標</a:t>
              </a:r>
              <a:endParaRPr kumimoji="1" lang="ja-JP" altLang="en-US" sz="4800" b="1" dirty="0">
                <a:solidFill>
                  <a:schemeClr val="tx2"/>
                </a:solidFill>
                <a:latin typeface="Meiryo" panose="020B0604030504040204" pitchFamily="34" charset="-128"/>
                <a:ea typeface="Meiryo" panose="020B0604030504040204" pitchFamily="34" charset="-128"/>
              </a:endParaRPr>
            </a:p>
          </p:txBody>
        </p:sp>
        <p:sp>
          <p:nvSpPr>
            <p:cNvPr id="15" name="テキスト ボックス 14">
              <a:extLst>
                <a:ext uri="{FF2B5EF4-FFF2-40B4-BE49-F238E27FC236}">
                  <a16:creationId xmlns:a16="http://schemas.microsoft.com/office/drawing/2014/main" id="{33C4F9D2-92B2-48B3-B033-A1754B7D2CF4}"/>
                </a:ext>
              </a:extLst>
            </p:cNvPr>
            <p:cNvSpPr txBox="1"/>
            <p:nvPr/>
          </p:nvSpPr>
          <p:spPr>
            <a:xfrm>
              <a:off x="1950015" y="5117122"/>
              <a:ext cx="2982025" cy="400110"/>
            </a:xfrm>
            <a:prstGeom prst="rect">
              <a:avLst/>
            </a:prstGeom>
            <a:noFill/>
          </p:spPr>
          <p:txBody>
            <a:bodyPr wrap="square" rtlCol="0">
              <a:spAutoFit/>
            </a:bodyPr>
            <a:lstStyle/>
            <a:p>
              <a:r>
                <a:rPr kumimoji="1" lang="ja-JP" altLang="en-US" sz="2000">
                  <a:solidFill>
                    <a:schemeClr val="tx2"/>
                  </a:solidFill>
                  <a:latin typeface="Meiryo" panose="020B0604030504040204" pitchFamily="34" charset="-128"/>
                  <a:ea typeface="Meiryo" panose="020B0604030504040204" pitchFamily="34" charset="-128"/>
                </a:rPr>
                <a:t>じ</a:t>
              </a:r>
              <a:r>
                <a:rPr kumimoji="1" lang="en-US" altLang="ja-JP" sz="2000" dirty="0">
                  <a:solidFill>
                    <a:schemeClr val="tx2"/>
                  </a:solidFill>
                  <a:latin typeface="Meiryo" panose="020B0604030504040204" pitchFamily="34" charset="-128"/>
                  <a:ea typeface="Meiryo" panose="020B0604030504040204" pitchFamily="34" charset="-128"/>
                </a:rPr>
                <a:t>  </a:t>
              </a:r>
              <a:r>
                <a:rPr kumimoji="1" lang="ja-JP" altLang="en-US" sz="2000">
                  <a:solidFill>
                    <a:schemeClr val="tx2"/>
                  </a:solidFill>
                  <a:latin typeface="Meiryo" panose="020B0604030504040204" pitchFamily="34" charset="-128"/>
                  <a:ea typeface="Meiryo" panose="020B0604030504040204" pitchFamily="34" charset="-128"/>
                </a:rPr>
                <a:t>ぞく</a:t>
              </a:r>
              <a:r>
                <a:rPr kumimoji="1" lang="en-US" altLang="ja-JP" sz="2000" dirty="0">
                  <a:solidFill>
                    <a:schemeClr val="tx2"/>
                  </a:solidFill>
                  <a:latin typeface="Meiryo" panose="020B0604030504040204" pitchFamily="34" charset="-128"/>
                  <a:ea typeface="Meiryo" panose="020B0604030504040204" pitchFamily="34" charset="-128"/>
                </a:rPr>
                <a:t>  </a:t>
              </a:r>
              <a:r>
                <a:rPr kumimoji="1" lang="ja-JP" altLang="en-US" sz="2000">
                  <a:solidFill>
                    <a:schemeClr val="tx2"/>
                  </a:solidFill>
                  <a:latin typeface="Meiryo" panose="020B0604030504040204" pitchFamily="34" charset="-128"/>
                  <a:ea typeface="Meiryo" panose="020B0604030504040204" pitchFamily="34" charset="-128"/>
                </a:rPr>
                <a:t>か</a:t>
              </a:r>
              <a:r>
                <a:rPr kumimoji="1" lang="en-US" altLang="ja-JP" sz="2000" dirty="0">
                  <a:solidFill>
                    <a:schemeClr val="tx2"/>
                  </a:solidFill>
                  <a:latin typeface="Meiryo" panose="020B0604030504040204" pitchFamily="34" charset="-128"/>
                  <a:ea typeface="Meiryo" panose="020B0604030504040204" pitchFamily="34" charset="-128"/>
                </a:rPr>
                <a:t>   </a:t>
              </a:r>
              <a:r>
                <a:rPr kumimoji="1" lang="ja-JP" altLang="en-US" sz="2000">
                  <a:solidFill>
                    <a:schemeClr val="tx2"/>
                  </a:solidFill>
                  <a:latin typeface="Meiryo" panose="020B0604030504040204" pitchFamily="34" charset="-128"/>
                  <a:ea typeface="Meiryo" panose="020B0604030504040204" pitchFamily="34" charset="-128"/>
                </a:rPr>
                <a:t>のう</a:t>
              </a:r>
              <a:endParaRPr kumimoji="1" lang="ja-JP" altLang="en-US" sz="2000" dirty="0">
                <a:solidFill>
                  <a:schemeClr val="tx2"/>
                </a:solidFill>
                <a:latin typeface="Meiryo" panose="020B0604030504040204" pitchFamily="34" charset="-128"/>
                <a:ea typeface="Meiryo" panose="020B0604030504040204" pitchFamily="34" charset="-128"/>
              </a:endParaRPr>
            </a:p>
          </p:txBody>
        </p:sp>
        <p:sp>
          <p:nvSpPr>
            <p:cNvPr id="16" name="テキスト ボックス 15">
              <a:extLst>
                <a:ext uri="{FF2B5EF4-FFF2-40B4-BE49-F238E27FC236}">
                  <a16:creationId xmlns:a16="http://schemas.microsoft.com/office/drawing/2014/main" id="{C43985FA-B4C4-4BF3-9077-F4631BDC085D}"/>
                </a:ext>
              </a:extLst>
            </p:cNvPr>
            <p:cNvSpPr txBox="1"/>
            <p:nvPr/>
          </p:nvSpPr>
          <p:spPr>
            <a:xfrm>
              <a:off x="4852664" y="5098796"/>
              <a:ext cx="2959696" cy="400110"/>
            </a:xfrm>
            <a:prstGeom prst="rect">
              <a:avLst/>
            </a:prstGeom>
            <a:noFill/>
          </p:spPr>
          <p:txBody>
            <a:bodyPr wrap="square" rtlCol="0">
              <a:spAutoFit/>
            </a:bodyPr>
            <a:lstStyle/>
            <a:p>
              <a:r>
                <a:rPr kumimoji="1" lang="ja-JP" altLang="en-US" sz="2000">
                  <a:solidFill>
                    <a:schemeClr val="tx2"/>
                  </a:solidFill>
                  <a:latin typeface="Meiryo" panose="020B0604030504040204" pitchFamily="34" charset="-128"/>
                  <a:ea typeface="Meiryo" panose="020B0604030504040204" pitchFamily="34" charset="-128"/>
                </a:rPr>
                <a:t>かい</a:t>
              </a:r>
              <a:r>
                <a:rPr kumimoji="1" lang="en-US" altLang="ja-JP" sz="2000" dirty="0">
                  <a:solidFill>
                    <a:schemeClr val="tx2"/>
                  </a:solidFill>
                  <a:latin typeface="Meiryo" panose="020B0604030504040204" pitchFamily="34" charset="-128"/>
                  <a:ea typeface="Meiryo" panose="020B0604030504040204" pitchFamily="34" charset="-128"/>
                </a:rPr>
                <a:t> </a:t>
              </a:r>
              <a:r>
                <a:rPr kumimoji="1" lang="ja-JP" altLang="en-US" sz="2000">
                  <a:solidFill>
                    <a:schemeClr val="tx2"/>
                  </a:solidFill>
                  <a:latin typeface="Meiryo" panose="020B0604030504040204" pitchFamily="34" charset="-128"/>
                  <a:ea typeface="Meiryo" panose="020B0604030504040204" pitchFamily="34" charset="-128"/>
                </a:rPr>
                <a:t>はつ</a:t>
              </a:r>
              <a:r>
                <a:rPr kumimoji="1" lang="en-US" altLang="ja-JP" sz="2000" dirty="0">
                  <a:solidFill>
                    <a:schemeClr val="tx2"/>
                  </a:solidFill>
                  <a:latin typeface="Meiryo" panose="020B0604030504040204" pitchFamily="34" charset="-128"/>
                  <a:ea typeface="Meiryo" panose="020B0604030504040204" pitchFamily="34" charset="-128"/>
                </a:rPr>
                <a:t> </a:t>
              </a:r>
              <a:r>
                <a:rPr kumimoji="1" lang="ja-JP" altLang="en-US" sz="2000">
                  <a:solidFill>
                    <a:schemeClr val="tx2"/>
                  </a:solidFill>
                  <a:latin typeface="Meiryo" panose="020B0604030504040204" pitchFamily="34" charset="-128"/>
                  <a:ea typeface="Meiryo" panose="020B0604030504040204" pitchFamily="34" charset="-128"/>
                </a:rPr>
                <a:t>もくひょう</a:t>
              </a:r>
              <a:endParaRPr kumimoji="1" lang="ja-JP" altLang="en-US" sz="2000" dirty="0">
                <a:solidFill>
                  <a:schemeClr val="tx2"/>
                </a:solidFill>
                <a:latin typeface="Meiryo" panose="020B0604030504040204" pitchFamily="34" charset="-128"/>
                <a:ea typeface="Meiryo" panose="020B0604030504040204" pitchFamily="34" charset="-128"/>
              </a:endParaRPr>
            </a:p>
          </p:txBody>
        </p:sp>
      </p:grpSp>
      <p:pic>
        <p:nvPicPr>
          <p:cNvPr id="23" name="図 22" descr="アイコン&#10;&#10;自動的に生成された説明">
            <a:extLst>
              <a:ext uri="{FF2B5EF4-FFF2-40B4-BE49-F238E27FC236}">
                <a16:creationId xmlns:a16="http://schemas.microsoft.com/office/drawing/2014/main" id="{9E8207A8-E33C-DB41-94A8-BC072645BF34}"/>
              </a:ext>
            </a:extLst>
          </p:cNvPr>
          <p:cNvPicPr>
            <a:picLocks noChangeAspect="1"/>
          </p:cNvPicPr>
          <p:nvPr/>
        </p:nvPicPr>
        <p:blipFill>
          <a:blip r:embed="rId3"/>
          <a:stretch>
            <a:fillRect/>
          </a:stretch>
        </p:blipFill>
        <p:spPr>
          <a:xfrm>
            <a:off x="7025193" y="1645614"/>
            <a:ext cx="1188132" cy="1188132"/>
          </a:xfrm>
          <a:prstGeom prst="rect">
            <a:avLst/>
          </a:prstGeom>
        </p:spPr>
      </p:pic>
    </p:spTree>
    <p:extLst>
      <p:ext uri="{BB962C8B-B14F-4D97-AF65-F5344CB8AC3E}">
        <p14:creationId xmlns:p14="http://schemas.microsoft.com/office/powerpoint/2010/main" val="4044163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9DEBD0DF-C2F4-DD49-8967-FAB05CFCF8FC}"/>
              </a:ext>
            </a:extLst>
          </p:cNvPr>
          <p:cNvSpPr>
            <a:spLocks noGrp="1"/>
          </p:cNvSpPr>
          <p:nvPr>
            <p:ph type="sldNum" sz="quarter" idx="12"/>
          </p:nvPr>
        </p:nvSpPr>
        <p:spPr>
          <a:xfrm>
            <a:off x="6622916" y="6313541"/>
            <a:ext cx="2057400" cy="365125"/>
          </a:xfrm>
        </p:spPr>
        <p:txBody>
          <a:bodyPr/>
          <a:lstStyle/>
          <a:p>
            <a:fld id="{72B57CB0-56E5-4ACF-8420-A2BA192548BE}" type="slidenum">
              <a:rPr lang="en-US" altLang="ja-JP" smtClean="0"/>
              <a:pPr/>
              <a:t>5</a:t>
            </a:fld>
            <a:endParaRPr lang="en-US" altLang="ja-JP"/>
          </a:p>
        </p:txBody>
      </p:sp>
      <p:sp>
        <p:nvSpPr>
          <p:cNvPr id="3" name="タイトル 2">
            <a:extLst>
              <a:ext uri="{FF2B5EF4-FFF2-40B4-BE49-F238E27FC236}">
                <a16:creationId xmlns:a16="http://schemas.microsoft.com/office/drawing/2014/main" id="{52113207-88DC-0846-8676-AABAAEA3CF6A}"/>
              </a:ext>
            </a:extLst>
          </p:cNvPr>
          <p:cNvSpPr>
            <a:spLocks noGrp="1"/>
          </p:cNvSpPr>
          <p:nvPr>
            <p:ph type="title"/>
          </p:nvPr>
        </p:nvSpPr>
        <p:spPr>
          <a:xfrm>
            <a:off x="923925" y="2636912"/>
            <a:ext cx="7296150" cy="2768600"/>
          </a:xfrm>
        </p:spPr>
        <p:txBody>
          <a:bodyPr/>
          <a:lstStyle/>
          <a:p>
            <a:r>
              <a:rPr lang="en-US" altLang="ja-JP" dirty="0"/>
              <a:t>SDGs </a:t>
            </a:r>
            <a:r>
              <a:rPr lang="ja-JP" altLang="en-US"/>
              <a:t>って</a:t>
            </a:r>
            <a:br>
              <a:rPr lang="en-US" altLang="ja-JP" dirty="0"/>
            </a:br>
            <a:r>
              <a:rPr lang="ja-JP" altLang="en-US"/>
              <a:t>どうしてできたの？</a:t>
            </a:r>
          </a:p>
        </p:txBody>
      </p:sp>
      <p:sp>
        <p:nvSpPr>
          <p:cNvPr id="4" name="テキスト プレースホルダー 3">
            <a:extLst>
              <a:ext uri="{FF2B5EF4-FFF2-40B4-BE49-F238E27FC236}">
                <a16:creationId xmlns:a16="http://schemas.microsoft.com/office/drawing/2014/main" id="{E41BFF66-E150-6A4A-A81B-673F6A98E103}"/>
              </a:ext>
            </a:extLst>
          </p:cNvPr>
          <p:cNvSpPr>
            <a:spLocks noGrp="1"/>
          </p:cNvSpPr>
          <p:nvPr>
            <p:ph type="body" sz="quarter" idx="13"/>
          </p:nvPr>
        </p:nvSpPr>
        <p:spPr>
          <a:xfrm>
            <a:off x="3519574" y="1030807"/>
            <a:ext cx="2104851" cy="1358607"/>
          </a:xfrm>
        </p:spPr>
        <p:txBody>
          <a:bodyPr/>
          <a:lstStyle/>
          <a:p>
            <a:r>
              <a:rPr lang="en-US" altLang="ja-JP" dirty="0"/>
              <a:t>2</a:t>
            </a:r>
            <a:endParaRPr lang="ja-JP" altLang="en-US"/>
          </a:p>
        </p:txBody>
      </p:sp>
      <p:pic>
        <p:nvPicPr>
          <p:cNvPr id="7" name="図 6">
            <a:extLst>
              <a:ext uri="{FF2B5EF4-FFF2-40B4-BE49-F238E27FC236}">
                <a16:creationId xmlns:a16="http://schemas.microsoft.com/office/drawing/2014/main" id="{0D8CFB4D-4BBB-F54B-BC1A-B40E1DDBC2C8}"/>
              </a:ext>
            </a:extLst>
          </p:cNvPr>
          <p:cNvPicPr>
            <a:picLocks noChangeAspect="1"/>
          </p:cNvPicPr>
          <p:nvPr/>
        </p:nvPicPr>
        <p:blipFill>
          <a:blip r:embed="rId3"/>
          <a:srcRect/>
          <a:stretch/>
        </p:blipFill>
        <p:spPr>
          <a:xfrm>
            <a:off x="3275856" y="4342153"/>
            <a:ext cx="2839737" cy="3942670"/>
          </a:xfrm>
          <a:prstGeom prst="rect">
            <a:avLst/>
          </a:prstGeom>
        </p:spPr>
      </p:pic>
    </p:spTree>
    <p:extLst>
      <p:ext uri="{BB962C8B-B14F-4D97-AF65-F5344CB8AC3E}">
        <p14:creationId xmlns:p14="http://schemas.microsoft.com/office/powerpoint/2010/main" val="3914091379"/>
      </p:ext>
    </p:extLst>
  </p:cSld>
  <p:clrMapOvr>
    <a:masterClrMapping/>
  </p:clrMapOvr>
  <p:transition spd="med">
    <p:pull/>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図 6" descr="探す, 太陽, 女性, ウォーキング が含まれている画像&#10;&#10;自動的に生成された説明">
            <a:extLst>
              <a:ext uri="{FF2B5EF4-FFF2-40B4-BE49-F238E27FC236}">
                <a16:creationId xmlns:a16="http://schemas.microsoft.com/office/drawing/2014/main" id="{93DD2F4A-B277-EB48-B454-B86F7FD410B9}"/>
              </a:ext>
            </a:extLst>
          </p:cNvPr>
          <p:cNvPicPr>
            <a:picLocks noChangeAspect="1"/>
          </p:cNvPicPr>
          <p:nvPr/>
        </p:nvPicPr>
        <p:blipFill>
          <a:blip r:embed="rId3"/>
          <a:stretch>
            <a:fillRect/>
          </a:stretch>
        </p:blipFill>
        <p:spPr>
          <a:xfrm>
            <a:off x="616241" y="3313972"/>
            <a:ext cx="3828904" cy="1944720"/>
          </a:xfrm>
          <a:prstGeom prst="rect">
            <a:avLst/>
          </a:prstGeom>
        </p:spPr>
      </p:pic>
      <p:pic>
        <p:nvPicPr>
          <p:cNvPr id="9" name="図 8" descr="探す, ラケット, 暗い, 選手 が含まれている画像&#10;&#10;自動的に生成された説明">
            <a:extLst>
              <a:ext uri="{FF2B5EF4-FFF2-40B4-BE49-F238E27FC236}">
                <a16:creationId xmlns:a16="http://schemas.microsoft.com/office/drawing/2014/main" id="{996FDDE4-4DAF-BD4E-B721-677A796E362B}"/>
              </a:ext>
            </a:extLst>
          </p:cNvPr>
          <p:cNvPicPr>
            <a:picLocks noChangeAspect="1"/>
          </p:cNvPicPr>
          <p:nvPr/>
        </p:nvPicPr>
        <p:blipFill>
          <a:blip r:embed="rId4"/>
          <a:stretch>
            <a:fillRect/>
          </a:stretch>
        </p:blipFill>
        <p:spPr>
          <a:xfrm>
            <a:off x="5221032" y="2998743"/>
            <a:ext cx="2842678" cy="2374473"/>
          </a:xfrm>
          <a:prstGeom prst="rect">
            <a:avLst/>
          </a:prstGeom>
        </p:spPr>
      </p:pic>
      <p:sp>
        <p:nvSpPr>
          <p:cNvPr id="2" name="スライド番号プレースホルダー 1">
            <a:extLst>
              <a:ext uri="{FF2B5EF4-FFF2-40B4-BE49-F238E27FC236}">
                <a16:creationId xmlns:a16="http://schemas.microsoft.com/office/drawing/2014/main" id="{6F839CB1-461E-413E-B3CA-BC800CEC627E}"/>
              </a:ext>
            </a:extLst>
          </p:cNvPr>
          <p:cNvSpPr>
            <a:spLocks noGrp="1"/>
          </p:cNvSpPr>
          <p:nvPr>
            <p:ph type="sldNum" sz="quarter" idx="12"/>
          </p:nvPr>
        </p:nvSpPr>
        <p:spPr>
          <a:xfrm>
            <a:off x="6752922" y="6218703"/>
            <a:ext cx="2057400" cy="365125"/>
          </a:xfrm>
        </p:spPr>
        <p:txBody>
          <a:bodyPr/>
          <a:lstStyle/>
          <a:p>
            <a:fld id="{CBF934BD-E90C-48AD-ABF4-D83759C07D99}" type="slidenum">
              <a:rPr lang="en-US" altLang="ja-JP" smtClean="0"/>
              <a:pPr/>
              <a:t>6</a:t>
            </a:fld>
            <a:endParaRPr lang="en-US" altLang="ja-JP"/>
          </a:p>
        </p:txBody>
      </p:sp>
      <p:sp>
        <p:nvSpPr>
          <p:cNvPr id="3" name="タイトル 2">
            <a:extLst>
              <a:ext uri="{FF2B5EF4-FFF2-40B4-BE49-F238E27FC236}">
                <a16:creationId xmlns:a16="http://schemas.microsoft.com/office/drawing/2014/main" id="{DAE48350-487C-BF42-AD71-97E89C3D9AF4}"/>
              </a:ext>
            </a:extLst>
          </p:cNvPr>
          <p:cNvSpPr>
            <a:spLocks noGrp="1"/>
          </p:cNvSpPr>
          <p:nvPr>
            <p:ph type="title"/>
          </p:nvPr>
        </p:nvSpPr>
        <p:spPr>
          <a:xfrm>
            <a:off x="520700" y="620688"/>
            <a:ext cx="8102600" cy="648000"/>
          </a:xfrm>
        </p:spPr>
        <p:txBody>
          <a:bodyPr/>
          <a:lstStyle/>
          <a:p>
            <a:r>
              <a:rPr lang="ja-JP" altLang="en-US"/>
              <a:t>世界の貧困をなくしたい</a:t>
            </a:r>
          </a:p>
        </p:txBody>
      </p:sp>
      <p:sp>
        <p:nvSpPr>
          <p:cNvPr id="4" name="テキスト プレースホルダー 3">
            <a:extLst>
              <a:ext uri="{FF2B5EF4-FFF2-40B4-BE49-F238E27FC236}">
                <a16:creationId xmlns:a16="http://schemas.microsoft.com/office/drawing/2014/main" id="{1BBB7AAF-7180-EC44-8382-E9FD6C409A25}"/>
              </a:ext>
            </a:extLst>
          </p:cNvPr>
          <p:cNvSpPr>
            <a:spLocks noGrp="1"/>
          </p:cNvSpPr>
          <p:nvPr>
            <p:ph type="body" sz="quarter" idx="13"/>
          </p:nvPr>
        </p:nvSpPr>
        <p:spPr>
          <a:xfrm>
            <a:off x="668073" y="121092"/>
            <a:ext cx="7145411" cy="459568"/>
          </a:xfrm>
        </p:spPr>
        <p:txBody>
          <a:bodyPr/>
          <a:lstStyle/>
          <a:p>
            <a:r>
              <a:rPr lang="en-US" altLang="ja-JP" dirty="0"/>
              <a:t>SDGs </a:t>
            </a:r>
            <a:r>
              <a:rPr lang="ja-JP" altLang="en-US"/>
              <a:t>ってどうしてできたの？</a:t>
            </a:r>
          </a:p>
        </p:txBody>
      </p:sp>
      <p:sp>
        <p:nvSpPr>
          <p:cNvPr id="5" name="テキスト プレースホルダー 4">
            <a:extLst>
              <a:ext uri="{FF2B5EF4-FFF2-40B4-BE49-F238E27FC236}">
                <a16:creationId xmlns:a16="http://schemas.microsoft.com/office/drawing/2014/main" id="{88C8401D-9E4B-6B41-9214-CA4AE472BCC7}"/>
              </a:ext>
            </a:extLst>
          </p:cNvPr>
          <p:cNvSpPr>
            <a:spLocks noGrp="1"/>
          </p:cNvSpPr>
          <p:nvPr>
            <p:ph type="body" sz="quarter" idx="14"/>
          </p:nvPr>
        </p:nvSpPr>
        <p:spPr>
          <a:xfrm>
            <a:off x="272073" y="142084"/>
            <a:ext cx="321751" cy="388812"/>
          </a:xfrm>
        </p:spPr>
        <p:txBody>
          <a:bodyPr/>
          <a:lstStyle/>
          <a:p>
            <a:r>
              <a:rPr lang="en-US" altLang="ja-JP" dirty="0"/>
              <a:t>2</a:t>
            </a:r>
            <a:endParaRPr lang="ja-JP" altLang="en-US"/>
          </a:p>
        </p:txBody>
      </p:sp>
      <p:sp>
        <p:nvSpPr>
          <p:cNvPr id="13" name="上リボン 12">
            <a:extLst>
              <a:ext uri="{FF2B5EF4-FFF2-40B4-BE49-F238E27FC236}">
                <a16:creationId xmlns:a16="http://schemas.microsoft.com/office/drawing/2014/main" id="{3642188E-E030-2149-B0AF-9D5CEF65CC10}"/>
              </a:ext>
            </a:extLst>
          </p:cNvPr>
          <p:cNvSpPr/>
          <p:nvPr/>
        </p:nvSpPr>
        <p:spPr>
          <a:xfrm>
            <a:off x="590892" y="1598467"/>
            <a:ext cx="3852710" cy="750413"/>
          </a:xfrm>
          <a:prstGeom prst="ribbon2">
            <a:avLst>
              <a:gd name="adj1" fmla="val 25912"/>
              <a:gd name="adj2" fmla="val 75000"/>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tIns="108000" rtlCol="0" anchor="ctr"/>
          <a:lstStyle/>
          <a:p>
            <a:pPr algn="ctr"/>
            <a:r>
              <a:rPr lang="ja-JP" altLang="en-US" sz="2600" b="1">
                <a:solidFill>
                  <a:schemeClr val="bg1"/>
                </a:solidFill>
                <a:latin typeface="Meiryo" panose="020B0604030504040204" pitchFamily="34" charset="-128"/>
              </a:rPr>
              <a:t>世界では</a:t>
            </a:r>
            <a:endParaRPr kumimoji="1" lang="ja-JP" altLang="en-US" sz="2600" b="1">
              <a:solidFill>
                <a:schemeClr val="bg1"/>
              </a:solidFill>
              <a:latin typeface="Meiryo" panose="020B0604030504040204" pitchFamily="34" charset="-128"/>
            </a:endParaRPr>
          </a:p>
        </p:txBody>
      </p:sp>
      <p:sp>
        <p:nvSpPr>
          <p:cNvPr id="18" name="上リボン 17">
            <a:extLst>
              <a:ext uri="{FF2B5EF4-FFF2-40B4-BE49-F238E27FC236}">
                <a16:creationId xmlns:a16="http://schemas.microsoft.com/office/drawing/2014/main" id="{14FBE6D6-2269-0741-A5F2-ED337FA8842C}"/>
              </a:ext>
            </a:extLst>
          </p:cNvPr>
          <p:cNvSpPr/>
          <p:nvPr/>
        </p:nvSpPr>
        <p:spPr>
          <a:xfrm>
            <a:off x="4716016" y="1598467"/>
            <a:ext cx="3852710" cy="750413"/>
          </a:xfrm>
          <a:prstGeom prst="ribbon2">
            <a:avLst>
              <a:gd name="adj1" fmla="val 25912"/>
              <a:gd name="adj2" fmla="val 75000"/>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tIns="108000" rtlCol="0" anchor="ctr"/>
          <a:lstStyle/>
          <a:p>
            <a:pPr algn="ctr"/>
            <a:r>
              <a:rPr lang="ja-JP" altLang="en-US" sz="2600" b="1">
                <a:solidFill>
                  <a:schemeClr val="bg1"/>
                </a:solidFill>
                <a:latin typeface="Meiryo" panose="020B0604030504040204" pitchFamily="34" charset="-128"/>
              </a:rPr>
              <a:t>日本では</a:t>
            </a:r>
            <a:endParaRPr kumimoji="1" lang="ja-JP" altLang="en-US" sz="2600" b="1">
              <a:solidFill>
                <a:schemeClr val="bg1"/>
              </a:solidFill>
              <a:latin typeface="Meiryo" panose="020B0604030504040204" pitchFamily="34" charset="-128"/>
            </a:endParaRPr>
          </a:p>
        </p:txBody>
      </p:sp>
      <p:grpSp>
        <p:nvGrpSpPr>
          <p:cNvPr id="6" name="グループ化 5">
            <a:extLst>
              <a:ext uri="{FF2B5EF4-FFF2-40B4-BE49-F238E27FC236}">
                <a16:creationId xmlns:a16="http://schemas.microsoft.com/office/drawing/2014/main" id="{ECBD5954-417A-1A4F-8FA9-CBA617305AB4}"/>
              </a:ext>
            </a:extLst>
          </p:cNvPr>
          <p:cNvGrpSpPr/>
          <p:nvPr/>
        </p:nvGrpSpPr>
        <p:grpSpPr>
          <a:xfrm>
            <a:off x="493688" y="2670341"/>
            <a:ext cx="3935109" cy="3072900"/>
            <a:chOff x="493688" y="3070312"/>
            <a:chExt cx="3935109" cy="3072900"/>
          </a:xfrm>
        </p:grpSpPr>
        <p:pic>
          <p:nvPicPr>
            <p:cNvPr id="21" name="図 20">
              <a:extLst>
                <a:ext uri="{FF2B5EF4-FFF2-40B4-BE49-F238E27FC236}">
                  <a16:creationId xmlns:a16="http://schemas.microsoft.com/office/drawing/2014/main" id="{00DBA675-8FAF-0041-AECE-6D4EE6917DB9}"/>
                </a:ext>
              </a:extLst>
            </p:cNvPr>
            <p:cNvPicPr>
              <a:picLocks noChangeAspect="1"/>
            </p:cNvPicPr>
            <p:nvPr/>
          </p:nvPicPr>
          <p:blipFill rotWithShape="1">
            <a:blip r:embed="rId5">
              <a:extLst>
                <a:ext uri="{BEBA8EAE-BF5A-486C-A8C5-ECC9F3942E4B}">
                  <a14:imgProps xmlns:a14="http://schemas.microsoft.com/office/drawing/2010/main">
                    <a14:imgLayer r:embed="rId6">
                      <a14:imgEffect>
                        <a14:brightnessContrast bright="25000"/>
                      </a14:imgEffect>
                    </a14:imgLayer>
                  </a14:imgProps>
                </a:ext>
              </a:extLst>
            </a:blip>
            <a:srcRect l="7061" t="7061" r="6463" b="625"/>
            <a:stretch/>
          </p:blipFill>
          <p:spPr>
            <a:xfrm>
              <a:off x="585867" y="3070312"/>
              <a:ext cx="3842930" cy="2734952"/>
            </a:xfrm>
            <a:prstGeom prst="roundRect">
              <a:avLst>
                <a:gd name="adj" fmla="val 9449"/>
              </a:avLst>
            </a:prstGeom>
            <a:ln>
              <a:noFill/>
            </a:ln>
            <a:effectLst/>
          </p:spPr>
        </p:pic>
        <p:sp>
          <p:nvSpPr>
            <p:cNvPr id="16" name="テキスト ボックス 15">
              <a:extLst>
                <a:ext uri="{FF2B5EF4-FFF2-40B4-BE49-F238E27FC236}">
                  <a16:creationId xmlns:a16="http://schemas.microsoft.com/office/drawing/2014/main" id="{4A907BFA-7DD3-4F48-8360-FC0377F9F370}"/>
                </a:ext>
              </a:extLst>
            </p:cNvPr>
            <p:cNvSpPr txBox="1"/>
            <p:nvPr/>
          </p:nvSpPr>
          <p:spPr>
            <a:xfrm>
              <a:off x="493688" y="5881602"/>
              <a:ext cx="3862761" cy="261610"/>
            </a:xfrm>
            <a:prstGeom prst="rect">
              <a:avLst/>
            </a:prstGeom>
            <a:noFill/>
          </p:spPr>
          <p:txBody>
            <a:bodyPr wrap="square" rtlCol="0">
              <a:spAutoFit/>
            </a:bodyPr>
            <a:lstStyle/>
            <a:p>
              <a:r>
                <a:rPr lang="en-US" altLang="ja-JP" sz="1100" dirty="0">
                  <a:latin typeface="Meiryo" panose="020B0604030504040204" pitchFamily="34" charset="-128"/>
                  <a:ea typeface="Meiryo" panose="020B0604030504040204" pitchFamily="34" charset="-128"/>
                  <a:cs typeface="ＭＳ Ｐゴシック" panose="020B0600070205080204" pitchFamily="50" charset="-128"/>
                </a:rPr>
                <a:t>©</a:t>
              </a:r>
              <a:r>
                <a:rPr lang="en-US" altLang="ja-JP" sz="1100" dirty="0">
                  <a:latin typeface="Meiryo" panose="020B0604030504040204" pitchFamily="34" charset="-128"/>
                  <a:ea typeface="Meiryo" panose="020B0604030504040204" pitchFamily="34" charset="-128"/>
                </a:rPr>
                <a:t>UNICEF/UNI191720/</a:t>
              </a:r>
              <a:r>
                <a:rPr lang="en-US" altLang="ja-JP" sz="1100" dirty="0" err="1">
                  <a:latin typeface="Meiryo" panose="020B0604030504040204" pitchFamily="34" charset="-128"/>
                  <a:ea typeface="Meiryo" panose="020B0604030504040204" pitchFamily="34" charset="-128"/>
                </a:rPr>
                <a:t>Yasin.jpg</a:t>
              </a:r>
              <a:endParaRPr lang="ja-JP" altLang="en-US" sz="1100" dirty="0">
                <a:latin typeface="Meiryo" panose="020B0604030504040204" pitchFamily="34" charset="-128"/>
                <a:ea typeface="Meiryo" panose="020B0604030504040204" pitchFamily="34" charset="-128"/>
              </a:endParaRPr>
            </a:p>
          </p:txBody>
        </p:sp>
      </p:grpSp>
      <p:grpSp>
        <p:nvGrpSpPr>
          <p:cNvPr id="17" name="グループ化 16">
            <a:extLst>
              <a:ext uri="{FF2B5EF4-FFF2-40B4-BE49-F238E27FC236}">
                <a16:creationId xmlns:a16="http://schemas.microsoft.com/office/drawing/2014/main" id="{D8B6C2A8-5212-D04A-9C8A-B1D55C3AC9BE}"/>
              </a:ext>
            </a:extLst>
          </p:cNvPr>
          <p:cNvGrpSpPr/>
          <p:nvPr/>
        </p:nvGrpSpPr>
        <p:grpSpPr>
          <a:xfrm>
            <a:off x="4757789" y="2597273"/>
            <a:ext cx="3769163" cy="3600470"/>
            <a:chOff x="4757789" y="2678659"/>
            <a:chExt cx="3769163" cy="3600470"/>
          </a:xfrm>
        </p:grpSpPr>
        <p:pic>
          <p:nvPicPr>
            <p:cNvPr id="12" name="図 11" descr="サラダとピザ&#10;&#10;自動的に生成された説明">
              <a:extLst>
                <a:ext uri="{FF2B5EF4-FFF2-40B4-BE49-F238E27FC236}">
                  <a16:creationId xmlns:a16="http://schemas.microsoft.com/office/drawing/2014/main" id="{F2EBB546-8813-444F-BF9D-ABAC47B02AE9}"/>
                </a:ext>
              </a:extLst>
            </p:cNvPr>
            <p:cNvPicPr>
              <a:picLocks noChangeAspect="1"/>
            </p:cNvPicPr>
            <p:nvPr/>
          </p:nvPicPr>
          <p:blipFill rotWithShape="1">
            <a:blip r:embed="rId7"/>
            <a:srcRect b="21523"/>
            <a:stretch/>
          </p:blipFill>
          <p:spPr>
            <a:xfrm>
              <a:off x="4757789" y="2678659"/>
              <a:ext cx="2478507" cy="1689759"/>
            </a:xfrm>
            <a:prstGeom prst="roundRect">
              <a:avLst>
                <a:gd name="adj" fmla="val 12561"/>
              </a:avLst>
            </a:prstGeom>
          </p:spPr>
        </p:pic>
        <p:pic>
          <p:nvPicPr>
            <p:cNvPr id="15" name="図 14" descr="赤ちゃんを抱いている幼児&#10;&#10;中程度の精度で自動的に生成された説明">
              <a:extLst>
                <a:ext uri="{FF2B5EF4-FFF2-40B4-BE49-F238E27FC236}">
                  <a16:creationId xmlns:a16="http://schemas.microsoft.com/office/drawing/2014/main" id="{460D3D8B-F6BF-EB4E-94E7-BFC155951C4E}"/>
                </a:ext>
              </a:extLst>
            </p:cNvPr>
            <p:cNvPicPr>
              <a:picLocks noChangeAspect="1"/>
            </p:cNvPicPr>
            <p:nvPr/>
          </p:nvPicPr>
          <p:blipFill>
            <a:blip r:embed="rId8"/>
            <a:stretch>
              <a:fillRect/>
            </a:stretch>
          </p:blipFill>
          <p:spPr>
            <a:xfrm>
              <a:off x="5901961" y="4531869"/>
              <a:ext cx="2624991" cy="1747260"/>
            </a:xfrm>
            <a:prstGeom prst="roundRect">
              <a:avLst>
                <a:gd name="adj" fmla="val 11760"/>
              </a:avLst>
            </a:prstGeom>
          </p:spPr>
        </p:pic>
      </p:grpSp>
    </p:spTree>
    <p:extLst>
      <p:ext uri="{BB962C8B-B14F-4D97-AF65-F5344CB8AC3E}">
        <p14:creationId xmlns:p14="http://schemas.microsoft.com/office/powerpoint/2010/main" val="41663265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7"/>
                                        </p:tgtEl>
                                        <p:attrNameLst>
                                          <p:attrName>style.visibility</p:attrName>
                                        </p:attrNameLst>
                                      </p:cBhvr>
                                      <p:to>
                                        <p:strVal val="visible"/>
                                      </p:to>
                                    </p:set>
                                    <p:animEffect transition="in" filter="fade">
                                      <p:cBhvr>
                                        <p:cTn id="14" dur="1000"/>
                                        <p:tgtEl>
                                          <p:spTgt spid="17"/>
                                        </p:tgtEl>
                                      </p:cBhvr>
                                    </p:animEffect>
                                    <p:anim calcmode="lin" valueType="num">
                                      <p:cBhvr>
                                        <p:cTn id="15" dur="1000" fill="hold"/>
                                        <p:tgtEl>
                                          <p:spTgt spid="17"/>
                                        </p:tgtEl>
                                        <p:attrNameLst>
                                          <p:attrName>ppt_x</p:attrName>
                                        </p:attrNameLst>
                                      </p:cBhvr>
                                      <p:tavLst>
                                        <p:tav tm="0">
                                          <p:val>
                                            <p:strVal val="#ppt_x"/>
                                          </p:val>
                                        </p:tav>
                                        <p:tav tm="100000">
                                          <p:val>
                                            <p:strVal val="#ppt_x"/>
                                          </p:val>
                                        </p:tav>
                                      </p:tavLst>
                                    </p:anim>
                                    <p:anim calcmode="lin" valueType="num">
                                      <p:cBhvr>
                                        <p:cTn id="16"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図 19" descr="探す, 太陽, 女性, ウォーキング が含まれている画像&#10;&#10;自動的に生成された説明">
            <a:extLst>
              <a:ext uri="{FF2B5EF4-FFF2-40B4-BE49-F238E27FC236}">
                <a16:creationId xmlns:a16="http://schemas.microsoft.com/office/drawing/2014/main" id="{7AAF170E-31C1-4A4F-82DF-032B9A825813}"/>
              </a:ext>
            </a:extLst>
          </p:cNvPr>
          <p:cNvPicPr>
            <a:picLocks noChangeAspect="1"/>
          </p:cNvPicPr>
          <p:nvPr/>
        </p:nvPicPr>
        <p:blipFill>
          <a:blip r:embed="rId3"/>
          <a:stretch>
            <a:fillRect/>
          </a:stretch>
        </p:blipFill>
        <p:spPr>
          <a:xfrm>
            <a:off x="616241" y="3313972"/>
            <a:ext cx="3828904" cy="1944720"/>
          </a:xfrm>
          <a:prstGeom prst="rect">
            <a:avLst/>
          </a:prstGeom>
        </p:spPr>
      </p:pic>
      <p:pic>
        <p:nvPicPr>
          <p:cNvPr id="21" name="図 20" descr="探す, ラケット, 暗い, 選手 が含まれている画像&#10;&#10;自動的に生成された説明">
            <a:extLst>
              <a:ext uri="{FF2B5EF4-FFF2-40B4-BE49-F238E27FC236}">
                <a16:creationId xmlns:a16="http://schemas.microsoft.com/office/drawing/2014/main" id="{3FFA29A5-FCF2-7743-8A17-4A30700038CB}"/>
              </a:ext>
            </a:extLst>
          </p:cNvPr>
          <p:cNvPicPr>
            <a:picLocks noChangeAspect="1"/>
          </p:cNvPicPr>
          <p:nvPr/>
        </p:nvPicPr>
        <p:blipFill>
          <a:blip r:embed="rId4"/>
          <a:stretch>
            <a:fillRect/>
          </a:stretch>
        </p:blipFill>
        <p:spPr>
          <a:xfrm>
            <a:off x="5221032" y="2998743"/>
            <a:ext cx="2842678" cy="2374473"/>
          </a:xfrm>
          <a:prstGeom prst="rect">
            <a:avLst/>
          </a:prstGeom>
        </p:spPr>
      </p:pic>
      <p:sp>
        <p:nvSpPr>
          <p:cNvPr id="2" name="スライド番号プレースホルダー 1">
            <a:extLst>
              <a:ext uri="{FF2B5EF4-FFF2-40B4-BE49-F238E27FC236}">
                <a16:creationId xmlns:a16="http://schemas.microsoft.com/office/drawing/2014/main" id="{6F839CB1-461E-413E-B3CA-BC800CEC627E}"/>
              </a:ext>
            </a:extLst>
          </p:cNvPr>
          <p:cNvSpPr>
            <a:spLocks noGrp="1"/>
          </p:cNvSpPr>
          <p:nvPr>
            <p:ph type="sldNum" sz="quarter" idx="12"/>
          </p:nvPr>
        </p:nvSpPr>
        <p:spPr>
          <a:xfrm>
            <a:off x="6752922" y="6218703"/>
            <a:ext cx="2057400" cy="365125"/>
          </a:xfrm>
        </p:spPr>
        <p:txBody>
          <a:bodyPr/>
          <a:lstStyle/>
          <a:p>
            <a:fld id="{CBF934BD-E90C-48AD-ABF4-D83759C07D99}" type="slidenum">
              <a:rPr lang="en-US" altLang="ja-JP" smtClean="0"/>
              <a:pPr/>
              <a:t>7</a:t>
            </a:fld>
            <a:endParaRPr lang="en-US" altLang="ja-JP"/>
          </a:p>
        </p:txBody>
      </p:sp>
      <p:sp>
        <p:nvSpPr>
          <p:cNvPr id="3" name="タイトル 2">
            <a:extLst>
              <a:ext uri="{FF2B5EF4-FFF2-40B4-BE49-F238E27FC236}">
                <a16:creationId xmlns:a16="http://schemas.microsoft.com/office/drawing/2014/main" id="{DAE48350-487C-BF42-AD71-97E89C3D9AF4}"/>
              </a:ext>
            </a:extLst>
          </p:cNvPr>
          <p:cNvSpPr>
            <a:spLocks noGrp="1"/>
          </p:cNvSpPr>
          <p:nvPr>
            <p:ph type="title"/>
          </p:nvPr>
        </p:nvSpPr>
        <p:spPr>
          <a:xfrm>
            <a:off x="520700" y="620688"/>
            <a:ext cx="8102600" cy="648000"/>
          </a:xfrm>
        </p:spPr>
        <p:txBody>
          <a:bodyPr/>
          <a:lstStyle/>
          <a:p>
            <a:r>
              <a:rPr lang="ja-JP" altLang="en-US"/>
              <a:t>世界の貧困をなくしたい</a:t>
            </a:r>
          </a:p>
        </p:txBody>
      </p:sp>
      <p:sp>
        <p:nvSpPr>
          <p:cNvPr id="4" name="テキスト プレースホルダー 3">
            <a:extLst>
              <a:ext uri="{FF2B5EF4-FFF2-40B4-BE49-F238E27FC236}">
                <a16:creationId xmlns:a16="http://schemas.microsoft.com/office/drawing/2014/main" id="{1BBB7AAF-7180-EC44-8382-E9FD6C409A25}"/>
              </a:ext>
            </a:extLst>
          </p:cNvPr>
          <p:cNvSpPr>
            <a:spLocks noGrp="1"/>
          </p:cNvSpPr>
          <p:nvPr>
            <p:ph type="body" sz="quarter" idx="13"/>
          </p:nvPr>
        </p:nvSpPr>
        <p:spPr>
          <a:xfrm>
            <a:off x="668073" y="121092"/>
            <a:ext cx="7145411" cy="459568"/>
          </a:xfrm>
        </p:spPr>
        <p:txBody>
          <a:bodyPr/>
          <a:lstStyle/>
          <a:p>
            <a:r>
              <a:rPr lang="en-US" altLang="ja-JP" dirty="0"/>
              <a:t>SDGs </a:t>
            </a:r>
            <a:r>
              <a:rPr lang="ja-JP" altLang="en-US"/>
              <a:t>ってどうしてできたの？</a:t>
            </a:r>
          </a:p>
        </p:txBody>
      </p:sp>
      <p:sp>
        <p:nvSpPr>
          <p:cNvPr id="5" name="テキスト プレースホルダー 4">
            <a:extLst>
              <a:ext uri="{FF2B5EF4-FFF2-40B4-BE49-F238E27FC236}">
                <a16:creationId xmlns:a16="http://schemas.microsoft.com/office/drawing/2014/main" id="{88C8401D-9E4B-6B41-9214-CA4AE472BCC7}"/>
              </a:ext>
            </a:extLst>
          </p:cNvPr>
          <p:cNvSpPr>
            <a:spLocks noGrp="1"/>
          </p:cNvSpPr>
          <p:nvPr>
            <p:ph type="body" sz="quarter" idx="14"/>
          </p:nvPr>
        </p:nvSpPr>
        <p:spPr>
          <a:xfrm>
            <a:off x="272073" y="142084"/>
            <a:ext cx="321751" cy="388812"/>
          </a:xfrm>
        </p:spPr>
        <p:txBody>
          <a:bodyPr/>
          <a:lstStyle/>
          <a:p>
            <a:r>
              <a:rPr lang="en-US" altLang="ja-JP" dirty="0"/>
              <a:t>2</a:t>
            </a:r>
            <a:endParaRPr lang="ja-JP" altLang="en-US"/>
          </a:p>
        </p:txBody>
      </p:sp>
      <p:grpSp>
        <p:nvGrpSpPr>
          <p:cNvPr id="10" name="グループ化 9">
            <a:extLst>
              <a:ext uri="{FF2B5EF4-FFF2-40B4-BE49-F238E27FC236}">
                <a16:creationId xmlns:a16="http://schemas.microsoft.com/office/drawing/2014/main" id="{43DC6074-F28C-6C4E-A401-B7D7FE0A07CA}"/>
              </a:ext>
            </a:extLst>
          </p:cNvPr>
          <p:cNvGrpSpPr/>
          <p:nvPr/>
        </p:nvGrpSpPr>
        <p:grpSpPr>
          <a:xfrm>
            <a:off x="591572" y="2465706"/>
            <a:ext cx="3885657" cy="2705971"/>
            <a:chOff x="-4686993" y="3086072"/>
            <a:chExt cx="3885657" cy="2705971"/>
          </a:xfrm>
        </p:grpSpPr>
        <p:pic>
          <p:nvPicPr>
            <p:cNvPr id="15" name="図 14">
              <a:extLst>
                <a:ext uri="{FF2B5EF4-FFF2-40B4-BE49-F238E27FC236}">
                  <a16:creationId xmlns:a16="http://schemas.microsoft.com/office/drawing/2014/main" id="{BCA05A76-9427-4E1F-BB4C-4E97E079B5B8}"/>
                </a:ext>
              </a:extLst>
            </p:cNvPr>
            <p:cNvPicPr>
              <a:picLocks noChangeAspect="1"/>
            </p:cNvPicPr>
            <p:nvPr/>
          </p:nvPicPr>
          <p:blipFill rotWithShape="1">
            <a:blip r:embed="rId5"/>
            <a:srcRect l="14554" t="24123" r="13842" b="247"/>
            <a:stretch/>
          </p:blipFill>
          <p:spPr>
            <a:xfrm>
              <a:off x="-4686993" y="3086072"/>
              <a:ext cx="3842930" cy="2705971"/>
            </a:xfrm>
            <a:prstGeom prst="roundRect">
              <a:avLst>
                <a:gd name="adj" fmla="val 8208"/>
              </a:avLst>
            </a:prstGeom>
            <a:ln>
              <a:noFill/>
            </a:ln>
            <a:effectLst/>
          </p:spPr>
        </p:pic>
        <p:sp>
          <p:nvSpPr>
            <p:cNvPr id="16" name="テキスト ボックス 15">
              <a:extLst>
                <a:ext uri="{FF2B5EF4-FFF2-40B4-BE49-F238E27FC236}">
                  <a16:creationId xmlns:a16="http://schemas.microsoft.com/office/drawing/2014/main" id="{4A907BFA-7DD3-4F48-8360-FC0377F9F370}"/>
                </a:ext>
              </a:extLst>
            </p:cNvPr>
            <p:cNvSpPr txBox="1"/>
            <p:nvPr/>
          </p:nvSpPr>
          <p:spPr>
            <a:xfrm>
              <a:off x="-4664097" y="5495118"/>
              <a:ext cx="3862761" cy="261610"/>
            </a:xfrm>
            <a:prstGeom prst="rect">
              <a:avLst/>
            </a:prstGeom>
            <a:noFill/>
          </p:spPr>
          <p:txBody>
            <a:bodyPr wrap="square" rtlCol="0">
              <a:spAutoFit/>
            </a:bodyPr>
            <a:lstStyle/>
            <a:p>
              <a:r>
                <a:rPr lang="en-US" altLang="ja-JP" sz="1100" dirty="0">
                  <a:solidFill>
                    <a:schemeClr val="bg1"/>
                  </a:solidFill>
                  <a:latin typeface="Meiryo" panose="020B0604030504040204" pitchFamily="34" charset="-128"/>
                  <a:ea typeface="Meiryo" panose="020B0604030504040204" pitchFamily="34" charset="-128"/>
                  <a:cs typeface="ＭＳ Ｐゴシック" panose="020B0600070205080204" pitchFamily="50" charset="-128"/>
                </a:rPr>
                <a:t>©</a:t>
              </a:r>
              <a:r>
                <a:rPr kumimoji="1" lang="en-US" altLang="ja-JP" sz="1100" dirty="0">
                  <a:solidFill>
                    <a:schemeClr val="bg1"/>
                  </a:solidFill>
                  <a:latin typeface="Meiryo" panose="020B0604030504040204" pitchFamily="34" charset="-128"/>
                  <a:ea typeface="Meiryo" panose="020B0604030504040204" pitchFamily="34" charset="-128"/>
                </a:rPr>
                <a:t>UNICEF/UN0164453/Nybo.jpg</a:t>
              </a:r>
              <a:endParaRPr kumimoji="1" lang="ja-JP" altLang="en-US" sz="1100" dirty="0">
                <a:solidFill>
                  <a:schemeClr val="bg1"/>
                </a:solidFill>
                <a:latin typeface="Meiryo" panose="020B0604030504040204" pitchFamily="34" charset="-128"/>
                <a:ea typeface="Meiryo" panose="020B0604030504040204" pitchFamily="34" charset="-128"/>
              </a:endParaRPr>
            </a:p>
          </p:txBody>
        </p:sp>
      </p:grpSp>
      <p:sp>
        <p:nvSpPr>
          <p:cNvPr id="13" name="上リボン 12">
            <a:extLst>
              <a:ext uri="{FF2B5EF4-FFF2-40B4-BE49-F238E27FC236}">
                <a16:creationId xmlns:a16="http://schemas.microsoft.com/office/drawing/2014/main" id="{3642188E-E030-2149-B0AF-9D5CEF65CC10}"/>
              </a:ext>
            </a:extLst>
          </p:cNvPr>
          <p:cNvSpPr/>
          <p:nvPr/>
        </p:nvSpPr>
        <p:spPr>
          <a:xfrm>
            <a:off x="590892" y="1526459"/>
            <a:ext cx="3852710" cy="750413"/>
          </a:xfrm>
          <a:prstGeom prst="ribbon2">
            <a:avLst>
              <a:gd name="adj1" fmla="val 25912"/>
              <a:gd name="adj2" fmla="val 75000"/>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tIns="108000" rtlCol="0" anchor="ctr"/>
          <a:lstStyle/>
          <a:p>
            <a:pPr algn="ctr"/>
            <a:r>
              <a:rPr lang="ja-JP" altLang="en-US" sz="2600" b="1">
                <a:solidFill>
                  <a:schemeClr val="bg1"/>
                </a:solidFill>
                <a:latin typeface="Meiryo" panose="020B0604030504040204" pitchFamily="34" charset="-128"/>
              </a:rPr>
              <a:t>世界では</a:t>
            </a:r>
            <a:endParaRPr kumimoji="1" lang="ja-JP" altLang="en-US" sz="2600" b="1">
              <a:solidFill>
                <a:schemeClr val="bg1"/>
              </a:solidFill>
              <a:latin typeface="Meiryo" panose="020B0604030504040204" pitchFamily="34" charset="-128"/>
            </a:endParaRPr>
          </a:p>
        </p:txBody>
      </p:sp>
      <p:sp>
        <p:nvSpPr>
          <p:cNvPr id="18" name="上リボン 17">
            <a:extLst>
              <a:ext uri="{FF2B5EF4-FFF2-40B4-BE49-F238E27FC236}">
                <a16:creationId xmlns:a16="http://schemas.microsoft.com/office/drawing/2014/main" id="{14FBE6D6-2269-0741-A5F2-ED337FA8842C}"/>
              </a:ext>
            </a:extLst>
          </p:cNvPr>
          <p:cNvSpPr/>
          <p:nvPr/>
        </p:nvSpPr>
        <p:spPr>
          <a:xfrm>
            <a:off x="4716016" y="1526459"/>
            <a:ext cx="3852710" cy="750413"/>
          </a:xfrm>
          <a:prstGeom prst="ribbon2">
            <a:avLst>
              <a:gd name="adj1" fmla="val 25912"/>
              <a:gd name="adj2" fmla="val 75000"/>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tIns="108000" rtlCol="0" anchor="ctr"/>
          <a:lstStyle/>
          <a:p>
            <a:pPr algn="ctr"/>
            <a:r>
              <a:rPr lang="ja-JP" altLang="en-US" sz="2600" b="1">
                <a:solidFill>
                  <a:schemeClr val="bg1"/>
                </a:solidFill>
                <a:latin typeface="Meiryo" panose="020B0604030504040204" pitchFamily="34" charset="-128"/>
              </a:rPr>
              <a:t>日本では</a:t>
            </a:r>
            <a:endParaRPr kumimoji="1" lang="ja-JP" altLang="en-US" sz="2600" b="1">
              <a:solidFill>
                <a:schemeClr val="bg1"/>
              </a:solidFill>
              <a:latin typeface="Meiryo" panose="020B0604030504040204" pitchFamily="34" charset="-128"/>
            </a:endParaRPr>
          </a:p>
        </p:txBody>
      </p:sp>
      <p:sp>
        <p:nvSpPr>
          <p:cNvPr id="17" name="テキスト ボックス 16">
            <a:extLst>
              <a:ext uri="{FF2B5EF4-FFF2-40B4-BE49-F238E27FC236}">
                <a16:creationId xmlns:a16="http://schemas.microsoft.com/office/drawing/2014/main" id="{E733A873-D642-FC4D-80A0-16E3C8B5BCC3}"/>
              </a:ext>
            </a:extLst>
          </p:cNvPr>
          <p:cNvSpPr txBox="1"/>
          <p:nvPr/>
        </p:nvSpPr>
        <p:spPr>
          <a:xfrm>
            <a:off x="567026" y="5482826"/>
            <a:ext cx="4489523" cy="960263"/>
          </a:xfrm>
          <a:prstGeom prst="rect">
            <a:avLst/>
          </a:prstGeom>
          <a:noFill/>
        </p:spPr>
        <p:txBody>
          <a:bodyPr wrap="square" rtlCol="0">
            <a:spAutoFit/>
          </a:bodyPr>
          <a:lstStyle/>
          <a:p>
            <a:pPr lvl="0">
              <a:spcBef>
                <a:spcPct val="30000"/>
              </a:spcBef>
              <a:defRPr/>
            </a:pPr>
            <a:r>
              <a:rPr lang="ja-JP" altLang="en-US" sz="1800" dirty="0">
                <a:latin typeface="Meiryo" panose="020B0604030504040204" pitchFamily="34" charset="-128"/>
                <a:ea typeface="Meiryo" panose="020B0604030504040204" pitchFamily="34" charset="-128"/>
              </a:rPr>
              <a:t>アフリカのある国の若者の識字率</a:t>
            </a:r>
            <a:endParaRPr lang="en-US" altLang="ja-JP" sz="1800" dirty="0">
              <a:latin typeface="Meiryo" panose="020B0604030504040204" pitchFamily="34" charset="-128"/>
              <a:ea typeface="Meiryo" panose="020B0604030504040204" pitchFamily="34" charset="-128"/>
            </a:endParaRPr>
          </a:p>
          <a:p>
            <a:pPr lvl="0">
              <a:spcBef>
                <a:spcPct val="30000"/>
              </a:spcBef>
              <a:defRPr/>
            </a:pPr>
            <a:r>
              <a:rPr lang="ja-JP" altLang="en-US" sz="2000" dirty="0">
                <a:latin typeface="Meiryo" panose="020B0604030504040204" pitchFamily="34" charset="-128"/>
                <a:ea typeface="Meiryo" panose="020B0604030504040204" pitchFamily="34" charset="-128"/>
              </a:rPr>
              <a:t>男性：約</a:t>
            </a:r>
            <a:r>
              <a:rPr lang="en-US" altLang="ja-JP" sz="2800" dirty="0">
                <a:solidFill>
                  <a:srgbClr val="E5001E"/>
                </a:solidFill>
                <a:latin typeface="Meiryo" panose="020B0604030504040204" pitchFamily="34" charset="-128"/>
                <a:ea typeface="Meiryo" panose="020B0604030504040204" pitchFamily="34" charset="-128"/>
              </a:rPr>
              <a:t>60</a:t>
            </a:r>
            <a:r>
              <a:rPr lang="ja-JP" altLang="en-US" sz="2000">
                <a:solidFill>
                  <a:srgbClr val="E5001E"/>
                </a:solidFill>
                <a:latin typeface="Meiryo" panose="020B0604030504040204" pitchFamily="34" charset="-128"/>
                <a:ea typeface="Meiryo" panose="020B0604030504040204" pitchFamily="34" charset="-128"/>
              </a:rPr>
              <a:t>％</a:t>
            </a:r>
            <a:r>
              <a:rPr lang="ja-JP" altLang="en-US" sz="2000">
                <a:latin typeface="Meiryo" panose="020B0604030504040204" pitchFamily="34" charset="-128"/>
                <a:ea typeface="Meiryo" panose="020B0604030504040204" pitchFamily="34" charset="-128"/>
              </a:rPr>
              <a:t>　女性：約</a:t>
            </a:r>
            <a:r>
              <a:rPr lang="en-US" altLang="ja-JP" sz="2800" dirty="0">
                <a:solidFill>
                  <a:srgbClr val="E5001E"/>
                </a:solidFill>
                <a:latin typeface="Meiryo" panose="020B0604030504040204" pitchFamily="34" charset="-128"/>
                <a:ea typeface="Meiryo" panose="020B0604030504040204" pitchFamily="34" charset="-128"/>
              </a:rPr>
              <a:t>40</a:t>
            </a:r>
            <a:r>
              <a:rPr lang="ja-JP" altLang="en-US" sz="2000" dirty="0">
                <a:solidFill>
                  <a:srgbClr val="E5001E"/>
                </a:solidFill>
                <a:latin typeface="Meiryo" panose="020B0604030504040204" pitchFamily="34" charset="-128"/>
                <a:ea typeface="Meiryo" panose="020B0604030504040204" pitchFamily="34" charset="-128"/>
              </a:rPr>
              <a:t>％</a:t>
            </a:r>
            <a:endParaRPr lang="en-US" altLang="ja-JP" sz="2000" dirty="0">
              <a:solidFill>
                <a:srgbClr val="E5001E"/>
              </a:solidFill>
              <a:latin typeface="Meiryo" panose="020B0604030504040204" pitchFamily="34" charset="-128"/>
              <a:ea typeface="Meiryo" panose="020B0604030504040204" pitchFamily="34" charset="-128"/>
            </a:endParaRPr>
          </a:p>
        </p:txBody>
      </p:sp>
      <p:grpSp>
        <p:nvGrpSpPr>
          <p:cNvPr id="25" name="グループ化 24">
            <a:extLst>
              <a:ext uri="{FF2B5EF4-FFF2-40B4-BE49-F238E27FC236}">
                <a16:creationId xmlns:a16="http://schemas.microsoft.com/office/drawing/2014/main" id="{98119C2D-B5C5-D349-B049-604D81DAB32C}"/>
              </a:ext>
            </a:extLst>
          </p:cNvPr>
          <p:cNvGrpSpPr/>
          <p:nvPr/>
        </p:nvGrpSpPr>
        <p:grpSpPr>
          <a:xfrm>
            <a:off x="4757789" y="2597273"/>
            <a:ext cx="3769163" cy="3600470"/>
            <a:chOff x="4757789" y="2678659"/>
            <a:chExt cx="3769163" cy="3600470"/>
          </a:xfrm>
        </p:grpSpPr>
        <p:pic>
          <p:nvPicPr>
            <p:cNvPr id="26" name="図 25">
              <a:extLst>
                <a:ext uri="{FF2B5EF4-FFF2-40B4-BE49-F238E27FC236}">
                  <a16:creationId xmlns:a16="http://schemas.microsoft.com/office/drawing/2014/main" id="{1B6321B6-54D7-8B46-A610-F65798AA6418}"/>
                </a:ext>
              </a:extLst>
            </p:cNvPr>
            <p:cNvPicPr>
              <a:picLocks noChangeAspect="1"/>
            </p:cNvPicPr>
            <p:nvPr/>
          </p:nvPicPr>
          <p:blipFill>
            <a:blip r:embed="rId6"/>
            <a:srcRect l="1184" r="1184"/>
            <a:stretch/>
          </p:blipFill>
          <p:spPr>
            <a:xfrm>
              <a:off x="4757789" y="2678659"/>
              <a:ext cx="2478507" cy="1689759"/>
            </a:xfrm>
            <a:prstGeom prst="roundRect">
              <a:avLst>
                <a:gd name="adj" fmla="val 12561"/>
              </a:avLst>
            </a:prstGeom>
          </p:spPr>
        </p:pic>
        <p:pic>
          <p:nvPicPr>
            <p:cNvPr id="27" name="図 26">
              <a:extLst>
                <a:ext uri="{FF2B5EF4-FFF2-40B4-BE49-F238E27FC236}">
                  <a16:creationId xmlns:a16="http://schemas.microsoft.com/office/drawing/2014/main" id="{8C88EA9C-F7F7-114F-B1FC-98E16E2B11E3}"/>
                </a:ext>
              </a:extLst>
            </p:cNvPr>
            <p:cNvPicPr>
              <a:picLocks noChangeAspect="1"/>
            </p:cNvPicPr>
            <p:nvPr/>
          </p:nvPicPr>
          <p:blipFill>
            <a:blip r:embed="rId7"/>
            <a:srcRect/>
            <a:stretch/>
          </p:blipFill>
          <p:spPr>
            <a:xfrm>
              <a:off x="5901961" y="4531869"/>
              <a:ext cx="2624991" cy="1747260"/>
            </a:xfrm>
            <a:prstGeom prst="roundRect">
              <a:avLst>
                <a:gd name="adj" fmla="val 11760"/>
              </a:avLst>
            </a:prstGeom>
          </p:spPr>
        </p:pic>
      </p:grpSp>
    </p:spTree>
    <p:extLst>
      <p:ext uri="{BB962C8B-B14F-4D97-AF65-F5344CB8AC3E}">
        <p14:creationId xmlns:p14="http://schemas.microsoft.com/office/powerpoint/2010/main" val="32445945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7"/>
                                        </p:tgtEl>
                                        <p:attrNameLst>
                                          <p:attrName>style.visibility</p:attrName>
                                        </p:attrNameLst>
                                      </p:cBhvr>
                                      <p:to>
                                        <p:strVal val="visible"/>
                                      </p:to>
                                    </p:set>
                                    <p:animEffect transition="in" filter="fade">
                                      <p:cBhvr>
                                        <p:cTn id="14" dur="1000"/>
                                        <p:tgtEl>
                                          <p:spTgt spid="17"/>
                                        </p:tgtEl>
                                      </p:cBhvr>
                                    </p:animEffect>
                                    <p:anim calcmode="lin" valueType="num">
                                      <p:cBhvr>
                                        <p:cTn id="15" dur="1000" fill="hold"/>
                                        <p:tgtEl>
                                          <p:spTgt spid="17"/>
                                        </p:tgtEl>
                                        <p:attrNameLst>
                                          <p:attrName>ppt_x</p:attrName>
                                        </p:attrNameLst>
                                      </p:cBhvr>
                                      <p:tavLst>
                                        <p:tav tm="0">
                                          <p:val>
                                            <p:strVal val="#ppt_x"/>
                                          </p:val>
                                        </p:tav>
                                        <p:tav tm="100000">
                                          <p:val>
                                            <p:strVal val="#ppt_x"/>
                                          </p:val>
                                        </p:tav>
                                      </p:tavLst>
                                    </p:anim>
                                    <p:anim calcmode="lin" valueType="num">
                                      <p:cBhvr>
                                        <p:cTn id="16"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fade">
                                      <p:cBhvr>
                                        <p:cTn id="21" dur="1000"/>
                                        <p:tgtEl>
                                          <p:spTgt spid="25"/>
                                        </p:tgtEl>
                                      </p:cBhvr>
                                    </p:animEffect>
                                    <p:anim calcmode="lin" valueType="num">
                                      <p:cBhvr>
                                        <p:cTn id="22" dur="1000" fill="hold"/>
                                        <p:tgtEl>
                                          <p:spTgt spid="25"/>
                                        </p:tgtEl>
                                        <p:attrNameLst>
                                          <p:attrName>ppt_x</p:attrName>
                                        </p:attrNameLst>
                                      </p:cBhvr>
                                      <p:tavLst>
                                        <p:tav tm="0">
                                          <p:val>
                                            <p:strVal val="#ppt_x"/>
                                          </p:val>
                                        </p:tav>
                                        <p:tav tm="100000">
                                          <p:val>
                                            <p:strVal val="#ppt_x"/>
                                          </p:val>
                                        </p:tav>
                                      </p:tavLst>
                                    </p:anim>
                                    <p:anim calcmode="lin" valueType="num">
                                      <p:cBhvr>
                                        <p:cTn id="23"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テキスト ボックス 28">
            <a:extLst>
              <a:ext uri="{FF2B5EF4-FFF2-40B4-BE49-F238E27FC236}">
                <a16:creationId xmlns:a16="http://schemas.microsoft.com/office/drawing/2014/main" id="{C6859BB2-20E5-7649-BDE1-AA697EB5BAB8}"/>
              </a:ext>
            </a:extLst>
          </p:cNvPr>
          <p:cNvSpPr txBox="1"/>
          <p:nvPr/>
        </p:nvSpPr>
        <p:spPr>
          <a:xfrm>
            <a:off x="554396" y="1654058"/>
            <a:ext cx="4665676" cy="461665"/>
          </a:xfrm>
          <a:prstGeom prst="rect">
            <a:avLst/>
          </a:prstGeom>
          <a:noFill/>
        </p:spPr>
        <p:txBody>
          <a:bodyPr wrap="square" rtlCol="0">
            <a:spAutoFit/>
          </a:bodyPr>
          <a:lstStyle/>
          <a:p>
            <a:r>
              <a:rPr kumimoji="1" lang="ja-JP" altLang="en-US" b="1" dirty="0">
                <a:solidFill>
                  <a:schemeClr val="tx2"/>
                </a:solidFill>
                <a:latin typeface="Meiryo" panose="020B0604030504040204" pitchFamily="34" charset="-128"/>
                <a:ea typeface="Meiryo" panose="020B0604030504040204" pitchFamily="34" charset="-128"/>
              </a:rPr>
              <a:t>世界的に異常気象が多発</a:t>
            </a:r>
            <a:r>
              <a:rPr kumimoji="1" lang="en-US" altLang="ja-JP" b="1" dirty="0">
                <a:solidFill>
                  <a:schemeClr val="tx2"/>
                </a:solidFill>
                <a:latin typeface="Meiryo" panose="020B0604030504040204" pitchFamily="34" charset="-128"/>
                <a:ea typeface="Meiryo" panose="020B0604030504040204" pitchFamily="34" charset="-128"/>
              </a:rPr>
              <a:t>…</a:t>
            </a:r>
            <a:endParaRPr kumimoji="1" lang="ja-JP" altLang="en-US" b="1" dirty="0">
              <a:solidFill>
                <a:schemeClr val="tx2"/>
              </a:solidFill>
              <a:latin typeface="Meiryo" panose="020B0604030504040204" pitchFamily="34" charset="-128"/>
              <a:ea typeface="Meiryo" panose="020B0604030504040204" pitchFamily="34" charset="-128"/>
            </a:endParaRPr>
          </a:p>
        </p:txBody>
      </p:sp>
      <p:sp>
        <p:nvSpPr>
          <p:cNvPr id="2" name="スライド番号プレースホルダー 1">
            <a:extLst>
              <a:ext uri="{FF2B5EF4-FFF2-40B4-BE49-F238E27FC236}">
                <a16:creationId xmlns:a16="http://schemas.microsoft.com/office/drawing/2014/main" id="{6F839CB1-461E-413E-B3CA-BC800CEC627E}"/>
              </a:ext>
            </a:extLst>
          </p:cNvPr>
          <p:cNvSpPr>
            <a:spLocks noGrp="1"/>
          </p:cNvSpPr>
          <p:nvPr>
            <p:ph type="sldNum" sz="quarter" idx="12"/>
          </p:nvPr>
        </p:nvSpPr>
        <p:spPr>
          <a:xfrm>
            <a:off x="6752922" y="6218703"/>
            <a:ext cx="2057400" cy="365125"/>
          </a:xfrm>
        </p:spPr>
        <p:txBody>
          <a:bodyPr/>
          <a:lstStyle/>
          <a:p>
            <a:fld id="{CBF934BD-E90C-48AD-ABF4-D83759C07D99}" type="slidenum">
              <a:rPr lang="en-US" altLang="ja-JP" smtClean="0"/>
              <a:pPr/>
              <a:t>8</a:t>
            </a:fld>
            <a:endParaRPr lang="en-US" altLang="ja-JP" dirty="0"/>
          </a:p>
        </p:txBody>
      </p:sp>
      <p:sp>
        <p:nvSpPr>
          <p:cNvPr id="3" name="タイトル 2">
            <a:extLst>
              <a:ext uri="{FF2B5EF4-FFF2-40B4-BE49-F238E27FC236}">
                <a16:creationId xmlns:a16="http://schemas.microsoft.com/office/drawing/2014/main" id="{C9FECEDE-6C23-8447-BB4A-8CF4160C0FB3}"/>
              </a:ext>
            </a:extLst>
          </p:cNvPr>
          <p:cNvSpPr>
            <a:spLocks noGrp="1"/>
          </p:cNvSpPr>
          <p:nvPr>
            <p:ph type="title"/>
          </p:nvPr>
        </p:nvSpPr>
        <p:spPr>
          <a:xfrm>
            <a:off x="520700" y="692768"/>
            <a:ext cx="8102600" cy="648000"/>
          </a:xfrm>
        </p:spPr>
        <p:txBody>
          <a:bodyPr/>
          <a:lstStyle/>
          <a:p>
            <a:r>
              <a:rPr lang="ja-JP" altLang="en-US" dirty="0"/>
              <a:t>気候変動の激甚化</a:t>
            </a:r>
            <a:endParaRPr lang="ja-JP" altLang="en-US" sz="1400" b="0" dirty="0"/>
          </a:p>
        </p:txBody>
      </p:sp>
      <p:sp>
        <p:nvSpPr>
          <p:cNvPr id="11" name="テキスト プレースホルダー 10">
            <a:extLst>
              <a:ext uri="{FF2B5EF4-FFF2-40B4-BE49-F238E27FC236}">
                <a16:creationId xmlns:a16="http://schemas.microsoft.com/office/drawing/2014/main" id="{0F214481-D6FE-184F-BCA7-6CB09DA32941}"/>
              </a:ext>
            </a:extLst>
          </p:cNvPr>
          <p:cNvSpPr>
            <a:spLocks noGrp="1"/>
          </p:cNvSpPr>
          <p:nvPr>
            <p:ph type="body" sz="quarter" idx="13"/>
          </p:nvPr>
        </p:nvSpPr>
        <p:spPr>
          <a:xfrm>
            <a:off x="668073" y="121092"/>
            <a:ext cx="7145411" cy="459568"/>
          </a:xfrm>
        </p:spPr>
        <p:txBody>
          <a:bodyPr/>
          <a:lstStyle/>
          <a:p>
            <a:r>
              <a:rPr lang="en-US" altLang="ja-JP" dirty="0"/>
              <a:t>SDGs </a:t>
            </a:r>
            <a:r>
              <a:rPr lang="ja-JP" altLang="en-US" dirty="0" err="1"/>
              <a:t>って</a:t>
            </a:r>
            <a:r>
              <a:rPr lang="ja-JP" altLang="en-US" dirty="0"/>
              <a:t>どうしてできたの？</a:t>
            </a:r>
          </a:p>
        </p:txBody>
      </p:sp>
      <p:sp>
        <p:nvSpPr>
          <p:cNvPr id="12" name="テキスト プレースホルダー 11">
            <a:extLst>
              <a:ext uri="{FF2B5EF4-FFF2-40B4-BE49-F238E27FC236}">
                <a16:creationId xmlns:a16="http://schemas.microsoft.com/office/drawing/2014/main" id="{CCD1539A-EEEF-9D42-95A7-C6917E62C705}"/>
              </a:ext>
            </a:extLst>
          </p:cNvPr>
          <p:cNvSpPr>
            <a:spLocks noGrp="1"/>
          </p:cNvSpPr>
          <p:nvPr>
            <p:ph type="body" sz="quarter" idx="14"/>
          </p:nvPr>
        </p:nvSpPr>
        <p:spPr>
          <a:xfrm>
            <a:off x="272073" y="142084"/>
            <a:ext cx="321751" cy="388812"/>
          </a:xfrm>
        </p:spPr>
        <p:txBody>
          <a:bodyPr/>
          <a:lstStyle/>
          <a:p>
            <a:r>
              <a:rPr lang="en-US" altLang="ja-JP" dirty="0"/>
              <a:t>2</a:t>
            </a:r>
            <a:endParaRPr lang="ja-JP" altLang="en-US"/>
          </a:p>
        </p:txBody>
      </p:sp>
      <p:sp>
        <p:nvSpPr>
          <p:cNvPr id="26" name="タイトル 2">
            <a:extLst>
              <a:ext uri="{FF2B5EF4-FFF2-40B4-BE49-F238E27FC236}">
                <a16:creationId xmlns:a16="http://schemas.microsoft.com/office/drawing/2014/main" id="{07B6B3B1-43EE-C847-BAC6-98C275188AD6}"/>
              </a:ext>
            </a:extLst>
          </p:cNvPr>
          <p:cNvSpPr txBox="1">
            <a:spLocks/>
          </p:cNvSpPr>
          <p:nvPr/>
        </p:nvSpPr>
        <p:spPr>
          <a:xfrm>
            <a:off x="4572000" y="489796"/>
            <a:ext cx="1819052" cy="459568"/>
          </a:xfrm>
          <a:prstGeom prst="rect">
            <a:avLst/>
          </a:prstGeom>
          <a:noFill/>
        </p:spPr>
        <p:txBody>
          <a:bodyPr vert="horz" lIns="91440" tIns="180000" rIns="91440" bIns="45720" rtlCol="0" anchor="ctr">
            <a:normAutofit/>
          </a:bodyPr>
          <a:lstStyle>
            <a:lvl1pPr algn="ctr" defTabSz="914400" rtl="0" eaLnBrk="1" latinLnBrk="0" hangingPunct="1">
              <a:lnSpc>
                <a:spcPct val="90000"/>
              </a:lnSpc>
              <a:spcBef>
                <a:spcPct val="0"/>
              </a:spcBef>
              <a:buNone/>
              <a:defRPr kumimoji="1" sz="2600" b="1" i="0" kern="1200" spc="300">
                <a:solidFill>
                  <a:schemeClr val="bg1"/>
                </a:solidFill>
                <a:latin typeface="+mj-ea"/>
                <a:ea typeface="+mj-ea"/>
                <a:cs typeface="+mj-cs"/>
              </a:defRPr>
            </a:lvl1pPr>
          </a:lstStyle>
          <a:p>
            <a:pPr fontAlgn="auto">
              <a:spcAft>
                <a:spcPts val="0"/>
              </a:spcAft>
            </a:pPr>
            <a:r>
              <a:rPr lang="ja-JP" altLang="en-US" sz="1200" b="0"/>
              <a:t>げきじんか</a:t>
            </a:r>
          </a:p>
        </p:txBody>
      </p:sp>
      <p:grpSp>
        <p:nvGrpSpPr>
          <p:cNvPr id="18" name="グループ化 17">
            <a:extLst>
              <a:ext uri="{FF2B5EF4-FFF2-40B4-BE49-F238E27FC236}">
                <a16:creationId xmlns:a16="http://schemas.microsoft.com/office/drawing/2014/main" id="{338E5DA5-A9BD-C348-8024-D79384533051}"/>
              </a:ext>
            </a:extLst>
          </p:cNvPr>
          <p:cNvGrpSpPr/>
          <p:nvPr/>
        </p:nvGrpSpPr>
        <p:grpSpPr>
          <a:xfrm>
            <a:off x="5326764" y="1654058"/>
            <a:ext cx="3853748" cy="4149947"/>
            <a:chOff x="5326764" y="1654058"/>
            <a:chExt cx="3853748" cy="4149947"/>
          </a:xfrm>
        </p:grpSpPr>
        <p:pic>
          <p:nvPicPr>
            <p:cNvPr id="10" name="図 9" descr="森の中にいる動物&#10;&#10;中程度の精度で自動的に生成された説明">
              <a:extLst>
                <a:ext uri="{FF2B5EF4-FFF2-40B4-BE49-F238E27FC236}">
                  <a16:creationId xmlns:a16="http://schemas.microsoft.com/office/drawing/2014/main" id="{DCE0F452-3755-0646-88E8-61EC9FAB9B24}"/>
                </a:ext>
              </a:extLst>
            </p:cNvPr>
            <p:cNvPicPr>
              <a:picLocks noChangeAspect="1"/>
            </p:cNvPicPr>
            <p:nvPr/>
          </p:nvPicPr>
          <p:blipFill>
            <a:blip r:embed="rId3"/>
            <a:stretch>
              <a:fillRect/>
            </a:stretch>
          </p:blipFill>
          <p:spPr>
            <a:xfrm>
              <a:off x="5368413" y="4029925"/>
              <a:ext cx="3153920" cy="1774080"/>
            </a:xfrm>
            <a:prstGeom prst="roundRect">
              <a:avLst>
                <a:gd name="adj" fmla="val 12472"/>
              </a:avLst>
            </a:prstGeom>
          </p:spPr>
        </p:pic>
        <p:pic>
          <p:nvPicPr>
            <p:cNvPr id="14" name="図 13" descr="雪の上を歩いているクマ&#10;&#10;自動的に生成された説明">
              <a:extLst>
                <a:ext uri="{FF2B5EF4-FFF2-40B4-BE49-F238E27FC236}">
                  <a16:creationId xmlns:a16="http://schemas.microsoft.com/office/drawing/2014/main" id="{8809D818-7EEE-F441-A132-D552D1376017}"/>
                </a:ext>
              </a:extLst>
            </p:cNvPr>
            <p:cNvPicPr>
              <a:picLocks noChangeAspect="1"/>
            </p:cNvPicPr>
            <p:nvPr/>
          </p:nvPicPr>
          <p:blipFill rotWithShape="1">
            <a:blip r:embed="rId4"/>
            <a:srcRect b="15493"/>
            <a:stretch/>
          </p:blipFill>
          <p:spPr>
            <a:xfrm>
              <a:off x="5378520" y="2164476"/>
              <a:ext cx="3153920" cy="1774080"/>
            </a:xfrm>
            <a:prstGeom prst="roundRect">
              <a:avLst>
                <a:gd name="adj" fmla="val 11273"/>
              </a:avLst>
            </a:prstGeom>
          </p:spPr>
        </p:pic>
        <p:sp>
          <p:nvSpPr>
            <p:cNvPr id="32" name="テキスト ボックス 31">
              <a:extLst>
                <a:ext uri="{FF2B5EF4-FFF2-40B4-BE49-F238E27FC236}">
                  <a16:creationId xmlns:a16="http://schemas.microsoft.com/office/drawing/2014/main" id="{53881103-56F4-E749-B586-FCCC43C8FB12}"/>
                </a:ext>
              </a:extLst>
            </p:cNvPr>
            <p:cNvSpPr txBox="1"/>
            <p:nvPr/>
          </p:nvSpPr>
          <p:spPr>
            <a:xfrm>
              <a:off x="5326764" y="1654058"/>
              <a:ext cx="3853748" cy="430887"/>
            </a:xfrm>
            <a:prstGeom prst="rect">
              <a:avLst/>
            </a:prstGeom>
            <a:noFill/>
          </p:spPr>
          <p:txBody>
            <a:bodyPr wrap="square" rtlCol="0">
              <a:spAutoFit/>
            </a:bodyPr>
            <a:lstStyle/>
            <a:p>
              <a:r>
                <a:rPr kumimoji="1" lang="ja-JP" altLang="en-US" sz="2200" b="1">
                  <a:solidFill>
                    <a:schemeClr val="tx2"/>
                  </a:solidFill>
                  <a:latin typeface="Meiryo" panose="020B0604030504040204" pitchFamily="34" charset="-128"/>
                  <a:ea typeface="Meiryo" panose="020B0604030504040204" pitchFamily="34" charset="-128"/>
                </a:rPr>
                <a:t>生態系が脅かされている</a:t>
              </a:r>
              <a:endParaRPr kumimoji="1" lang="ja-JP" altLang="en-US" sz="2200" b="1" dirty="0">
                <a:solidFill>
                  <a:schemeClr val="tx2"/>
                </a:solidFill>
                <a:latin typeface="Meiryo" panose="020B0604030504040204" pitchFamily="34" charset="-128"/>
                <a:ea typeface="Meiryo" panose="020B0604030504040204" pitchFamily="34" charset="-128"/>
              </a:endParaRPr>
            </a:p>
          </p:txBody>
        </p:sp>
      </p:grpSp>
      <p:grpSp>
        <p:nvGrpSpPr>
          <p:cNvPr id="15" name="グループ化 14">
            <a:extLst>
              <a:ext uri="{FF2B5EF4-FFF2-40B4-BE49-F238E27FC236}">
                <a16:creationId xmlns:a16="http://schemas.microsoft.com/office/drawing/2014/main" id="{CBF88F32-F076-DF45-84DE-61CDDA3D02DA}"/>
              </a:ext>
            </a:extLst>
          </p:cNvPr>
          <p:cNvGrpSpPr/>
          <p:nvPr/>
        </p:nvGrpSpPr>
        <p:grpSpPr>
          <a:xfrm>
            <a:off x="520700" y="2194980"/>
            <a:ext cx="4665676" cy="3767897"/>
            <a:chOff x="520700" y="2194980"/>
            <a:chExt cx="4665676" cy="3767897"/>
          </a:xfrm>
        </p:grpSpPr>
        <p:pic>
          <p:nvPicPr>
            <p:cNvPr id="31" name="図 30">
              <a:extLst>
                <a:ext uri="{FF2B5EF4-FFF2-40B4-BE49-F238E27FC236}">
                  <a16:creationId xmlns:a16="http://schemas.microsoft.com/office/drawing/2014/main" id="{5AAE135C-1B90-D54F-BE6E-DD23498CDEC0}"/>
                </a:ext>
              </a:extLst>
            </p:cNvPr>
            <p:cNvPicPr>
              <a:picLocks noChangeAspect="1"/>
            </p:cNvPicPr>
            <p:nvPr/>
          </p:nvPicPr>
          <p:blipFill>
            <a:blip r:embed="rId5"/>
            <a:stretch>
              <a:fillRect/>
            </a:stretch>
          </p:blipFill>
          <p:spPr>
            <a:xfrm>
              <a:off x="614155" y="2194980"/>
              <a:ext cx="4389893" cy="3292420"/>
            </a:xfrm>
            <a:prstGeom prst="roundRect">
              <a:avLst>
                <a:gd name="adj" fmla="val 7302"/>
              </a:avLst>
            </a:prstGeom>
          </p:spPr>
        </p:pic>
        <p:sp>
          <p:nvSpPr>
            <p:cNvPr id="33" name="テキスト ボックス 32">
              <a:extLst>
                <a:ext uri="{FF2B5EF4-FFF2-40B4-BE49-F238E27FC236}">
                  <a16:creationId xmlns:a16="http://schemas.microsoft.com/office/drawing/2014/main" id="{53E9D647-6C7C-5640-8086-01C32AFAA128}"/>
                </a:ext>
              </a:extLst>
            </p:cNvPr>
            <p:cNvSpPr txBox="1"/>
            <p:nvPr/>
          </p:nvSpPr>
          <p:spPr>
            <a:xfrm>
              <a:off x="520700" y="5655100"/>
              <a:ext cx="4665676" cy="307777"/>
            </a:xfrm>
            <a:prstGeom prst="rect">
              <a:avLst/>
            </a:prstGeom>
            <a:noFill/>
          </p:spPr>
          <p:txBody>
            <a:bodyPr wrap="square" rtlCol="0">
              <a:spAutoFit/>
            </a:bodyPr>
            <a:lstStyle/>
            <a:p>
              <a:r>
                <a:rPr lang="ja-JP" altLang="en-US" sz="1400">
                  <a:latin typeface="Meiryo" panose="020B0604030504040204" pitchFamily="34" charset="-128"/>
                  <a:ea typeface="Meiryo" panose="020B0604030504040204" pitchFamily="34" charset="-128"/>
                </a:rPr>
                <a:t>熊本県を中心に発生した「令和２年７月豪雨」</a:t>
              </a:r>
              <a:endParaRPr kumimoji="1" lang="ja-JP" altLang="en-US" sz="1400" dirty="0">
                <a:solidFill>
                  <a:schemeClr val="tx2"/>
                </a:solidFill>
                <a:latin typeface="Meiryo" panose="020B0604030504040204" pitchFamily="34" charset="-128"/>
                <a:ea typeface="Meiryo" panose="020B0604030504040204" pitchFamily="34" charset="-128"/>
              </a:endParaRPr>
            </a:p>
          </p:txBody>
        </p:sp>
      </p:grpSp>
    </p:spTree>
    <p:extLst>
      <p:ext uri="{BB962C8B-B14F-4D97-AF65-F5344CB8AC3E}">
        <p14:creationId xmlns:p14="http://schemas.microsoft.com/office/powerpoint/2010/main" val="1328556011"/>
      </p:ext>
    </p:extLst>
  </p:cSld>
  <p:clrMapOvr>
    <a:masterClrMapping/>
  </p:clrMapOvr>
</p:sld>
</file>

<file path=ppt/theme/theme1.xml><?xml version="1.0" encoding="utf-8"?>
<a:theme xmlns:a="http://schemas.openxmlformats.org/drawingml/2006/main" name="青">
  <a:themeElements>
    <a:clrScheme name="横浜銀行 1">
      <a:dk1>
        <a:srgbClr val="333333"/>
      </a:dk1>
      <a:lt1>
        <a:srgbClr val="FFFFFE"/>
      </a:lt1>
      <a:dk2>
        <a:srgbClr val="134A87"/>
      </a:dk2>
      <a:lt2>
        <a:srgbClr val="AFDFF8"/>
      </a:lt2>
      <a:accent1>
        <a:srgbClr val="64C8F2"/>
      </a:accent1>
      <a:accent2>
        <a:srgbClr val="E85984"/>
      </a:accent2>
      <a:accent3>
        <a:srgbClr val="17A93A"/>
      </a:accent3>
      <a:accent4>
        <a:srgbClr val="FFF10A"/>
      </a:accent4>
      <a:accent5>
        <a:srgbClr val="F38E1F"/>
      </a:accent5>
      <a:accent6>
        <a:srgbClr val="5FBCEB"/>
      </a:accent6>
      <a:hlink>
        <a:srgbClr val="00AB7A"/>
      </a:hlink>
      <a:folHlink>
        <a:srgbClr val="4C80C3"/>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ホワイト">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多重債務0430" id="{3FC734FA-C43E-AC4F-9138-45FCA313EC1B}" vid="{2EE0C069-7078-854B-A679-D88380349CC6}"/>
    </a:ext>
  </a:extLst>
</a:theme>
</file>

<file path=ppt/theme/theme2.xml><?xml version="1.0" encoding="utf-8"?>
<a:theme xmlns:a="http://schemas.openxmlformats.org/drawingml/2006/main" name="ホワイト">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ホワイト">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0</TotalTime>
  <Words>4411</Words>
  <Application>Microsoft Office PowerPoint</Application>
  <PresentationFormat>画面に合わせる (4:3)</PresentationFormat>
  <Paragraphs>502</Paragraphs>
  <Slides>27</Slides>
  <Notes>27</Notes>
  <HiddenSlides>0</HiddenSlides>
  <MMClips>0</MMClips>
  <ScaleCrop>false</ScaleCrop>
  <HeadingPairs>
    <vt:vector size="6" baseType="variant">
      <vt:variant>
        <vt:lpstr>使用されているフォント</vt:lpstr>
      </vt:variant>
      <vt:variant>
        <vt:i4>7</vt:i4>
      </vt:variant>
      <vt:variant>
        <vt:lpstr>テーマ</vt:lpstr>
      </vt:variant>
      <vt:variant>
        <vt:i4>1</vt:i4>
      </vt:variant>
      <vt:variant>
        <vt:lpstr>スライド タイトル</vt:lpstr>
      </vt:variant>
      <vt:variant>
        <vt:i4>27</vt:i4>
      </vt:variant>
    </vt:vector>
  </HeadingPairs>
  <TitlesOfParts>
    <vt:vector size="35" baseType="lpstr">
      <vt:lpstr>Arial MT</vt:lpstr>
      <vt:lpstr>Meiryo UI</vt:lpstr>
      <vt:lpstr>ＭＳ Ｐゴシック</vt:lpstr>
      <vt:lpstr>Meiryo</vt:lpstr>
      <vt:lpstr>Meiryo</vt:lpstr>
      <vt:lpstr>Arial</vt:lpstr>
      <vt:lpstr>Calibri</vt:lpstr>
      <vt:lpstr>青</vt:lpstr>
      <vt:lpstr>はじめての SDGs</vt:lpstr>
      <vt:lpstr>PowerPoint プレゼンテーション</vt:lpstr>
      <vt:lpstr>SDGs ってなに？</vt:lpstr>
      <vt:lpstr>このマーク見たことあるかな？</vt:lpstr>
      <vt:lpstr>SDGsとは</vt:lpstr>
      <vt:lpstr>SDGs って どうしてできたの？</vt:lpstr>
      <vt:lpstr>世界の貧困をなくしたい</vt:lpstr>
      <vt:lpstr>世界の貧困をなくしたい</vt:lpstr>
      <vt:lpstr>気候変動の激甚化</vt:lpstr>
      <vt:lpstr>地球が熱くなっている</vt:lpstr>
      <vt:lpstr>地球温暖化と温室効果ガス</vt:lpstr>
      <vt:lpstr>化石エネルギーの問題</vt:lpstr>
      <vt:lpstr>地球規模で考える「私たちのふるさと、地球」</vt:lpstr>
      <vt:lpstr>MDGs から SDGsへ</vt:lpstr>
      <vt:lpstr>SDGs のキーワード</vt:lpstr>
      <vt:lpstr>世界のみんなで達成しよう！</vt:lpstr>
      <vt:lpstr>世界のみんなで達成しよう！</vt:lpstr>
      <vt:lpstr>世界のみんなで達成しよう！</vt:lpstr>
      <vt:lpstr>未来をつくる17のゴール</vt:lpstr>
      <vt:lpstr>知っていますか？ 169のターゲット</vt:lpstr>
      <vt:lpstr>みんなで考えよう</vt:lpstr>
      <vt:lpstr>世界のみんなで達成しよう！</vt:lpstr>
      <vt:lpstr>今日からできることを考えよう!</vt:lpstr>
      <vt:lpstr>今日からできることを考えよう!</vt:lpstr>
      <vt:lpstr>社会の仕組みを変えていこう</vt:lpstr>
      <vt:lpstr>PowerPoint プレゼンテーション</vt:lpstr>
      <vt:lpstr>教材に関するアンケートご協力のお願い</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Template</dc:title>
  <dc:creator>System</dc:creator>
  <cp:keywords/>
  <cp:lastModifiedBy>内貴　基志</cp:lastModifiedBy>
  <cp:revision>1066</cp:revision>
  <cp:lastPrinted>2021-03-16T07:33:02Z</cp:lastPrinted>
  <dcterms:created xsi:type="dcterms:W3CDTF">2006-03-06T06:59:51Z</dcterms:created>
  <dcterms:modified xsi:type="dcterms:W3CDTF">2021-03-17T00:33:16Z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AdHocReviewCycleID">
    <vt:i4>-1310097641</vt:i4>
  </property>
  <property fmtid="{D5CDD505-2E9C-101B-9397-08002B2CF9AE}" pid="3" name="_NewReviewCycle">
    <vt:lpwstr/>
  </property>
  <property fmtid="{D5CDD505-2E9C-101B-9397-08002B2CF9AE}" pid="4" name="_EmailSubject">
    <vt:lpwstr>フィールドノート送付用教材データ（はじめてのＳＤＧｓ大人版）</vt:lpwstr>
  </property>
  <property fmtid="{D5CDD505-2E9C-101B-9397-08002B2CF9AE}" pid="5" name="_AuthorEmail">
    <vt:lpwstr>motoshi_naiki@hamagin.co.jp</vt:lpwstr>
  </property>
  <property fmtid="{D5CDD505-2E9C-101B-9397-08002B2CF9AE}" pid="6" name="_AuthorEmailDisplayName">
    <vt:lpwstr>内貴　基志</vt:lpwstr>
  </property>
  <property fmtid="{D5CDD505-2E9C-101B-9397-08002B2CF9AE}" pid="7" name="_PreviousAdHocReviewCycleID">
    <vt:i4>182393294</vt:i4>
  </property>
</Properties>
</file>