
<file path=[Content_Types].xml><?xml version="1.0" encoding="utf-8"?>
<Types xmlns="http://schemas.openxmlformats.org/package/2006/content-types">
  <Default Extension="bin" ContentType="application/vnd.openxmlformats-officedocument.oleObject"/>
  <Default Extension="docm" ContentType="application/vnd.ms-word.document.macroEnabled.12"/>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975" r:id="rId1"/>
  </p:sldMasterIdLst>
  <p:notesMasterIdLst>
    <p:notesMasterId r:id="rId27"/>
  </p:notesMasterIdLst>
  <p:handoutMasterIdLst>
    <p:handoutMasterId r:id="rId28"/>
  </p:handoutMasterIdLst>
  <p:sldIdLst>
    <p:sldId id="270" r:id="rId2"/>
    <p:sldId id="299" r:id="rId3"/>
    <p:sldId id="338" r:id="rId4"/>
    <p:sldId id="305" r:id="rId5"/>
    <p:sldId id="303" r:id="rId6"/>
    <p:sldId id="325" r:id="rId7"/>
    <p:sldId id="339" r:id="rId8"/>
    <p:sldId id="341" r:id="rId9"/>
    <p:sldId id="321" r:id="rId10"/>
    <p:sldId id="344" r:id="rId11"/>
    <p:sldId id="324" r:id="rId12"/>
    <p:sldId id="337" r:id="rId13"/>
    <p:sldId id="314" r:id="rId14"/>
    <p:sldId id="329" r:id="rId15"/>
    <p:sldId id="328" r:id="rId16"/>
    <p:sldId id="330" r:id="rId17"/>
    <p:sldId id="334" r:id="rId18"/>
    <p:sldId id="345" r:id="rId19"/>
    <p:sldId id="346" r:id="rId20"/>
    <p:sldId id="347" r:id="rId21"/>
    <p:sldId id="348" r:id="rId22"/>
    <p:sldId id="349" r:id="rId23"/>
    <p:sldId id="350" r:id="rId24"/>
    <p:sldId id="267" r:id="rId25"/>
    <p:sldId id="292" r:id="rId26"/>
  </p:sldIdLst>
  <p:sldSz cx="9144000" cy="6858000" type="screen4x3"/>
  <p:notesSz cx="6805613" cy="9939338"/>
  <p:defaultTextStyle>
    <a:defPPr>
      <a:defRPr lang="ja-JP"/>
    </a:defPPr>
    <a:lvl1pPr algn="l" rtl="0" eaLnBrk="0" fontAlgn="base" hangingPunct="0">
      <a:spcBef>
        <a:spcPct val="0"/>
      </a:spcBef>
      <a:spcAft>
        <a:spcPct val="0"/>
      </a:spcAft>
      <a:defRPr kumimoji="1" sz="2400" kern="1200">
        <a:solidFill>
          <a:schemeClr val="tx1"/>
        </a:solidFill>
        <a:latin typeface="Arial MT" pitchFamily="1" charset="0"/>
        <a:ea typeface="ＭＳ Ｐゴシック" panose="020B0600070205080204" pitchFamily="50" charset="-128"/>
        <a:cs typeface="+mn-cs"/>
      </a:defRPr>
    </a:lvl1pPr>
    <a:lvl2pPr marL="457200" algn="l" rtl="0" eaLnBrk="0" fontAlgn="base" hangingPunct="0">
      <a:spcBef>
        <a:spcPct val="0"/>
      </a:spcBef>
      <a:spcAft>
        <a:spcPct val="0"/>
      </a:spcAft>
      <a:defRPr kumimoji="1" sz="2400" kern="1200">
        <a:solidFill>
          <a:schemeClr val="tx1"/>
        </a:solidFill>
        <a:latin typeface="Arial MT" pitchFamily="1" charset="0"/>
        <a:ea typeface="ＭＳ Ｐゴシック" panose="020B0600070205080204" pitchFamily="50" charset="-128"/>
        <a:cs typeface="+mn-cs"/>
      </a:defRPr>
    </a:lvl2pPr>
    <a:lvl3pPr marL="914400" algn="l" rtl="0" eaLnBrk="0" fontAlgn="base" hangingPunct="0">
      <a:spcBef>
        <a:spcPct val="0"/>
      </a:spcBef>
      <a:spcAft>
        <a:spcPct val="0"/>
      </a:spcAft>
      <a:defRPr kumimoji="1" sz="2400" kern="1200">
        <a:solidFill>
          <a:schemeClr val="tx1"/>
        </a:solidFill>
        <a:latin typeface="Arial MT" pitchFamily="1" charset="0"/>
        <a:ea typeface="ＭＳ Ｐゴシック" panose="020B0600070205080204" pitchFamily="50" charset="-128"/>
        <a:cs typeface="+mn-cs"/>
      </a:defRPr>
    </a:lvl3pPr>
    <a:lvl4pPr marL="1371600" algn="l" rtl="0" eaLnBrk="0" fontAlgn="base" hangingPunct="0">
      <a:spcBef>
        <a:spcPct val="0"/>
      </a:spcBef>
      <a:spcAft>
        <a:spcPct val="0"/>
      </a:spcAft>
      <a:defRPr kumimoji="1" sz="2400" kern="1200">
        <a:solidFill>
          <a:schemeClr val="tx1"/>
        </a:solidFill>
        <a:latin typeface="Arial MT" pitchFamily="1" charset="0"/>
        <a:ea typeface="ＭＳ Ｐゴシック" panose="020B0600070205080204" pitchFamily="50" charset="-128"/>
        <a:cs typeface="+mn-cs"/>
      </a:defRPr>
    </a:lvl4pPr>
    <a:lvl5pPr marL="1828800" algn="l" rtl="0" eaLnBrk="0" fontAlgn="base" hangingPunct="0">
      <a:spcBef>
        <a:spcPct val="0"/>
      </a:spcBef>
      <a:spcAft>
        <a:spcPct val="0"/>
      </a:spcAft>
      <a:defRPr kumimoji="1" sz="2400" kern="1200">
        <a:solidFill>
          <a:schemeClr val="tx1"/>
        </a:solidFill>
        <a:latin typeface="Arial MT" pitchFamily="1" charset="0"/>
        <a:ea typeface="ＭＳ Ｐゴシック" panose="020B0600070205080204" pitchFamily="50" charset="-128"/>
        <a:cs typeface="+mn-cs"/>
      </a:defRPr>
    </a:lvl5pPr>
    <a:lvl6pPr marL="2286000" algn="l" defTabSz="914400" rtl="0" eaLnBrk="1" latinLnBrk="0" hangingPunct="1">
      <a:defRPr kumimoji="1" sz="2400" kern="1200">
        <a:solidFill>
          <a:schemeClr val="tx1"/>
        </a:solidFill>
        <a:latin typeface="Arial MT" pitchFamily="1" charset="0"/>
        <a:ea typeface="ＭＳ Ｐゴシック" panose="020B0600070205080204" pitchFamily="50" charset="-128"/>
        <a:cs typeface="+mn-cs"/>
      </a:defRPr>
    </a:lvl6pPr>
    <a:lvl7pPr marL="2743200" algn="l" defTabSz="914400" rtl="0" eaLnBrk="1" latinLnBrk="0" hangingPunct="1">
      <a:defRPr kumimoji="1" sz="2400" kern="1200">
        <a:solidFill>
          <a:schemeClr val="tx1"/>
        </a:solidFill>
        <a:latin typeface="Arial MT" pitchFamily="1" charset="0"/>
        <a:ea typeface="ＭＳ Ｐゴシック" panose="020B0600070205080204" pitchFamily="50" charset="-128"/>
        <a:cs typeface="+mn-cs"/>
      </a:defRPr>
    </a:lvl7pPr>
    <a:lvl8pPr marL="3200400" algn="l" defTabSz="914400" rtl="0" eaLnBrk="1" latinLnBrk="0" hangingPunct="1">
      <a:defRPr kumimoji="1" sz="2400" kern="1200">
        <a:solidFill>
          <a:schemeClr val="tx1"/>
        </a:solidFill>
        <a:latin typeface="Arial MT" pitchFamily="1" charset="0"/>
        <a:ea typeface="ＭＳ Ｐゴシック" panose="020B0600070205080204" pitchFamily="50" charset="-128"/>
        <a:cs typeface="+mn-cs"/>
      </a:defRPr>
    </a:lvl8pPr>
    <a:lvl9pPr marL="3657600" algn="l" defTabSz="914400" rtl="0" eaLnBrk="1" latinLnBrk="0" hangingPunct="1">
      <a:defRPr kumimoji="1" sz="2400" kern="1200">
        <a:solidFill>
          <a:schemeClr val="tx1"/>
        </a:solidFill>
        <a:latin typeface="Arial MT" pitchFamily="1"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572">
          <p15:clr>
            <a:srgbClr val="A4A3A4"/>
          </p15:clr>
        </p15:guide>
        <p15:guide id="2" orient="horz" pos="3929">
          <p15:clr>
            <a:srgbClr val="A4A3A4"/>
          </p15:clr>
        </p15:guide>
        <p15:guide id="3" orient="horz" pos="2160">
          <p15:clr>
            <a:srgbClr val="A4A3A4"/>
          </p15:clr>
        </p15:guide>
        <p15:guide id="4" pos="2880">
          <p15:clr>
            <a:srgbClr val="A4A3A4"/>
          </p15:clr>
        </p15:guide>
        <p15:guide id="5" pos="340">
          <p15:clr>
            <a:srgbClr val="A4A3A4"/>
          </p15:clr>
        </p15:guide>
        <p15:guide id="6" pos="5421">
          <p15:clr>
            <a:srgbClr val="A4A3A4"/>
          </p15:clr>
        </p15:guide>
      </p15:sldGuideLst>
    </p:ext>
    <p:ext uri="{2D200454-40CA-4A62-9FC3-DE9A4176ACB9}">
      <p15:notesGuideLst xmlns:p15="http://schemas.microsoft.com/office/powerpoint/2012/main">
        <p15:guide id="1" orient="horz" pos="3131" userDrawn="1">
          <p15:clr>
            <a:srgbClr val="A4A3A4"/>
          </p15:clr>
        </p15:guide>
        <p15:guide id="2" pos="214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001E"/>
    <a:srgbClr val="EE6A01"/>
    <a:srgbClr val="D7A602"/>
    <a:srgbClr val="00973A"/>
    <a:srgbClr val="0175BB"/>
    <a:srgbClr val="3B9FE0"/>
    <a:srgbClr val="F1D400"/>
    <a:srgbClr val="C7003A"/>
    <a:srgbClr val="C6006F"/>
    <a:srgbClr val="0047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27102A9-8310-4765-A935-A1911B00CA55}" styleName="淡色スタイル 1 - アクセント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68D230F3-CF80-4859-8CE7-A43EE81993B5}" styleName="淡色スタイル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269D01E-BC32-4049-B463-5C60D7B0CCD2}" styleName="テーマ スタイル 2 - アクセント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FECB4D8-DB02-4DC6-A0A2-4F2EBAE1DC90}" styleName="中間スタイル 1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AF606853-7671-496A-8E4F-DF71F8EC918B}" styleName="濃色スタイル 1 - アクセント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42" autoAdjust="0"/>
    <p:restoredTop sz="60773" autoAdjust="0"/>
  </p:normalViewPr>
  <p:slideViewPr>
    <p:cSldViewPr>
      <p:cViewPr varScale="1">
        <p:scale>
          <a:sx n="69" d="100"/>
          <a:sy n="69" d="100"/>
        </p:scale>
        <p:origin x="2934" y="66"/>
      </p:cViewPr>
      <p:guideLst>
        <p:guide orient="horz" pos="572"/>
        <p:guide orient="horz" pos="3929"/>
        <p:guide orient="horz" pos="2160"/>
        <p:guide pos="2880"/>
        <p:guide pos="340"/>
        <p:guide pos="542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0" d="100"/>
          <a:sy n="60" d="100"/>
        </p:scale>
        <p:origin x="3274" y="38"/>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71.emf"/><Relationship Id="rId13" Type="http://schemas.openxmlformats.org/officeDocument/2006/relationships/image" Target="../media/image76.emf"/><Relationship Id="rId3" Type="http://schemas.openxmlformats.org/officeDocument/2006/relationships/image" Target="../media/image44.emf"/><Relationship Id="rId7" Type="http://schemas.openxmlformats.org/officeDocument/2006/relationships/image" Target="../media/image50.emf"/><Relationship Id="rId12" Type="http://schemas.openxmlformats.org/officeDocument/2006/relationships/image" Target="../media/image75.emf"/><Relationship Id="rId2" Type="http://schemas.openxmlformats.org/officeDocument/2006/relationships/image" Target="../media/image43.emf"/><Relationship Id="rId1" Type="http://schemas.openxmlformats.org/officeDocument/2006/relationships/image" Target="../media/image20.emf"/><Relationship Id="rId6" Type="http://schemas.openxmlformats.org/officeDocument/2006/relationships/image" Target="../media/image70.emf"/><Relationship Id="rId11" Type="http://schemas.openxmlformats.org/officeDocument/2006/relationships/image" Target="../media/image74.emf"/><Relationship Id="rId5" Type="http://schemas.openxmlformats.org/officeDocument/2006/relationships/image" Target="../media/image46.emf"/><Relationship Id="rId10" Type="http://schemas.openxmlformats.org/officeDocument/2006/relationships/image" Target="../media/image73.emf"/><Relationship Id="rId4" Type="http://schemas.openxmlformats.org/officeDocument/2006/relationships/image" Target="../media/image45.emf"/><Relationship Id="rId9" Type="http://schemas.openxmlformats.org/officeDocument/2006/relationships/image" Target="../media/image7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7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0.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87.emf"/><Relationship Id="rId2" Type="http://schemas.openxmlformats.org/officeDocument/2006/relationships/image" Target="../media/image86.emf"/><Relationship Id="rId1" Type="http://schemas.openxmlformats.org/officeDocument/2006/relationships/image" Target="../media/image80.e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107.emf"/><Relationship Id="rId3" Type="http://schemas.openxmlformats.org/officeDocument/2006/relationships/image" Target="../media/image102.emf"/><Relationship Id="rId7" Type="http://schemas.openxmlformats.org/officeDocument/2006/relationships/image" Target="../media/image106.emf"/><Relationship Id="rId2" Type="http://schemas.openxmlformats.org/officeDocument/2006/relationships/image" Target="../media/image101.emf"/><Relationship Id="rId1" Type="http://schemas.openxmlformats.org/officeDocument/2006/relationships/image" Target="../media/image100.emf"/><Relationship Id="rId6" Type="http://schemas.openxmlformats.org/officeDocument/2006/relationships/image" Target="../media/image105.emf"/><Relationship Id="rId5" Type="http://schemas.openxmlformats.org/officeDocument/2006/relationships/image" Target="../media/image104.emf"/><Relationship Id="rId4" Type="http://schemas.openxmlformats.org/officeDocument/2006/relationships/image" Target="../media/image103.emf"/><Relationship Id="rId9" Type="http://schemas.openxmlformats.org/officeDocument/2006/relationships/image" Target="../media/image108.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20.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24.emf"/><Relationship Id="rId1" Type="http://schemas.openxmlformats.org/officeDocument/2006/relationships/image" Target="../media/image23.e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36.emf"/><Relationship Id="rId13" Type="http://schemas.openxmlformats.org/officeDocument/2006/relationships/image" Target="../media/image39.emf"/><Relationship Id="rId3" Type="http://schemas.openxmlformats.org/officeDocument/2006/relationships/image" Target="../media/image31.wmf"/><Relationship Id="rId7" Type="http://schemas.openxmlformats.org/officeDocument/2006/relationships/image" Target="../media/image35.emf"/><Relationship Id="rId12" Type="http://schemas.openxmlformats.org/officeDocument/2006/relationships/image" Target="../media/image24.emf"/><Relationship Id="rId2" Type="http://schemas.openxmlformats.org/officeDocument/2006/relationships/image" Target="../media/image30.emf"/><Relationship Id="rId1" Type="http://schemas.openxmlformats.org/officeDocument/2006/relationships/image" Target="../media/image29.emf"/><Relationship Id="rId6" Type="http://schemas.openxmlformats.org/officeDocument/2006/relationships/image" Target="../media/image34.emf"/><Relationship Id="rId11" Type="http://schemas.openxmlformats.org/officeDocument/2006/relationships/image" Target="../media/image38.emf"/><Relationship Id="rId5" Type="http://schemas.openxmlformats.org/officeDocument/2006/relationships/image" Target="../media/image33.emf"/><Relationship Id="rId10" Type="http://schemas.openxmlformats.org/officeDocument/2006/relationships/image" Target="../media/image23.emf"/><Relationship Id="rId4" Type="http://schemas.openxmlformats.org/officeDocument/2006/relationships/image" Target="../media/image32.emf"/><Relationship Id="rId9" Type="http://schemas.openxmlformats.org/officeDocument/2006/relationships/image" Target="../media/image37.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emf"/><Relationship Id="rId1" Type="http://schemas.openxmlformats.org/officeDocument/2006/relationships/image" Target="../media/image43.emf"/><Relationship Id="rId5" Type="http://schemas.openxmlformats.org/officeDocument/2006/relationships/image" Target="../media/image20.emf"/><Relationship Id="rId4" Type="http://schemas.openxmlformats.org/officeDocument/2006/relationships/image" Target="../media/image46.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3.emf"/><Relationship Id="rId1" Type="http://schemas.openxmlformats.org/officeDocument/2006/relationships/image" Target="../media/image20.emf"/><Relationship Id="rId6" Type="http://schemas.openxmlformats.org/officeDocument/2006/relationships/image" Target="../media/image24.emf"/><Relationship Id="rId5" Type="http://schemas.openxmlformats.org/officeDocument/2006/relationships/image" Target="../media/image50.emf"/><Relationship Id="rId4" Type="http://schemas.openxmlformats.org/officeDocument/2006/relationships/image" Target="../media/image49.e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62.emf"/><Relationship Id="rId3" Type="http://schemas.openxmlformats.org/officeDocument/2006/relationships/image" Target="../media/image57.emf"/><Relationship Id="rId7" Type="http://schemas.openxmlformats.org/officeDocument/2006/relationships/image" Target="../media/image61.emf"/><Relationship Id="rId12" Type="http://schemas.openxmlformats.org/officeDocument/2006/relationships/image" Target="../media/image66.emf"/><Relationship Id="rId2" Type="http://schemas.openxmlformats.org/officeDocument/2006/relationships/image" Target="../media/image43.emf"/><Relationship Id="rId1" Type="http://schemas.openxmlformats.org/officeDocument/2006/relationships/image" Target="../media/image20.emf"/><Relationship Id="rId6" Type="http://schemas.openxmlformats.org/officeDocument/2006/relationships/image" Target="../media/image60.emf"/><Relationship Id="rId11" Type="http://schemas.openxmlformats.org/officeDocument/2006/relationships/image" Target="../media/image65.emf"/><Relationship Id="rId5" Type="http://schemas.openxmlformats.org/officeDocument/2006/relationships/image" Target="../media/image59.emf"/><Relationship Id="rId10" Type="http://schemas.openxmlformats.org/officeDocument/2006/relationships/image" Target="../media/image64.emf"/><Relationship Id="rId4" Type="http://schemas.openxmlformats.org/officeDocument/2006/relationships/image" Target="../media/image58.emf"/><Relationship Id="rId9" Type="http://schemas.openxmlformats.org/officeDocument/2006/relationships/image" Target="../media/image6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5" name="Rectangle 3"/>
          <p:cNvSpPr>
            <a:spLocks noGrp="1" noChangeArrowheads="1"/>
          </p:cNvSpPr>
          <p:nvPr>
            <p:ph type="dt" sz="quarter" idx="1"/>
          </p:nvPr>
        </p:nvSpPr>
        <p:spPr bwMode="auto">
          <a:xfrm>
            <a:off x="5189280" y="0"/>
            <a:ext cx="1616333" cy="496967"/>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defRPr>
            </a:lvl1pPr>
          </a:lstStyle>
          <a:p>
            <a:pPr>
              <a:defRPr/>
            </a:pPr>
            <a:fld id="{A5242EB4-AB34-41BF-AC72-C2565CCB47EE}" type="datetime1">
              <a:rPr lang="ja-JP" altLang="en-US">
                <a:latin typeface="Meiryo" panose="020B0604030504040204" pitchFamily="34" charset="-128"/>
                <a:ea typeface="Meiryo" panose="020B0604030504040204" pitchFamily="34" charset="-128"/>
              </a:rPr>
              <a:pPr>
                <a:defRPr/>
              </a:pPr>
              <a:t>2021/10/20</a:t>
            </a:fld>
            <a:endParaRPr lang="en-US" altLang="ja-JP" dirty="0">
              <a:latin typeface="Meiryo" panose="020B0604030504040204" pitchFamily="34" charset="-128"/>
              <a:ea typeface="Meiryo" panose="020B0604030504040204" pitchFamily="34" charset="-128"/>
            </a:endParaRPr>
          </a:p>
        </p:txBody>
      </p:sp>
      <p:sp>
        <p:nvSpPr>
          <p:cNvPr id="49157" name="Rectangle 5"/>
          <p:cNvSpPr>
            <a:spLocks noGrp="1" noChangeArrowheads="1"/>
          </p:cNvSpPr>
          <p:nvPr>
            <p:ph type="sldNum" sz="quarter" idx="3"/>
          </p:nvPr>
        </p:nvSpPr>
        <p:spPr bwMode="auto">
          <a:xfrm>
            <a:off x="6046284" y="9442371"/>
            <a:ext cx="759330" cy="496967"/>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b" anchorCtr="0" compatLnSpc="1">
            <a:prstTxWarp prst="textNoShape">
              <a:avLst/>
            </a:prstTxWarp>
          </a:bodyPr>
          <a:lstStyle>
            <a:lvl1pPr algn="r" eaLnBrk="1" hangingPunct="1">
              <a:defRPr sz="1000" smtClean="0"/>
            </a:lvl1pPr>
          </a:lstStyle>
          <a:p>
            <a:pPr>
              <a:defRPr/>
            </a:pPr>
            <a:fld id="{2E7ED65E-E0E9-4021-9DD3-F819ED476377}" type="slidenum">
              <a:rPr lang="en-US" altLang="ja-JP">
                <a:latin typeface="Meiryo" panose="020B0604030504040204" pitchFamily="34" charset="-128"/>
                <a:ea typeface="Meiryo" panose="020B0604030504040204" pitchFamily="34" charset="-128"/>
              </a:rPr>
              <a:pPr>
                <a:defRPr/>
              </a:pPr>
              <a:t>‹#›</a:t>
            </a:fld>
            <a:endParaRPr lang="en-US" altLang="ja-JP"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8058854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9" name="Rectangle 3"/>
          <p:cNvSpPr>
            <a:spLocks noGrp="1" noChangeArrowheads="1"/>
          </p:cNvSpPr>
          <p:nvPr>
            <p:ph type="dt" idx="1"/>
          </p:nvPr>
        </p:nvSpPr>
        <p:spPr bwMode="auto">
          <a:xfrm>
            <a:off x="5189280" y="0"/>
            <a:ext cx="1616333" cy="496967"/>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algn="r" eaLnBrk="1" hangingPunct="1">
              <a:defRPr sz="1200" b="0" i="0" smtClean="0">
                <a:latin typeface="Meiryo" panose="020B0604030504040204" pitchFamily="34" charset="-128"/>
                <a:ea typeface="Meiryo" panose="020B0604030504040204" pitchFamily="34" charset="-128"/>
              </a:defRPr>
            </a:lvl1pPr>
          </a:lstStyle>
          <a:p>
            <a:pPr>
              <a:defRPr/>
            </a:pPr>
            <a:fld id="{BFE567D3-4AB1-43DD-AEA5-ECFD3F7A0485}" type="datetime1">
              <a:rPr lang="ja-JP" altLang="en-US" smtClean="0"/>
              <a:pPr>
                <a:defRPr/>
              </a:pPr>
              <a:t>2021/10/20</a:t>
            </a:fld>
            <a:endParaRPr lang="en-US" altLang="ja-JP" dirty="0"/>
          </a:p>
        </p:txBody>
      </p:sp>
      <p:sp>
        <p:nvSpPr>
          <p:cNvPr id="6147" name="Rectangle 4"/>
          <p:cNvSpPr>
            <a:spLocks noGrp="1" noRot="1" noChangeAspect="1" noChangeArrowheads="1" noTextEdit="1"/>
          </p:cNvSpPr>
          <p:nvPr>
            <p:ph type="sldImg" idx="2"/>
          </p:nvPr>
        </p:nvSpPr>
        <p:spPr bwMode="auto">
          <a:xfrm>
            <a:off x="920750" y="746125"/>
            <a:ext cx="4965700"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21" name="Rectangle 5"/>
          <p:cNvSpPr>
            <a:spLocks noGrp="1" noChangeArrowheads="1"/>
          </p:cNvSpPr>
          <p:nvPr>
            <p:ph type="body" sz="quarter" idx="3"/>
          </p:nvPr>
        </p:nvSpPr>
        <p:spPr bwMode="auto">
          <a:xfrm>
            <a:off x="907415" y="4969669"/>
            <a:ext cx="4990783" cy="4472702"/>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p>
            <a:pPr lvl="0"/>
            <a:r>
              <a:rPr lang="ja-JP" altLang="en-US" noProof="0"/>
              <a:t>マスタ</a:t>
            </a:r>
            <a:r>
              <a:rPr lang="en-US" altLang="ja-JP" noProof="0" dirty="0"/>
              <a:t> </a:t>
            </a:r>
            <a:r>
              <a:rPr lang="ja-JP" altLang="en-US" noProof="0"/>
              <a:t>テキストの書式設定</a:t>
            </a:r>
            <a:endParaRPr lang="en-US" altLang="ja-JP" noProof="0" dirty="0"/>
          </a:p>
          <a:p>
            <a:pPr lvl="1"/>
            <a:r>
              <a:rPr lang="ja-JP" altLang="en-US" noProof="0"/>
              <a:t>第</a:t>
            </a:r>
            <a:r>
              <a:rPr lang="en-US" altLang="ja-JP" noProof="0" dirty="0"/>
              <a:t> 2 </a:t>
            </a:r>
            <a:r>
              <a:rPr lang="ja-JP" altLang="en-US" noProof="0"/>
              <a:t>レベル</a:t>
            </a:r>
            <a:endParaRPr lang="en-US" altLang="ja-JP" noProof="0" dirty="0"/>
          </a:p>
          <a:p>
            <a:pPr lvl="2"/>
            <a:r>
              <a:rPr lang="ja-JP" altLang="en-US" noProof="0"/>
              <a:t>第</a:t>
            </a:r>
            <a:r>
              <a:rPr lang="en-US" altLang="ja-JP" noProof="0" dirty="0"/>
              <a:t> 3 </a:t>
            </a:r>
            <a:r>
              <a:rPr lang="ja-JP" altLang="en-US" noProof="0"/>
              <a:t>レベル</a:t>
            </a:r>
            <a:endParaRPr lang="en-US" altLang="ja-JP" noProof="0" dirty="0"/>
          </a:p>
          <a:p>
            <a:pPr lvl="3"/>
            <a:r>
              <a:rPr lang="ja-JP" altLang="en-US" noProof="0"/>
              <a:t>第</a:t>
            </a:r>
            <a:r>
              <a:rPr lang="en-US" altLang="ja-JP" noProof="0" dirty="0"/>
              <a:t> 4 </a:t>
            </a:r>
            <a:r>
              <a:rPr lang="ja-JP" altLang="en-US" noProof="0"/>
              <a:t>レベル</a:t>
            </a:r>
            <a:endParaRPr lang="en-US" altLang="ja-JP" noProof="0" dirty="0"/>
          </a:p>
          <a:p>
            <a:pPr lvl="4"/>
            <a:r>
              <a:rPr lang="ja-JP" altLang="en-US" noProof="0"/>
              <a:t>第</a:t>
            </a:r>
            <a:r>
              <a:rPr lang="en-US" altLang="ja-JP" noProof="0" dirty="0"/>
              <a:t> 5 </a:t>
            </a:r>
            <a:r>
              <a:rPr lang="ja-JP" altLang="en-US" noProof="0"/>
              <a:t>レベル</a:t>
            </a:r>
          </a:p>
        </p:txBody>
      </p:sp>
      <p:sp>
        <p:nvSpPr>
          <p:cNvPr id="34823" name="Rectangle 7"/>
          <p:cNvSpPr>
            <a:spLocks noGrp="1" noChangeArrowheads="1"/>
          </p:cNvSpPr>
          <p:nvPr>
            <p:ph type="sldNum" sz="quarter" idx="5"/>
          </p:nvPr>
        </p:nvSpPr>
        <p:spPr bwMode="auto">
          <a:xfrm>
            <a:off x="5975392" y="9442371"/>
            <a:ext cx="830221" cy="496967"/>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b" anchorCtr="0" compatLnSpc="1">
            <a:prstTxWarp prst="textNoShape">
              <a:avLst/>
            </a:prstTxWarp>
          </a:bodyPr>
          <a:lstStyle>
            <a:lvl1pPr algn="r" eaLnBrk="1" hangingPunct="1">
              <a:defRPr sz="1000" b="0" i="0" smtClean="0">
                <a:latin typeface="Meiryo" panose="020B0604030504040204" pitchFamily="34" charset="-128"/>
                <a:ea typeface="Meiryo" panose="020B0604030504040204" pitchFamily="34" charset="-128"/>
              </a:defRPr>
            </a:lvl1pPr>
          </a:lstStyle>
          <a:p>
            <a:pPr>
              <a:defRPr/>
            </a:pPr>
            <a:fld id="{BD1C57A0-DCAA-4EA0-9838-7F3BBC0F312F}" type="slidenum">
              <a:rPr lang="en-US" altLang="ja-JP" smtClean="0"/>
              <a:pPr>
                <a:defRPr/>
              </a:pPr>
              <a:t>‹#›</a:t>
            </a:fld>
            <a:endParaRPr lang="en-US" altLang="ja-JP" dirty="0"/>
          </a:p>
        </p:txBody>
      </p:sp>
    </p:spTree>
    <p:extLst>
      <p:ext uri="{BB962C8B-B14F-4D97-AF65-F5344CB8AC3E}">
        <p14:creationId xmlns:p14="http://schemas.microsoft.com/office/powerpoint/2010/main" val="3213408950"/>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b="0" i="0" kern="1200">
        <a:solidFill>
          <a:schemeClr val="tx1"/>
        </a:solidFill>
        <a:latin typeface="Meiryo" panose="020B0604030504040204" pitchFamily="34" charset="-128"/>
        <a:ea typeface="ＭＳ Ｐ明朝" charset="0"/>
        <a:cs typeface="ＭＳ Ｐ明朝" charset="0"/>
      </a:defRPr>
    </a:lvl1pPr>
    <a:lvl2pPr marL="457200" algn="l" rtl="0" eaLnBrk="0" fontAlgn="base" hangingPunct="0">
      <a:spcBef>
        <a:spcPct val="30000"/>
      </a:spcBef>
      <a:spcAft>
        <a:spcPct val="0"/>
      </a:spcAft>
      <a:defRPr kumimoji="1" sz="1200" b="0" i="0" kern="1200">
        <a:solidFill>
          <a:schemeClr val="tx1"/>
        </a:solidFill>
        <a:latin typeface="Meiryo" panose="020B0604030504040204" pitchFamily="34" charset="-128"/>
        <a:ea typeface="ＭＳ Ｐ明朝" charset="0"/>
        <a:cs typeface="ＭＳ Ｐ明朝" charset="0"/>
      </a:defRPr>
    </a:lvl2pPr>
    <a:lvl3pPr marL="914400" algn="l" rtl="0" eaLnBrk="0" fontAlgn="base" hangingPunct="0">
      <a:spcBef>
        <a:spcPct val="30000"/>
      </a:spcBef>
      <a:spcAft>
        <a:spcPct val="0"/>
      </a:spcAft>
      <a:defRPr kumimoji="1" sz="1200" b="0" i="0" kern="1200">
        <a:solidFill>
          <a:schemeClr val="tx1"/>
        </a:solidFill>
        <a:latin typeface="Meiryo" panose="020B0604030504040204" pitchFamily="34" charset="-128"/>
        <a:ea typeface="ＭＳ Ｐ明朝" charset="0"/>
        <a:cs typeface="ＭＳ Ｐ明朝" charset="0"/>
      </a:defRPr>
    </a:lvl3pPr>
    <a:lvl4pPr marL="1371600" algn="l" rtl="0" eaLnBrk="0" fontAlgn="base" hangingPunct="0">
      <a:spcBef>
        <a:spcPct val="30000"/>
      </a:spcBef>
      <a:spcAft>
        <a:spcPct val="0"/>
      </a:spcAft>
      <a:defRPr kumimoji="1" sz="1200" b="0" i="0" kern="1200">
        <a:solidFill>
          <a:schemeClr val="tx1"/>
        </a:solidFill>
        <a:latin typeface="Meiryo" panose="020B0604030504040204" pitchFamily="34" charset="-128"/>
        <a:ea typeface="ＭＳ Ｐ明朝" charset="0"/>
        <a:cs typeface="ＭＳ Ｐ明朝" charset="0"/>
      </a:defRPr>
    </a:lvl4pPr>
    <a:lvl5pPr marL="1828800" algn="l" rtl="0" eaLnBrk="0" fontAlgn="base" hangingPunct="0">
      <a:spcBef>
        <a:spcPct val="30000"/>
      </a:spcBef>
      <a:spcAft>
        <a:spcPct val="0"/>
      </a:spcAft>
      <a:defRPr kumimoji="1" sz="1200" b="0" i="0" kern="1200">
        <a:solidFill>
          <a:schemeClr val="tx1"/>
        </a:solidFill>
        <a:latin typeface="Meiryo" panose="020B0604030504040204" pitchFamily="34" charset="-128"/>
        <a:ea typeface="ＭＳ Ｐ明朝" charset="0"/>
        <a:cs typeface="ＭＳ Ｐ明朝" charset="0"/>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2021/10/20</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0</a:t>
            </a:fld>
            <a:endParaRPr lang="en-US" altLang="ja-JP"/>
          </a:p>
        </p:txBody>
      </p:sp>
    </p:spTree>
    <p:extLst>
      <p:ext uri="{BB962C8B-B14F-4D97-AF65-F5344CB8AC3E}">
        <p14:creationId xmlns:p14="http://schemas.microsoft.com/office/powerpoint/2010/main" val="2020820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ct val="100000"/>
              </a:lnSpc>
            </a:pPr>
            <a:r>
              <a:rPr kumimoji="1" lang="ja-JP" altLang="en-US" dirty="0"/>
              <a:t>みなさん、どんな時に病院に行きますか？</a:t>
            </a:r>
            <a:endParaRPr kumimoji="1" lang="en-US" altLang="ja-JP" dirty="0"/>
          </a:p>
          <a:p>
            <a:pPr>
              <a:lnSpc>
                <a:spcPct val="100000"/>
              </a:lnSpc>
            </a:pPr>
            <a:r>
              <a:rPr kumimoji="1" lang="ja-JP" altLang="en-US" dirty="0"/>
              <a:t>写真の女の子は</a:t>
            </a:r>
            <a:r>
              <a:rPr kumimoji="1" lang="en-US" altLang="ja-JP" dirty="0"/>
              <a:t>2</a:t>
            </a:r>
            <a:r>
              <a:rPr kumimoji="1" lang="ja-JP" altLang="en-US" dirty="0"/>
              <a:t>歳</a:t>
            </a:r>
            <a:r>
              <a:rPr kumimoji="1" lang="en-US" altLang="ja-JP" dirty="0"/>
              <a:t>8</a:t>
            </a:r>
            <a:r>
              <a:rPr kumimoji="1" lang="ja-JP" altLang="en-US" dirty="0"/>
              <a:t>か月。病院で治療を受けているところです。いったい何の病気だと思いますか？</a:t>
            </a:r>
            <a:endParaRPr kumimoji="1" lang="en-US" altLang="ja-JP" dirty="0"/>
          </a:p>
          <a:p>
            <a:pPr>
              <a:lnSpc>
                <a:spcPct val="100000"/>
              </a:lnSpc>
            </a:pPr>
            <a:r>
              <a:rPr kumimoji="1" lang="ja-JP" altLang="en-US" dirty="0"/>
              <a:t>この女の子の病名は、栄養失調です。体重は</a:t>
            </a:r>
            <a:r>
              <a:rPr kumimoji="1" lang="en-US" altLang="ja-JP" dirty="0"/>
              <a:t>7</a:t>
            </a:r>
            <a:r>
              <a:rPr kumimoji="1" lang="ja-JP" altLang="en-US" dirty="0"/>
              <a:t>キロまで落ち、体が弱って歩くこともできなくなってしまったそうです。</a:t>
            </a:r>
            <a:endParaRPr kumimoji="1" lang="en-US" altLang="ja-JP" dirty="0"/>
          </a:p>
          <a:p>
            <a:pPr>
              <a:lnSpc>
                <a:spcPct val="100000"/>
              </a:lnSpc>
            </a:pPr>
            <a:r>
              <a:rPr kumimoji="1" lang="ja-JP" altLang="en-US" dirty="0"/>
              <a:t>世界には、貧困のため食べ物を手に入れることができず、栄養失調に苦しむこどもたちがいます。</a:t>
            </a:r>
            <a:endParaRPr kumimoji="1" lang="en-US" altLang="ja-JP" dirty="0"/>
          </a:p>
          <a:p>
            <a:pPr>
              <a:lnSpc>
                <a:spcPct val="100000"/>
              </a:lnSpc>
            </a:pPr>
            <a:endParaRPr kumimoji="1" lang="en-US" altLang="ja-JP" dirty="0"/>
          </a:p>
          <a:p>
            <a:pPr>
              <a:lnSpc>
                <a:spcPct val="100000"/>
              </a:lnSpc>
            </a:pPr>
            <a:r>
              <a:rPr kumimoji="1" lang="ja-JP" altLang="en-US" dirty="0"/>
              <a:t>一方日本では、</a:t>
            </a:r>
            <a:endParaRPr kumimoji="1" lang="en-US" altLang="ja-JP" dirty="0"/>
          </a:p>
          <a:p>
            <a:pPr>
              <a:lnSpc>
                <a:spcPct val="100000"/>
              </a:lnSpc>
            </a:pPr>
            <a:r>
              <a:rPr kumimoji="1" lang="ja-JP" altLang="en-US" dirty="0"/>
              <a:t>これ、何の絵か分かりますか。捨てられた食品の絵です。</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日本で「食べられるのに捨てられる食品の量」は年間で</a:t>
            </a:r>
            <a:r>
              <a:rPr kumimoji="1" lang="en-US" altLang="ja-JP" dirty="0"/>
              <a:t>612</a:t>
            </a:r>
            <a:r>
              <a:rPr kumimoji="1" lang="ja-JP" altLang="en-US" dirty="0"/>
              <a:t>万ｔ（平成</a:t>
            </a:r>
            <a:r>
              <a:rPr kumimoji="1" lang="en-US" altLang="ja-JP" dirty="0"/>
              <a:t>29</a:t>
            </a:r>
            <a:r>
              <a:rPr kumimoji="1" lang="ja-JP" altLang="en-US" dirty="0"/>
              <a:t>年度推計値、農林水産省）あります。</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これは、国民一人当たりが毎日お茶碗約一杯分のご飯を捨てているのと同じ量なのです。</a:t>
            </a:r>
            <a:endParaRPr kumimoji="1" lang="en-US" altLang="ja-JP"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2021/10/20</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9</a:t>
            </a:fld>
            <a:endParaRPr lang="en-US" altLang="ja-JP"/>
          </a:p>
        </p:txBody>
      </p:sp>
    </p:spTree>
    <p:extLst>
      <p:ext uri="{BB962C8B-B14F-4D97-AF65-F5344CB8AC3E}">
        <p14:creationId xmlns:p14="http://schemas.microsoft.com/office/powerpoint/2010/main" val="33893116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ct val="100000"/>
              </a:lnSpc>
            </a:pPr>
            <a:r>
              <a:rPr kumimoji="1" lang="ja-JP" altLang="en-US" dirty="0"/>
              <a:t>今年の夏も暑かったですね。暑すぎるから、今日は校庭で遊ばないでください！という日もあったのではないでしょうか。実は、今世界の気温はどんどん高くなっています。</a:t>
            </a:r>
            <a:endParaRPr kumimoji="1" lang="en-US" altLang="ja-JP" dirty="0"/>
          </a:p>
          <a:p>
            <a:pPr>
              <a:lnSpc>
                <a:spcPct val="100000"/>
              </a:lnSpc>
            </a:pPr>
            <a:endParaRPr kumimoji="1" lang="en-US" altLang="ja-JP" dirty="0"/>
          </a:p>
          <a:p>
            <a:pPr>
              <a:lnSpc>
                <a:spcPct val="100000"/>
              </a:lnSpc>
            </a:pPr>
            <a:r>
              <a:rPr kumimoji="1" lang="ja-JP" altLang="en-US" dirty="0"/>
              <a:t>地球の気温が高くなりすぎる問題を、何というか聞いたことありますか？（地球温暖化）</a:t>
            </a:r>
            <a:endParaRPr kumimoji="1" lang="en-US" altLang="ja-JP" dirty="0"/>
          </a:p>
          <a:p>
            <a:pPr>
              <a:lnSpc>
                <a:spcPct val="100000"/>
              </a:lnSpc>
            </a:pPr>
            <a:r>
              <a:rPr kumimoji="1" lang="ja-JP" altLang="en-US" dirty="0"/>
              <a:t>この地球温暖化が原因となって、異常気象が起きているともいわれています。日本でも、突然大雨が降って停電になったり、水が家の中に入ってきたせいで住めなくなり避難所で生活している人のニュースを見たことあるのではないでしょうか。</a:t>
            </a:r>
            <a:endParaRPr kumimoji="1" lang="en-US" altLang="ja-JP" dirty="0"/>
          </a:p>
          <a:p>
            <a:pPr>
              <a:lnSpc>
                <a:spcPct val="100000"/>
              </a:lnSpc>
            </a:pP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地球温暖化を引き起こしている原因の一つは、二酸化炭素などの「温室効果ガス」と言われています。地面に当たった太陽の光を吸収して地球を暖める効果がある温室効果ガスがないと、地球はマイナス</a:t>
            </a:r>
            <a:r>
              <a:rPr kumimoji="1" lang="en-US" altLang="ja-JP" dirty="0"/>
              <a:t>19</a:t>
            </a:r>
            <a:r>
              <a:rPr kumimoji="1" lang="ja-JP" altLang="en-US" dirty="0"/>
              <a:t>℃になってしまうそうです。でも、最近は温室効果ガスが増えすぎてしまったと言われています。</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altLang="ja-JP" dirty="0"/>
          </a:p>
          <a:p>
            <a:pPr>
              <a:lnSpc>
                <a:spcPct val="100000"/>
              </a:lnSpc>
            </a:pPr>
            <a:r>
              <a:rPr kumimoji="1" lang="ja-JP" altLang="en-US" dirty="0"/>
              <a:t>なぜ温室効果ガスは増えすぎてしまったのでしょう？</a:t>
            </a:r>
            <a:endParaRPr kumimoji="1" lang="en-US" altLang="ja-JP" dirty="0"/>
          </a:p>
          <a:p>
            <a:pPr>
              <a:lnSpc>
                <a:spcPct val="100000"/>
              </a:lnSpc>
            </a:pPr>
            <a:r>
              <a:rPr kumimoji="1" lang="ja-JP" altLang="en-US" dirty="0"/>
              <a:t>人間が自分たちが豊かに生活するために森を伐採したり、エネルギーをたくさん使ったりしているからです。</a:t>
            </a:r>
            <a:endParaRPr kumimoji="1" lang="en-US" altLang="ja-JP" dirty="0"/>
          </a:p>
          <a:p>
            <a:pPr>
              <a:lnSpc>
                <a:spcPct val="100000"/>
              </a:lnSpc>
            </a:pPr>
            <a:endParaRPr kumimoji="1" lang="en-US" altLang="ja-JP" dirty="0"/>
          </a:p>
          <a:p>
            <a:pPr>
              <a:lnSpc>
                <a:spcPct val="100000"/>
              </a:lnSpc>
            </a:pPr>
            <a:r>
              <a:rPr kumimoji="1" lang="ja-JP" altLang="en-US" dirty="0"/>
              <a:t>さて、みなさん少しずつ気付いてきたでしょうか。貧しい国だけでなく、日本みたいな先進国と言われているような国でも困った問題がおきているのです。</a:t>
            </a:r>
            <a:endParaRPr kumimoji="1" lang="en-US" altLang="ja-JP"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2021/10/20</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10</a:t>
            </a:fld>
            <a:endParaRPr lang="en-US" altLang="ja-JP"/>
          </a:p>
        </p:txBody>
      </p:sp>
    </p:spTree>
    <p:extLst>
      <p:ext uri="{BB962C8B-B14F-4D97-AF65-F5344CB8AC3E}">
        <p14:creationId xmlns:p14="http://schemas.microsoft.com/office/powerpoint/2010/main" val="9747603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さまざまな社会や環境の問題を解決するために作られたのが、世界共通の目標「</a:t>
            </a:r>
            <a:r>
              <a:rPr kumimoji="1" lang="en-US" altLang="ja-JP" dirty="0"/>
              <a:t>SDG</a:t>
            </a:r>
            <a:r>
              <a:rPr kumimoji="1" lang="ja-JP" altLang="en-US" dirty="0"/>
              <a:t>ｓ」です。</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人類が、宇宙から見た地球の写真を見て、地球が青いと知ったのは、今から</a:t>
            </a:r>
            <a:r>
              <a:rPr kumimoji="1" lang="en-US" altLang="ja-JP" dirty="0"/>
              <a:t>50</a:t>
            </a:r>
            <a:r>
              <a:rPr kumimoji="1" lang="ja-JP" altLang="en-US" dirty="0"/>
              <a:t>～</a:t>
            </a:r>
            <a:r>
              <a:rPr kumimoji="1" lang="en-US" altLang="ja-JP" dirty="0"/>
              <a:t>60</a:t>
            </a:r>
            <a:r>
              <a:rPr kumimoji="1" lang="ja-JP" altLang="en-US" dirty="0"/>
              <a:t>年ほど前。初めて地球の姿を見た人たちは、とても感動して、この星が自分たちの故郷だという強い気持ちが生まれ、社会を大きく変えるきっかけとなりました。</a:t>
            </a:r>
            <a:endParaRPr kumimoji="1" lang="en-US" altLang="ja-JP" dirty="0"/>
          </a:p>
          <a:p>
            <a:pPr>
              <a:lnSpc>
                <a:spcPct val="100000"/>
              </a:lnSpc>
            </a:pPr>
            <a:endParaRPr kumimoji="1" lang="en-US" altLang="ja-JP" dirty="0"/>
          </a:p>
          <a:p>
            <a:pPr>
              <a:lnSpc>
                <a:spcPct val="100000"/>
              </a:lnSpc>
            </a:pPr>
            <a:r>
              <a:rPr kumimoji="1" lang="ja-JP" altLang="en-US" dirty="0"/>
              <a:t>「かけがえのない地球」をテーマに環境問題について初めて話し合った国連人間環境会議、</a:t>
            </a:r>
            <a:endParaRPr kumimoji="1" lang="en-US" altLang="ja-JP" dirty="0"/>
          </a:p>
          <a:p>
            <a:pPr>
              <a:lnSpc>
                <a:spcPct val="100000"/>
              </a:lnSpc>
            </a:pPr>
            <a:r>
              <a:rPr kumimoji="1" lang="ja-JP" altLang="en-US" dirty="0"/>
              <a:t>「持続可能な開発」の実現に向けて話し合われた地球サミット、</a:t>
            </a:r>
            <a:endParaRPr kumimoji="1" lang="en-US" altLang="ja-JP" dirty="0"/>
          </a:p>
          <a:p>
            <a:pPr>
              <a:lnSpc>
                <a:spcPct val="100000"/>
              </a:lnSpc>
            </a:pPr>
            <a:r>
              <a:rPr kumimoji="1" lang="ja-JP" altLang="en-US" dirty="0"/>
              <a:t>地球を守るための話し合いと取り組みは進んできました。また、ミレニアム開発目標など、世界から貧困をなくすための取り組みも進みました。</a:t>
            </a:r>
            <a:endParaRPr kumimoji="1" lang="en-US" altLang="ja-JP" dirty="0"/>
          </a:p>
          <a:p>
            <a:pPr>
              <a:lnSpc>
                <a:spcPct val="100000"/>
              </a:lnSpc>
            </a:pPr>
            <a:endParaRPr kumimoji="1" lang="en-US" altLang="ja-JP" dirty="0"/>
          </a:p>
          <a:p>
            <a:pPr>
              <a:lnSpc>
                <a:spcPct val="100000"/>
              </a:lnSpc>
            </a:pPr>
            <a:r>
              <a:rPr kumimoji="1" lang="ja-JP" altLang="en-US" dirty="0"/>
              <a:t>そして、</a:t>
            </a:r>
            <a:r>
              <a:rPr kumimoji="1" lang="en-US" altLang="ja-JP" dirty="0"/>
              <a:t>2015</a:t>
            </a:r>
            <a:r>
              <a:rPr kumimoji="1" lang="ja-JP" altLang="en-US" dirty="0"/>
              <a:t>年に「だれ一人取り残さない」ことを目指して「持続可能な開発目標（ＳＤＧｓ）」が世界共通の目標として作られました。</a:t>
            </a:r>
            <a:endParaRPr kumimoji="1" lang="en-US" altLang="ja-JP"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2021/10/20</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11</a:t>
            </a:fld>
            <a:endParaRPr lang="en-US" altLang="ja-JP"/>
          </a:p>
        </p:txBody>
      </p:sp>
    </p:spTree>
    <p:extLst>
      <p:ext uri="{BB962C8B-B14F-4D97-AF65-F5344CB8AC3E}">
        <p14:creationId xmlns:p14="http://schemas.microsoft.com/office/powerpoint/2010/main" val="18900783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SDGs</a:t>
            </a:r>
            <a:r>
              <a:rPr kumimoji="1" lang="ja-JP" altLang="en-US" dirty="0"/>
              <a:t>を理解するためのいくつかのキーワードをご紹介します。</a:t>
            </a:r>
            <a:endParaRPr kumimoji="1" lang="en-US" altLang="ja-JP" dirty="0"/>
          </a:p>
          <a:p>
            <a:endParaRPr kumimoji="1" lang="en-US" altLang="ja-JP" dirty="0"/>
          </a:p>
          <a:p>
            <a:r>
              <a:rPr kumimoji="1" lang="ja-JP" altLang="en-US" dirty="0"/>
              <a:t>まず</a:t>
            </a:r>
            <a:r>
              <a:rPr kumimoji="1" lang="en-US" altLang="ja-JP" dirty="0"/>
              <a:t>1</a:t>
            </a:r>
            <a:r>
              <a:rPr kumimoji="1" lang="ja-JP" altLang="en-US" dirty="0"/>
              <a:t>つ目、誰も置き去りにしない。簡単に言うと「みんなが幸せになるために」</a:t>
            </a:r>
            <a:endParaRPr kumimoji="1" lang="en-US" altLang="ja-JP" dirty="0"/>
          </a:p>
          <a:p>
            <a:endParaRPr kumimoji="1" lang="en-US" altLang="ja-JP" dirty="0"/>
          </a:p>
          <a:p>
            <a:r>
              <a:rPr kumimoji="1" lang="ja-JP" altLang="en-US" dirty="0"/>
              <a:t>これまでのスライドで、世界中でいろいろな問題が起きていることが見えてきましたね。</a:t>
            </a:r>
            <a:endParaRPr kumimoji="1" lang="en-US" altLang="ja-JP" dirty="0"/>
          </a:p>
          <a:p>
            <a:r>
              <a:rPr kumimoji="1" lang="ja-JP" altLang="en-US" dirty="0"/>
              <a:t>世界では食べ物がなくて病気になってしまう、綺麗な水が手に入らない、異常気象で生活が脅かされる、といった人たちがいます。世界には生きるために最低限必要な環境が得られない人たちがいて、それは日本も無関係なことではありません。</a:t>
            </a:r>
            <a:endParaRPr kumimoji="1" lang="en-US" altLang="ja-JP" dirty="0"/>
          </a:p>
          <a:p>
            <a:endParaRPr kumimoji="1" lang="en-US" altLang="ja-JP" dirty="0"/>
          </a:p>
          <a:p>
            <a:r>
              <a:rPr kumimoji="1" lang="ja-JP" altLang="en-US" dirty="0"/>
              <a:t>私は今普通に生活しているから関係ないではなく、世界でどんなことが起きているのかを知って、みんな一人ひとりを含めて誰も取り残されない世界、みんなが幸せである世界を作っていくことが大切です。</a:t>
            </a:r>
            <a:endParaRPr kumimoji="1" lang="en-US" altLang="ja-JP" dirty="0"/>
          </a:p>
        </p:txBody>
      </p:sp>
      <p:sp>
        <p:nvSpPr>
          <p:cNvPr id="4" name="日付プレースホルダー 3"/>
          <p:cNvSpPr>
            <a:spLocks noGrp="1"/>
          </p:cNvSpPr>
          <p:nvPr>
            <p:ph type="dt" idx="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FE567D3-4AB1-43DD-AEA5-ECFD3F7A0485}" type="datetime1">
              <a:rPr kumimoji="1" lang="ja-JP" altLang="en-US" sz="1200" u="none" strike="noStrike" kern="1200" cap="none" spc="0" normalizeH="0" baseline="0" noProof="0" smtClean="0">
                <a:ln>
                  <a:noFill/>
                </a:ln>
                <a:solidFill>
                  <a:srgbClr val="000000"/>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2021/10/20</a:t>
            </a:fld>
            <a:endParaRPr kumimoji="1" lang="en-US" altLang="ja-JP" sz="1200" u="none" strike="noStrike" kern="1200" cap="none" spc="0" normalizeH="0" baseline="0" noProof="0" dirty="0">
              <a:ln>
                <a:noFill/>
              </a:ln>
              <a:solidFill>
                <a:srgbClr val="000000"/>
              </a:solidFill>
              <a:effectLst/>
              <a:uLnTx/>
              <a:uFillTx/>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D1C57A0-DCAA-4EA0-9838-7F3BBC0F312F}" type="slidenum">
              <a:rPr kumimoji="1" lang="en-US" altLang="ja-JP" sz="1000" u="none" strike="noStrike" kern="1200" cap="none" spc="0" normalizeH="0" baseline="0" noProof="0" smtClean="0">
                <a:ln>
                  <a:noFill/>
                </a:ln>
                <a:solidFill>
                  <a:srgbClr val="000000"/>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1" lang="en-US" altLang="ja-JP" sz="1000" u="none" strike="noStrike" kern="1200" cap="none" spc="0" normalizeH="0" baseline="0" noProof="0" dirty="0">
              <a:ln>
                <a:noFill/>
              </a:ln>
              <a:solidFill>
                <a:srgbClr val="000000"/>
              </a:solidFill>
              <a:effectLst/>
              <a:uLnTx/>
              <a:uFillTx/>
              <a:cs typeface="+mn-cs"/>
            </a:endParaRPr>
          </a:p>
        </p:txBody>
      </p:sp>
    </p:spTree>
    <p:extLst>
      <p:ext uri="{BB962C8B-B14F-4D97-AF65-F5344CB8AC3E}">
        <p14:creationId xmlns:p14="http://schemas.microsoft.com/office/powerpoint/2010/main" val="42860812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そしてキーワード２つ目、私たちの世界を変革する。簡単に言うと「だいたんに、変わる・変える」</a:t>
            </a:r>
            <a:endParaRPr kumimoji="1" lang="en-US" altLang="ja-JP" dirty="0"/>
          </a:p>
          <a:p>
            <a:r>
              <a:rPr kumimoji="1" lang="ja-JP" altLang="en-US" dirty="0"/>
              <a:t>　</a:t>
            </a:r>
            <a:endParaRPr kumimoji="1" lang="en-US" altLang="ja-JP" dirty="0"/>
          </a:p>
          <a:p>
            <a:r>
              <a:rPr kumimoji="1" lang="ja-JP" altLang="en-US" dirty="0"/>
              <a:t>みんなが幸せになる世界を作るためには、国、会社、みなさん一人ひとりが同じ方向を向いて取り組まなければいけません。</a:t>
            </a:r>
            <a:endParaRPr kumimoji="1" lang="en-US" altLang="ja-JP" dirty="0"/>
          </a:p>
          <a:p>
            <a:r>
              <a:rPr kumimoji="1" lang="ja-JP" altLang="en-US" dirty="0"/>
              <a:t>さきほど見たように世界ではいろいろな問題が起きています。それらを解決するためには、みんなが今までのやり方をだいたんに変えて行動する必要があります。</a:t>
            </a:r>
            <a:endParaRPr kumimoji="1" lang="en-US" altLang="ja-JP" dirty="0"/>
          </a:p>
        </p:txBody>
      </p:sp>
      <p:sp>
        <p:nvSpPr>
          <p:cNvPr id="4" name="日付プレースホルダー 3"/>
          <p:cNvSpPr>
            <a:spLocks noGrp="1"/>
          </p:cNvSpPr>
          <p:nvPr>
            <p:ph type="dt" idx="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FE567D3-4AB1-43DD-AEA5-ECFD3F7A0485}" type="datetime1">
              <a:rPr kumimoji="1" lang="ja-JP" altLang="en-US" sz="1200" u="none" strike="noStrike" kern="1200" cap="none" spc="0" normalizeH="0" baseline="0" noProof="0" smtClean="0">
                <a:ln>
                  <a:noFill/>
                </a:ln>
                <a:solidFill>
                  <a:srgbClr val="000000"/>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2021/10/20</a:t>
            </a:fld>
            <a:endParaRPr kumimoji="1" lang="en-US" altLang="ja-JP" sz="1200" u="none" strike="noStrike" kern="1200" cap="none" spc="0" normalizeH="0" baseline="0" noProof="0" dirty="0">
              <a:ln>
                <a:noFill/>
              </a:ln>
              <a:solidFill>
                <a:srgbClr val="000000"/>
              </a:solidFill>
              <a:effectLst/>
              <a:uLnTx/>
              <a:uFillTx/>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D1C57A0-DCAA-4EA0-9838-7F3BBC0F312F}" type="slidenum">
              <a:rPr kumimoji="1" lang="en-US" altLang="ja-JP" sz="1000" u="none" strike="noStrike" kern="1200" cap="none" spc="0" normalizeH="0" baseline="0" noProof="0" smtClean="0">
                <a:ln>
                  <a:noFill/>
                </a:ln>
                <a:solidFill>
                  <a:srgbClr val="000000"/>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1" lang="en-US" altLang="ja-JP" sz="1000" u="none" strike="noStrike" kern="1200" cap="none" spc="0" normalizeH="0" baseline="0" noProof="0" dirty="0">
              <a:ln>
                <a:noFill/>
              </a:ln>
              <a:solidFill>
                <a:srgbClr val="000000"/>
              </a:solidFill>
              <a:effectLst/>
              <a:uLnTx/>
              <a:uFillTx/>
              <a:cs typeface="+mn-cs"/>
            </a:endParaRPr>
          </a:p>
        </p:txBody>
      </p:sp>
    </p:spTree>
    <p:extLst>
      <p:ext uri="{BB962C8B-B14F-4D97-AF65-F5344CB8AC3E}">
        <p14:creationId xmlns:p14="http://schemas.microsoft.com/office/powerpoint/2010/main" val="16527562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そして最後のキーワード、経済・社会・環境の調和。簡単に言うと「持続可能なやり方へ」。</a:t>
            </a:r>
            <a:endParaRPr kumimoji="1" lang="en-US" altLang="ja-JP" dirty="0"/>
          </a:p>
          <a:p>
            <a:endParaRPr kumimoji="1" lang="en-US" altLang="ja-JP" dirty="0"/>
          </a:p>
          <a:p>
            <a:r>
              <a:rPr kumimoji="1" lang="ja-JP" altLang="en-US" dirty="0"/>
              <a:t>人間が安心して健康に生きていくためには、まず地球の環境が守られていなければいけません。綺麗な空気、水、自然、食べ物・・・良い環境は、世界中のみんなが幸せに生きていく土台となります。</a:t>
            </a:r>
            <a:endParaRPr kumimoji="1" lang="en-US" altLang="ja-JP" dirty="0"/>
          </a:p>
          <a:p>
            <a:r>
              <a:rPr kumimoji="1" lang="ja-JP" altLang="en-US" dirty="0"/>
              <a:t>ところが、豊かな生活を求めて経済発展ばかりを優先させてしまうと、大事な環境が崩れてしまいます。</a:t>
            </a:r>
            <a:endParaRPr kumimoji="1" lang="en-US" altLang="ja-JP" dirty="0"/>
          </a:p>
          <a:p>
            <a:endParaRPr kumimoji="1" lang="en-US" altLang="ja-JP" dirty="0"/>
          </a:p>
          <a:p>
            <a:r>
              <a:rPr kumimoji="1" lang="ja-JP" altLang="en-US" dirty="0"/>
              <a:t>より豊かな生活を求めつつ、環境も守る、そのバランスをとり続けていけるようなやり方で、さっき見た問題に取り組んで行くことが大切です。</a:t>
            </a:r>
            <a:endParaRPr kumimoji="1" lang="en-US" altLang="ja-JP" dirty="0"/>
          </a:p>
        </p:txBody>
      </p:sp>
      <p:sp>
        <p:nvSpPr>
          <p:cNvPr id="4" name="日付プレースホルダー 3"/>
          <p:cNvSpPr>
            <a:spLocks noGrp="1"/>
          </p:cNvSpPr>
          <p:nvPr>
            <p:ph type="dt" idx="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FE567D3-4AB1-43DD-AEA5-ECFD3F7A0485}" type="datetime1">
              <a:rPr kumimoji="1" lang="ja-JP" altLang="en-US" sz="1200" u="none" strike="noStrike" kern="1200" cap="none" spc="0" normalizeH="0" baseline="0" noProof="0" smtClean="0">
                <a:ln>
                  <a:noFill/>
                </a:ln>
                <a:solidFill>
                  <a:srgbClr val="000000"/>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2021/10/20</a:t>
            </a:fld>
            <a:endParaRPr kumimoji="1" lang="en-US" altLang="ja-JP" sz="1200" u="none" strike="noStrike" kern="1200" cap="none" spc="0" normalizeH="0" baseline="0" noProof="0" dirty="0">
              <a:ln>
                <a:noFill/>
              </a:ln>
              <a:solidFill>
                <a:srgbClr val="000000"/>
              </a:solidFill>
              <a:effectLst/>
              <a:uLnTx/>
              <a:uFillTx/>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D1C57A0-DCAA-4EA0-9838-7F3BBC0F312F}" type="slidenum">
              <a:rPr kumimoji="1" lang="en-US" altLang="ja-JP" sz="1000" u="none" strike="noStrike" kern="1200" cap="none" spc="0" normalizeH="0" baseline="0" noProof="0" smtClean="0">
                <a:ln>
                  <a:noFill/>
                </a:ln>
                <a:solidFill>
                  <a:srgbClr val="000000"/>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1" lang="en-US" altLang="ja-JP" sz="1000" u="none" strike="noStrike" kern="1200" cap="none" spc="0" normalizeH="0" baseline="0" noProof="0" dirty="0">
              <a:ln>
                <a:noFill/>
              </a:ln>
              <a:solidFill>
                <a:srgbClr val="000000"/>
              </a:solidFill>
              <a:effectLst/>
              <a:uLnTx/>
              <a:uFillTx/>
              <a:cs typeface="+mn-cs"/>
            </a:endParaRPr>
          </a:p>
        </p:txBody>
      </p:sp>
    </p:spTree>
    <p:extLst>
      <p:ext uri="{BB962C8B-B14F-4D97-AF65-F5344CB8AC3E}">
        <p14:creationId xmlns:p14="http://schemas.microsoft.com/office/powerpoint/2010/main" val="38853328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３つのキーワード、もう一度おさらいしましょう。</a:t>
            </a:r>
            <a:endParaRPr kumimoji="1" lang="en-US" altLang="ja-JP" dirty="0"/>
          </a:p>
          <a:p>
            <a:endParaRPr kumimoji="1" lang="en-US" altLang="ja-JP" dirty="0"/>
          </a:p>
        </p:txBody>
      </p:sp>
      <p:sp>
        <p:nvSpPr>
          <p:cNvPr id="4" name="日付プレースホルダー 3"/>
          <p:cNvSpPr>
            <a:spLocks noGrp="1"/>
          </p:cNvSpPr>
          <p:nvPr>
            <p:ph type="dt" idx="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FE567D3-4AB1-43DD-AEA5-ECFD3F7A0485}" type="datetime1">
              <a:rPr kumimoji="1" lang="ja-JP" altLang="en-US" sz="1200" u="none" strike="noStrike" kern="1200" cap="none" spc="0" normalizeH="0" baseline="0" noProof="0" smtClean="0">
                <a:ln>
                  <a:noFill/>
                </a:ln>
                <a:solidFill>
                  <a:srgbClr val="000000"/>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2021/10/20</a:t>
            </a:fld>
            <a:endParaRPr kumimoji="1" lang="en-US" altLang="ja-JP" sz="1200" u="none" strike="noStrike" kern="1200" cap="none" spc="0" normalizeH="0" baseline="0" noProof="0" dirty="0">
              <a:ln>
                <a:noFill/>
              </a:ln>
              <a:solidFill>
                <a:srgbClr val="000000"/>
              </a:solidFill>
              <a:effectLst/>
              <a:uLnTx/>
              <a:uFillTx/>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D1C57A0-DCAA-4EA0-9838-7F3BBC0F312F}" type="slidenum">
              <a:rPr kumimoji="1" lang="en-US" altLang="ja-JP" sz="1000" u="none" strike="noStrike" kern="1200" cap="none" spc="0" normalizeH="0" baseline="0" noProof="0" smtClean="0">
                <a:ln>
                  <a:noFill/>
                </a:ln>
                <a:solidFill>
                  <a:srgbClr val="000000"/>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1" lang="en-US" altLang="ja-JP" sz="1000" u="none" strike="noStrike" kern="1200" cap="none" spc="0" normalizeH="0" baseline="0" noProof="0" dirty="0">
              <a:ln>
                <a:noFill/>
              </a:ln>
              <a:solidFill>
                <a:srgbClr val="000000"/>
              </a:solidFill>
              <a:effectLst/>
              <a:uLnTx/>
              <a:uFillTx/>
              <a:cs typeface="+mn-cs"/>
            </a:endParaRPr>
          </a:p>
        </p:txBody>
      </p:sp>
    </p:spTree>
    <p:extLst>
      <p:ext uri="{BB962C8B-B14F-4D97-AF65-F5344CB8AC3E}">
        <p14:creationId xmlns:p14="http://schemas.microsoft.com/office/powerpoint/2010/main" val="36722753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みなさん、このマークがどういうもので、どうしてできたのか、少しイメージできましたか？</a:t>
            </a:r>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2021/10/20</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16</a:t>
            </a:fld>
            <a:endParaRPr lang="en-US" altLang="ja-JP"/>
          </a:p>
        </p:txBody>
      </p:sp>
    </p:spTree>
    <p:extLst>
      <p:ext uri="{BB962C8B-B14F-4D97-AF65-F5344CB8AC3E}">
        <p14:creationId xmlns:p14="http://schemas.microsoft.com/office/powerpoint/2010/main" val="38898078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ct val="100000"/>
              </a:lnSpc>
            </a:pPr>
            <a:r>
              <a:rPr kumimoji="1" lang="en-US" altLang="ja-JP" i="0" dirty="0"/>
              <a:t>【</a:t>
            </a:r>
            <a:r>
              <a:rPr kumimoji="1" lang="ja-JP" altLang="en-US" i="0" dirty="0"/>
              <a:t>ワーク３、４</a:t>
            </a:r>
            <a:r>
              <a:rPr kumimoji="1" lang="en-US" altLang="ja-JP" i="0" dirty="0"/>
              <a:t>】</a:t>
            </a:r>
            <a:r>
              <a:rPr kumimoji="1" lang="ja-JP" altLang="en-US" i="0" dirty="0"/>
              <a:t>（両方、またはどちらか。）</a:t>
            </a:r>
            <a:endParaRPr kumimoji="1" lang="en-US" altLang="ja-JP" i="0" dirty="0"/>
          </a:p>
          <a:p>
            <a:pPr>
              <a:lnSpc>
                <a:spcPct val="100000"/>
              </a:lnSpc>
            </a:pPr>
            <a:r>
              <a:rPr kumimoji="1" lang="ja-JP" altLang="en-US" i="0" dirty="0"/>
              <a:t>ワークシートの</a:t>
            </a:r>
            <a:r>
              <a:rPr kumimoji="1" lang="en-US" altLang="ja-JP" i="0" dirty="0"/>
              <a:t>Step3</a:t>
            </a:r>
            <a:r>
              <a:rPr kumimoji="1" lang="ja-JP" altLang="en-US" i="0" dirty="0"/>
              <a:t>はグループでの話し合いです。</a:t>
            </a:r>
            <a:endParaRPr kumimoji="1" lang="en-US" altLang="ja-JP" i="0"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i="0" dirty="0"/>
              <a:t>将来この地球で生きていく人たちも、今この地球で生きている私たちも、地球環境を守りつつ豊かに暮らしていける「持続可能な社会」を実現するためには、一体どうしたらいいのでしょうか。“</a:t>
            </a:r>
            <a:r>
              <a:rPr kumimoji="1" lang="en-US" altLang="ja-JP" i="0" dirty="0"/>
              <a:t>Think globally act locally</a:t>
            </a:r>
            <a:r>
              <a:rPr kumimoji="1" lang="ja-JP" altLang="en-US" i="0" dirty="0"/>
              <a:t>”（地球規模で考え地域で行動する）という考え方があります。世界の課題を解決するために、日本に、地域に生きる私たちにできることはないか。そんな目線でアイデアを出してみましょう。</a:t>
            </a:r>
            <a:endParaRPr kumimoji="1" lang="en-US" altLang="ja-JP" i="0" dirty="0"/>
          </a:p>
          <a:p>
            <a:pPr>
              <a:lnSpc>
                <a:spcPct val="100000"/>
              </a:lnSpc>
            </a:pPr>
            <a:r>
              <a:rPr kumimoji="1" lang="ja-JP" altLang="en-US" i="0" dirty="0"/>
              <a:t>（</a:t>
            </a:r>
            <a:r>
              <a:rPr kumimoji="1" lang="en-US" altLang="ja-JP" i="0" dirty="0"/>
              <a:t>Step3</a:t>
            </a:r>
            <a:r>
              <a:rPr kumimoji="1" lang="ja-JP" altLang="en-US" i="0" dirty="0"/>
              <a:t>に取り組む）</a:t>
            </a:r>
            <a:endParaRPr kumimoji="1" lang="en-US" altLang="ja-JP" i="0" dirty="0"/>
          </a:p>
          <a:p>
            <a:pPr>
              <a:lnSpc>
                <a:spcPct val="100000"/>
              </a:lnSpc>
            </a:pPr>
            <a:endParaRPr kumimoji="1" lang="en-US" altLang="ja-JP" i="0" dirty="0"/>
          </a:p>
          <a:p>
            <a:pPr>
              <a:lnSpc>
                <a:spcPct val="100000"/>
              </a:lnSpc>
            </a:pPr>
            <a:endParaRPr kumimoji="1" lang="en-US" altLang="ja-JP" i="0" dirty="0"/>
          </a:p>
          <a:p>
            <a:pPr>
              <a:lnSpc>
                <a:spcPct val="100000"/>
              </a:lnSpc>
            </a:pPr>
            <a:r>
              <a:rPr kumimoji="1" lang="ja-JP" altLang="en-US" i="0" dirty="0"/>
              <a:t>今日の最後のまとめです。今までの話をもとに</a:t>
            </a:r>
            <a:r>
              <a:rPr kumimoji="1" lang="en-US" altLang="ja-JP" i="0" dirty="0"/>
              <a:t>Step4</a:t>
            </a:r>
            <a:r>
              <a:rPr kumimoji="1" lang="ja-JP" altLang="en-US" i="0" dirty="0"/>
              <a:t>をやってみましょう。</a:t>
            </a:r>
            <a:endParaRPr kumimoji="1" lang="en-US" altLang="ja-JP" i="0" dirty="0"/>
          </a:p>
          <a:p>
            <a:pPr>
              <a:lnSpc>
                <a:spcPct val="100000"/>
              </a:lnSpc>
            </a:pPr>
            <a:r>
              <a:rPr kumimoji="1" lang="ja-JP" altLang="en-US" i="0" dirty="0"/>
              <a:t>みんなで出し合った様々なアイデアを実現するために、自分が今日からできることを考えましょう。（バックキャスティング）</a:t>
            </a:r>
            <a:endParaRPr kumimoji="1" lang="en-US" altLang="ja-JP" i="0" dirty="0"/>
          </a:p>
          <a:p>
            <a:pPr>
              <a:lnSpc>
                <a:spcPct val="100000"/>
              </a:lnSpc>
            </a:pPr>
            <a:r>
              <a:rPr kumimoji="1" lang="ja-JP" altLang="en-US" i="0" dirty="0"/>
              <a:t>①（シンキング・タイム～</a:t>
            </a:r>
            <a:r>
              <a:rPr kumimoji="1" lang="en-US" altLang="ja-JP" i="0" dirty="0"/>
              <a:t>1</a:t>
            </a:r>
            <a:r>
              <a:rPr kumimoji="1" lang="ja-JP" altLang="en-US" i="0" dirty="0"/>
              <a:t>分～）</a:t>
            </a:r>
            <a:endParaRPr kumimoji="1" lang="en-US" altLang="ja-JP" i="0" dirty="0"/>
          </a:p>
          <a:p>
            <a:pPr>
              <a:lnSpc>
                <a:spcPct val="100000"/>
              </a:lnSpc>
            </a:pPr>
            <a:r>
              <a:rPr kumimoji="1" lang="ja-JP" altLang="en-US" i="0" dirty="0"/>
              <a:t>　じゃあ、まずは</a:t>
            </a:r>
            <a:r>
              <a:rPr kumimoji="1" lang="en-US" altLang="ja-JP" i="0" dirty="0"/>
              <a:t>1</a:t>
            </a:r>
            <a:r>
              <a:rPr kumimoji="1" lang="ja-JP" altLang="en-US" i="0" dirty="0"/>
              <a:t>分おしゃべりをせずに</a:t>
            </a:r>
            <a:r>
              <a:rPr kumimoji="1" lang="en-US" altLang="ja-JP" i="0" dirty="0"/>
              <a:t>1</a:t>
            </a:r>
            <a:r>
              <a:rPr kumimoji="1" lang="ja-JP" altLang="en-US" i="0" dirty="0"/>
              <a:t>分間、考えてみて。それでは、どうぞ！</a:t>
            </a:r>
            <a:endParaRPr kumimoji="1" lang="en-US" altLang="ja-JP" i="0" dirty="0"/>
          </a:p>
          <a:p>
            <a:pPr>
              <a:lnSpc>
                <a:spcPct val="100000"/>
              </a:lnSpc>
            </a:pPr>
            <a:r>
              <a:rPr kumimoji="1" lang="ja-JP" altLang="en-US" i="0" dirty="0"/>
              <a:t>②（書く）～</a:t>
            </a:r>
            <a:r>
              <a:rPr kumimoji="1" lang="en-US" altLang="ja-JP" i="0" dirty="0"/>
              <a:t>5</a:t>
            </a:r>
            <a:r>
              <a:rPr kumimoji="1" lang="ja-JP" altLang="en-US" i="0" dirty="0"/>
              <a:t>分～</a:t>
            </a:r>
            <a:endParaRPr kumimoji="1" lang="en-US" altLang="ja-JP" i="0" dirty="0"/>
          </a:p>
          <a:p>
            <a:pPr>
              <a:lnSpc>
                <a:spcPct val="100000"/>
              </a:lnSpc>
            </a:pPr>
            <a:r>
              <a:rPr kumimoji="1" lang="ja-JP" altLang="en-US" i="0" dirty="0"/>
              <a:t>③（何人かに適宜発表させる）</a:t>
            </a:r>
            <a:endParaRPr kumimoji="1" lang="en-US" altLang="ja-JP" i="0" dirty="0"/>
          </a:p>
          <a:p>
            <a:endParaRPr kumimoji="1" lang="en-US" altLang="ja-JP" i="1"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2021/10/20</a:t>
            </a:fld>
            <a:endParaRPr lang="en-US" altLang="ja-JP" dirty="0"/>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17</a:t>
            </a:fld>
            <a:endParaRPr lang="en-US" altLang="ja-JP" dirty="0"/>
          </a:p>
        </p:txBody>
      </p:sp>
    </p:spTree>
    <p:extLst>
      <p:ext uri="{BB962C8B-B14F-4D97-AF65-F5344CB8AC3E}">
        <p14:creationId xmlns:p14="http://schemas.microsoft.com/office/powerpoint/2010/main" val="7690788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altLang="ja-JP" dirty="0"/>
              <a:t>【</a:t>
            </a:r>
            <a:r>
              <a:rPr kumimoji="1" lang="ja-JP" altLang="en-US" dirty="0"/>
              <a:t>ワーク３</a:t>
            </a:r>
            <a:r>
              <a:rPr kumimoji="1" lang="en-US" altLang="ja-JP" dirty="0"/>
              <a:t>】</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今までの話をふまえて、どうすればもっと良い世界にできるか、みんなで話しあってみましょう！</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altLang="ja-JP"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2021/10/20</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18</a:t>
            </a:fld>
            <a:endParaRPr lang="en-US" altLang="ja-JP"/>
          </a:p>
        </p:txBody>
      </p:sp>
    </p:spTree>
    <p:extLst>
      <p:ext uri="{BB962C8B-B14F-4D97-AF65-F5344CB8AC3E}">
        <p14:creationId xmlns:p14="http://schemas.microsoft.com/office/powerpoint/2010/main" val="12879796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今日の流れ</a:t>
            </a:r>
            <a:endParaRPr kumimoji="1" lang="en-US" altLang="ja-JP" dirty="0"/>
          </a:p>
          <a:p>
            <a:r>
              <a:rPr kumimoji="1" lang="ja-JP" altLang="en-US" dirty="0"/>
              <a:t>　</a:t>
            </a:r>
            <a:endParaRPr kumimoji="1" lang="en-US" altLang="ja-JP"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2021/10/20</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1</a:t>
            </a:fld>
            <a:endParaRPr lang="en-US" altLang="ja-JP"/>
          </a:p>
        </p:txBody>
      </p:sp>
    </p:spTree>
    <p:extLst>
      <p:ext uri="{BB962C8B-B14F-4D97-AF65-F5344CB8AC3E}">
        <p14:creationId xmlns:p14="http://schemas.microsoft.com/office/powerpoint/2010/main" val="19826494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altLang="ja-JP" dirty="0"/>
              <a:t>【</a:t>
            </a:r>
            <a:r>
              <a:rPr kumimoji="1" lang="ja-JP" altLang="en-US" dirty="0"/>
              <a:t>ワーク４</a:t>
            </a:r>
            <a:r>
              <a:rPr kumimoji="1" lang="en-US" altLang="ja-JP" dirty="0"/>
              <a:t>】</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自分が今日からできることを考えて書いてみましょう！</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altLang="ja-JP" dirty="0"/>
          </a:p>
          <a:p>
            <a:endParaRPr kumimoji="1" lang="en-US" altLang="ja-JP"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2021/10/20</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19</a:t>
            </a:fld>
            <a:endParaRPr lang="en-US" altLang="ja-JP"/>
          </a:p>
        </p:txBody>
      </p:sp>
    </p:spTree>
    <p:extLst>
      <p:ext uri="{BB962C8B-B14F-4D97-AF65-F5344CB8AC3E}">
        <p14:creationId xmlns:p14="http://schemas.microsoft.com/office/powerpoint/2010/main" val="37619988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日本の電気の多くは、たくさんの石油や石炭を燃やして作られています。石油や石炭を燃やすと、二酸化炭素が出てしまい、地球温暖化が進みます。むだな電気を使わないようにこころがけることで、しろく</a:t>
            </a:r>
            <a:r>
              <a:rPr kumimoji="1" lang="ja-JP" altLang="en-US" dirty="0" err="1"/>
              <a:t>まや</a:t>
            </a:r>
            <a:r>
              <a:rPr kumimoji="1" lang="ja-JP" altLang="en-US" dirty="0"/>
              <a:t>ペンギンたちが住みやすい環境を守ることにつながります。</a:t>
            </a:r>
            <a:endParaRPr kumimoji="1" lang="en-US" altLang="ja-JP" dirty="0"/>
          </a:p>
          <a:p>
            <a:endParaRPr kumimoji="1" lang="en-US" altLang="ja-JP" dirty="0"/>
          </a:p>
          <a:p>
            <a:r>
              <a:rPr kumimoji="1" lang="ja-JP" altLang="en-US" dirty="0"/>
              <a:t>最近、買い物袋が有料化しましたね。無駄なプラスチックを使わないことで、海の生き物たちを守ることにつながります。</a:t>
            </a:r>
            <a:endParaRPr kumimoji="1" lang="en-US" altLang="ja-JP"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2021/10/20</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20</a:t>
            </a:fld>
            <a:endParaRPr lang="en-US" altLang="ja-JP"/>
          </a:p>
        </p:txBody>
      </p:sp>
    </p:spTree>
    <p:extLst>
      <p:ext uri="{BB962C8B-B14F-4D97-AF65-F5344CB8AC3E}">
        <p14:creationId xmlns:p14="http://schemas.microsoft.com/office/powerpoint/2010/main" val="33536329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地球・地域のことを考えてつくられた商品を選ぶという買い物の仕方を「エシカル消費」といいます。スライドにあるようなラベルを目にしたことがある人はいますか？（</a:t>
            </a:r>
            <a:r>
              <a:rPr kumimoji="1" lang="en-US" altLang="ja-JP" dirty="0"/>
              <a:t>『</a:t>
            </a:r>
            <a:r>
              <a:rPr kumimoji="1" lang="ja-JP" altLang="en-US" dirty="0"/>
              <a:t>はじめてのＳＤＧｓブックレット</a:t>
            </a:r>
            <a:r>
              <a:rPr kumimoji="1" lang="en-US" altLang="ja-JP" dirty="0"/>
              <a:t>』</a:t>
            </a:r>
            <a:r>
              <a:rPr kumimoji="1" lang="ja-JP" altLang="en-US" dirty="0"/>
              <a:t>の</a:t>
            </a:r>
            <a:r>
              <a:rPr kumimoji="1" lang="en-US" altLang="ja-JP" dirty="0"/>
              <a:t>P13</a:t>
            </a:r>
            <a:r>
              <a:rPr kumimoji="1" lang="ja-JP" altLang="en-US" dirty="0"/>
              <a:t>で紹介）</a:t>
            </a:r>
            <a:endParaRPr kumimoji="1" lang="en-US" altLang="ja-JP" dirty="0"/>
          </a:p>
          <a:p>
            <a:r>
              <a:rPr kumimoji="1" lang="ja-JP" altLang="en-US" dirty="0"/>
              <a:t>けっこう身近にあるので探してみてください。（例えばフィッシュバーガー）</a:t>
            </a:r>
            <a:endParaRPr kumimoji="1" lang="en-US" altLang="ja-JP" dirty="0"/>
          </a:p>
          <a:p>
            <a:endParaRPr kumimoji="1" lang="en-US" altLang="ja-JP" dirty="0"/>
          </a:p>
          <a:p>
            <a:pPr algn="just">
              <a:spcAft>
                <a:spcPts val="0"/>
              </a:spcAft>
            </a:pPr>
            <a:r>
              <a:rPr kumimoji="1" lang="ja-JP" altLang="en-US" sz="1200" kern="1200" dirty="0">
                <a:solidFill>
                  <a:schemeClr val="tx1"/>
                </a:solidFill>
                <a:ea typeface="ＭＳ Ｐ明朝" charset="0"/>
              </a:rPr>
              <a:t>例えば一番左のマークについて。</a:t>
            </a:r>
            <a:r>
              <a:rPr kumimoji="1" lang="ja-JP" altLang="ja-JP" sz="1200" kern="1200" dirty="0">
                <a:solidFill>
                  <a:schemeClr val="tx1"/>
                </a:solidFill>
                <a:ea typeface="ＭＳ Ｐ明朝" charset="0"/>
                <a:cs typeface="ＭＳ Ｐゴシック" panose="020B0600070205080204" pitchFamily="50" charset="-128"/>
              </a:rPr>
              <a:t>サステナブル・シーフードは、海の生態系や自然環境をこわさないよう、環境に配慮し適切に管理されてとられた水産物のことです。</a:t>
            </a:r>
            <a:r>
              <a:rPr kumimoji="1" lang="en-US" altLang="ja-JP" sz="1200" kern="1200" dirty="0">
                <a:solidFill>
                  <a:schemeClr val="tx1"/>
                </a:solidFill>
                <a:ea typeface="ＭＳ Ｐ明朝" charset="0"/>
                <a:cs typeface="ＭＳ Ｐゴシック" panose="020B0600070205080204" pitchFamily="50" charset="-128"/>
              </a:rPr>
              <a:t>MSC</a:t>
            </a:r>
            <a:r>
              <a:rPr kumimoji="1" lang="ja-JP" altLang="ja-JP" sz="1200" kern="1200" dirty="0">
                <a:solidFill>
                  <a:schemeClr val="tx1"/>
                </a:solidFill>
                <a:ea typeface="ＭＳ Ｐ明朝" charset="0"/>
                <a:cs typeface="ＭＳ Ｐゴシック" panose="020B0600070205080204" pitchFamily="50" charset="-128"/>
              </a:rPr>
              <a:t>「海のエコラベル」マークが目印です。</a:t>
            </a:r>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2021/10/20</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21</a:t>
            </a:fld>
            <a:endParaRPr lang="en-US" altLang="ja-JP"/>
          </a:p>
        </p:txBody>
      </p:sp>
    </p:spTree>
    <p:extLst>
      <p:ext uri="{BB962C8B-B14F-4D97-AF65-F5344CB8AC3E}">
        <p14:creationId xmlns:p14="http://schemas.microsoft.com/office/powerpoint/2010/main" val="10286035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a:solidFill>
                  <a:schemeClr val="tx1"/>
                </a:solidFill>
                <a:effectLst/>
                <a:ea typeface="ＭＳ Ｐ明朝" charset="0"/>
                <a:cs typeface="ＭＳ Ｐ明朝" charset="0"/>
              </a:rPr>
              <a:t>SDGs</a:t>
            </a:r>
            <a:r>
              <a:rPr kumimoji="1" lang="ja-JP" altLang="en-US" sz="1200" kern="1200" dirty="0">
                <a:solidFill>
                  <a:schemeClr val="tx1"/>
                </a:solidFill>
                <a:effectLst/>
                <a:ea typeface="ＭＳ Ｐ明朝" charset="0"/>
                <a:cs typeface="ＭＳ Ｐ明朝" charset="0"/>
              </a:rPr>
              <a:t>を達成するためには社会の仕組みを変えていくことが大切です。</a:t>
            </a:r>
            <a:endParaRPr kumimoji="1" lang="en-US" altLang="ja-JP" sz="1200" kern="1200" dirty="0">
              <a:solidFill>
                <a:schemeClr val="tx1"/>
              </a:solidFill>
              <a:effectLst/>
              <a:ea typeface="ＭＳ Ｐ明朝" charset="0"/>
              <a:cs typeface="ＭＳ Ｐ明朝" charset="0"/>
            </a:endParaRPr>
          </a:p>
          <a:p>
            <a:endParaRPr kumimoji="1" lang="en-US" altLang="ja-JP" sz="1200" kern="1200" dirty="0">
              <a:solidFill>
                <a:schemeClr val="tx1"/>
              </a:solidFill>
              <a:effectLst/>
              <a:ea typeface="ＭＳ Ｐ明朝" charset="0"/>
              <a:cs typeface="ＭＳ Ｐ明朝" charset="0"/>
            </a:endParaRPr>
          </a:p>
          <a:p>
            <a:r>
              <a:rPr kumimoji="1" lang="ja-JP" altLang="en-US" sz="1200" kern="1200" dirty="0">
                <a:solidFill>
                  <a:schemeClr val="tx1"/>
                </a:solidFill>
                <a:effectLst/>
                <a:ea typeface="ＭＳ Ｐ明朝" charset="0"/>
                <a:cs typeface="ＭＳ Ｐ明朝" charset="0"/>
              </a:rPr>
              <a:t>そのためには、個人だけでなく、企業も</a:t>
            </a:r>
            <a:r>
              <a:rPr kumimoji="1" lang="en-US" altLang="ja-JP" sz="1200" kern="1200" dirty="0">
                <a:solidFill>
                  <a:schemeClr val="tx1"/>
                </a:solidFill>
                <a:effectLst/>
                <a:ea typeface="ＭＳ Ｐ明朝" charset="0"/>
                <a:cs typeface="ＭＳ Ｐ明朝" charset="0"/>
              </a:rPr>
              <a:t>SDGs</a:t>
            </a:r>
            <a:r>
              <a:rPr kumimoji="1" lang="ja-JP" altLang="en-US" sz="1200" kern="1200" dirty="0">
                <a:solidFill>
                  <a:schemeClr val="tx1"/>
                </a:solidFill>
                <a:effectLst/>
                <a:ea typeface="ＭＳ Ｐ明朝" charset="0"/>
                <a:cs typeface="ＭＳ Ｐ明朝" charset="0"/>
              </a:rPr>
              <a:t>の達成に向けて取り組みを進めていく必要があります。</a:t>
            </a:r>
            <a:endParaRPr kumimoji="1" lang="en-US" altLang="ja-JP" sz="1200" kern="1200" dirty="0">
              <a:solidFill>
                <a:schemeClr val="tx1"/>
              </a:solidFill>
              <a:effectLst/>
              <a:ea typeface="ＭＳ Ｐ明朝" charset="0"/>
              <a:cs typeface="ＭＳ Ｐ明朝" charset="0"/>
            </a:endParaRPr>
          </a:p>
          <a:p>
            <a:r>
              <a:rPr kumimoji="1" lang="en-US" altLang="ja-JP" sz="1200" kern="1200" dirty="0">
                <a:solidFill>
                  <a:schemeClr val="tx1"/>
                </a:solidFill>
                <a:effectLst/>
                <a:ea typeface="ＭＳ Ｐ明朝" charset="0"/>
                <a:cs typeface="ＭＳ Ｐ明朝" charset="0"/>
              </a:rPr>
              <a:t>SDGs</a:t>
            </a:r>
            <a:r>
              <a:rPr kumimoji="1" lang="ja-JP" altLang="en-US" sz="1200" kern="1200" dirty="0">
                <a:solidFill>
                  <a:schemeClr val="tx1"/>
                </a:solidFill>
                <a:effectLst/>
                <a:ea typeface="ＭＳ Ｐ明朝" charset="0"/>
                <a:cs typeface="ＭＳ Ｐ明朝" charset="0"/>
              </a:rPr>
              <a:t>に取り組む企業を増やすためには、みんなが積極的にその企業の商品を買う、銀行は</a:t>
            </a:r>
            <a:r>
              <a:rPr kumimoji="1" lang="ja-JP" altLang="ja-JP" sz="1200" kern="1200" dirty="0">
                <a:solidFill>
                  <a:schemeClr val="tx1"/>
                </a:solidFill>
                <a:effectLst/>
                <a:ea typeface="ＭＳ Ｐ明朝" charset="0"/>
                <a:cs typeface="ＭＳ Ｐ明朝" charset="0"/>
              </a:rPr>
              <a:t>お金を貸す</a:t>
            </a:r>
            <a:r>
              <a:rPr kumimoji="1" lang="ja-JP" altLang="en-US" sz="1200" kern="1200" dirty="0">
                <a:solidFill>
                  <a:schemeClr val="tx1"/>
                </a:solidFill>
                <a:effectLst/>
                <a:ea typeface="ＭＳ Ｐ明朝" charset="0"/>
                <a:cs typeface="ＭＳ Ｐ明朝" charset="0"/>
              </a:rPr>
              <a:t>、投資家は</a:t>
            </a:r>
            <a:r>
              <a:rPr kumimoji="1" lang="ja-JP" altLang="ja-JP" sz="1200" kern="1200" dirty="0">
                <a:solidFill>
                  <a:schemeClr val="tx1"/>
                </a:solidFill>
                <a:effectLst/>
                <a:ea typeface="ＭＳ Ｐ明朝" charset="0"/>
                <a:cs typeface="ＭＳ Ｐ明朝" charset="0"/>
              </a:rPr>
              <a:t>株を買う</a:t>
            </a:r>
            <a:r>
              <a:rPr kumimoji="1" lang="ja-JP" altLang="en-US" sz="1200" kern="1200" dirty="0">
                <a:solidFill>
                  <a:schemeClr val="tx1"/>
                </a:solidFill>
                <a:effectLst/>
                <a:ea typeface="ＭＳ Ｐ明朝" charset="0"/>
                <a:cs typeface="ＭＳ Ｐ明朝" charset="0"/>
              </a:rPr>
              <a:t>、県や市は、</a:t>
            </a:r>
            <a:r>
              <a:rPr kumimoji="1" lang="en-US" altLang="ja-JP" sz="1200" kern="1200" dirty="0">
                <a:solidFill>
                  <a:schemeClr val="tx1"/>
                </a:solidFill>
                <a:effectLst/>
                <a:ea typeface="ＭＳ Ｐ明朝" charset="0"/>
                <a:cs typeface="ＭＳ Ｐ明朝" charset="0"/>
              </a:rPr>
              <a:t>PR</a:t>
            </a:r>
            <a:r>
              <a:rPr kumimoji="1" lang="ja-JP" altLang="en-US" sz="1200" kern="1200" dirty="0">
                <a:solidFill>
                  <a:schemeClr val="tx1"/>
                </a:solidFill>
                <a:effectLst/>
                <a:ea typeface="ＭＳ Ｐ明朝" charset="0"/>
                <a:cs typeface="ＭＳ Ｐ明朝" charset="0"/>
              </a:rPr>
              <a:t>をしたり、</a:t>
            </a:r>
            <a:r>
              <a:rPr kumimoji="1" lang="ja-JP" altLang="ja-JP" sz="1200" kern="1200" dirty="0">
                <a:solidFill>
                  <a:schemeClr val="tx1"/>
                </a:solidFill>
                <a:effectLst/>
                <a:ea typeface="ＭＳ Ｐ明朝" charset="0"/>
                <a:cs typeface="ＭＳ Ｐ明朝" charset="0"/>
              </a:rPr>
              <a:t>仕事を頼</a:t>
            </a:r>
            <a:r>
              <a:rPr kumimoji="1" lang="ja-JP" altLang="en-US" sz="1200" kern="1200" dirty="0">
                <a:solidFill>
                  <a:schemeClr val="tx1"/>
                </a:solidFill>
                <a:effectLst/>
                <a:ea typeface="ＭＳ Ｐ明朝" charset="0"/>
                <a:cs typeface="ＭＳ Ｐ明朝" charset="0"/>
              </a:rPr>
              <a:t>む。</a:t>
            </a:r>
            <a:endParaRPr kumimoji="1" lang="en-US" altLang="ja-JP" sz="1200" kern="1200" dirty="0">
              <a:solidFill>
                <a:schemeClr val="tx1"/>
              </a:solidFill>
              <a:effectLst/>
              <a:ea typeface="ＭＳ Ｐ明朝" charset="0"/>
              <a:cs typeface="ＭＳ Ｐ明朝" charset="0"/>
            </a:endParaRPr>
          </a:p>
          <a:p>
            <a:r>
              <a:rPr kumimoji="1" lang="ja-JP" altLang="en-US" sz="1200" kern="1200" dirty="0">
                <a:solidFill>
                  <a:schemeClr val="tx1"/>
                </a:solidFill>
                <a:effectLst/>
                <a:ea typeface="ＭＳ Ｐ明朝" charset="0"/>
                <a:cs typeface="ＭＳ Ｐ明朝" charset="0"/>
              </a:rPr>
              <a:t>そのような社会の仕組みを作っていく必要があります。</a:t>
            </a:r>
            <a:endParaRPr kumimoji="1" lang="en-US" altLang="ja-JP" sz="1200" kern="1200" dirty="0">
              <a:solidFill>
                <a:schemeClr val="tx1"/>
              </a:solidFill>
              <a:effectLst/>
              <a:ea typeface="ＭＳ Ｐ明朝" charset="0"/>
              <a:cs typeface="ＭＳ Ｐ明朝" charset="0"/>
            </a:endParaRPr>
          </a:p>
          <a:p>
            <a:endParaRPr kumimoji="1" lang="en-US" altLang="ja-JP" sz="1200" kern="1200" dirty="0">
              <a:solidFill>
                <a:schemeClr val="tx1"/>
              </a:solidFill>
              <a:effectLst/>
              <a:ea typeface="ＭＳ Ｐ明朝" charset="0"/>
              <a:cs typeface="ＭＳ Ｐ明朝" charset="0"/>
            </a:endParaRPr>
          </a:p>
          <a:p>
            <a:r>
              <a:rPr kumimoji="1" lang="ja-JP" altLang="en-US" sz="1200" kern="1200" dirty="0">
                <a:solidFill>
                  <a:schemeClr val="tx1"/>
                </a:solidFill>
                <a:effectLst/>
                <a:ea typeface="ＭＳ Ｐ明朝" charset="0"/>
                <a:cs typeface="ＭＳ Ｐ明朝" charset="0"/>
              </a:rPr>
              <a:t>これからを生きていくみなさん。この地球をよりよくするために、今できることは何でしょうか。今日、考えてやろうと思ったことを、ぜひ、これからの生活にいかしてください。</a:t>
            </a:r>
            <a:endParaRPr kumimoji="1" lang="en-US" altLang="ja-JP" sz="1200" kern="1200" dirty="0">
              <a:solidFill>
                <a:schemeClr val="tx1"/>
              </a:solidFill>
              <a:effectLst/>
              <a:ea typeface="ＭＳ Ｐ明朝" charset="0"/>
              <a:cs typeface="ＭＳ Ｐ明朝" charset="0"/>
            </a:endParaRPr>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2021/10/20</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22</a:t>
            </a:fld>
            <a:endParaRPr lang="en-US" altLang="ja-JP"/>
          </a:p>
        </p:txBody>
      </p:sp>
    </p:spTree>
    <p:extLst>
      <p:ext uri="{BB962C8B-B14F-4D97-AF65-F5344CB8AC3E}">
        <p14:creationId xmlns:p14="http://schemas.microsoft.com/office/powerpoint/2010/main" val="23599716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23</a:t>
            </a:fld>
            <a:endParaRPr kumimoji="1" lang="ja-JP" altLang="en-US"/>
          </a:p>
        </p:txBody>
      </p:sp>
    </p:spTree>
    <p:extLst>
      <p:ext uri="{BB962C8B-B14F-4D97-AF65-F5344CB8AC3E}">
        <p14:creationId xmlns:p14="http://schemas.microsoft.com/office/powerpoint/2010/main" val="34085679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2021/10/20</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24</a:t>
            </a:fld>
            <a:endParaRPr lang="en-US" altLang="ja-JP"/>
          </a:p>
        </p:txBody>
      </p:sp>
    </p:spTree>
    <p:extLst>
      <p:ext uri="{BB962C8B-B14F-4D97-AF65-F5344CB8AC3E}">
        <p14:creationId xmlns:p14="http://schemas.microsoft.com/office/powerpoint/2010/main" val="1628605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2021/10/20</a:t>
            </a:fld>
            <a:endParaRPr lang="en-US" altLang="ja-JP" dirty="0"/>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2</a:t>
            </a:fld>
            <a:endParaRPr lang="en-US" altLang="ja-JP" dirty="0"/>
          </a:p>
        </p:txBody>
      </p:sp>
    </p:spTree>
    <p:extLst>
      <p:ext uri="{BB962C8B-B14F-4D97-AF65-F5344CB8AC3E}">
        <p14:creationId xmlns:p14="http://schemas.microsoft.com/office/powerpoint/2010/main" val="3387495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ワーク１</a:t>
            </a:r>
            <a:r>
              <a:rPr kumimoji="1" lang="en-US" altLang="ja-JP" dirty="0"/>
              <a:t>】</a:t>
            </a:r>
          </a:p>
          <a:p>
            <a:r>
              <a:rPr kumimoji="1" lang="ja-JP" altLang="en-US" i="0" dirty="0"/>
              <a:t>まず最初に、普段の生活を思い出して、一日の主な行動をワークシートに書き出してみましょう。</a:t>
            </a:r>
            <a:endParaRPr kumimoji="1" lang="en-US" altLang="ja-JP" i="0" dirty="0"/>
          </a:p>
          <a:p>
            <a:r>
              <a:rPr kumimoji="1" lang="ja-JP" altLang="en-US" i="0" dirty="0"/>
              <a:t>時間は、</a:t>
            </a:r>
            <a:r>
              <a:rPr kumimoji="1" lang="en-US" altLang="ja-JP" i="0" dirty="0"/>
              <a:t>5</a:t>
            </a:r>
            <a:r>
              <a:rPr kumimoji="1" lang="ja-JP" altLang="en-US" i="0" dirty="0"/>
              <a:t>分。それでは、始めてください。</a:t>
            </a:r>
            <a:endParaRPr kumimoji="1" lang="en-US" altLang="ja-JP" i="0" dirty="0"/>
          </a:p>
          <a:p>
            <a:endParaRPr kumimoji="1" lang="en-US" altLang="ja-JP" i="0" dirty="0"/>
          </a:p>
          <a:p>
            <a:r>
              <a:rPr kumimoji="1" lang="ja-JP" altLang="en-US" i="0" dirty="0"/>
              <a:t>（５分待つ、適宜時間調整）</a:t>
            </a:r>
            <a:endParaRPr kumimoji="1" lang="en-US" altLang="ja-JP" i="0" dirty="0"/>
          </a:p>
          <a:p>
            <a:r>
              <a:rPr kumimoji="1" lang="ja-JP" altLang="en-US" i="0" dirty="0"/>
              <a:t>（作業中に子どもたちとコミュニケーション取りながら、ワークシート記載内容確認）</a:t>
            </a:r>
            <a:endParaRPr kumimoji="1" lang="en-US" altLang="ja-JP" i="0" dirty="0"/>
          </a:p>
          <a:p>
            <a:endParaRPr kumimoji="1" lang="en-US" altLang="ja-JP" i="0" dirty="0"/>
          </a:p>
          <a:p>
            <a:endParaRPr kumimoji="1" lang="en-US" altLang="ja-JP" i="0" dirty="0"/>
          </a:p>
          <a:p>
            <a:r>
              <a:rPr kumimoji="1" lang="ja-JP" altLang="en-US" i="0" dirty="0"/>
              <a:t>（何人かに直接声をかけて、回答を聞く）</a:t>
            </a:r>
            <a:endParaRPr kumimoji="1" lang="en-US" altLang="ja-JP" i="0" dirty="0"/>
          </a:p>
          <a:p>
            <a:r>
              <a:rPr kumimoji="1" lang="ja-JP" altLang="en-US" i="0" dirty="0"/>
              <a:t>～想定回答～</a:t>
            </a:r>
            <a:endParaRPr kumimoji="1" lang="en-US" altLang="ja-JP" i="0" dirty="0"/>
          </a:p>
          <a:p>
            <a:r>
              <a:rPr kumimoji="1" lang="ja-JP" altLang="en-US" i="0" dirty="0"/>
              <a:t>　顔を洗う、トイレに行く、歯を磨く。（水関係）</a:t>
            </a:r>
            <a:endParaRPr kumimoji="1" lang="en-US" altLang="ja-JP" i="0" dirty="0"/>
          </a:p>
          <a:p>
            <a:r>
              <a:rPr kumimoji="1" lang="ja-JP" altLang="en-US" i="0" dirty="0"/>
              <a:t>　ご飯、給食を食べる。（食関係）</a:t>
            </a:r>
            <a:endParaRPr kumimoji="1" lang="en-US" altLang="ja-JP" i="0" dirty="0"/>
          </a:p>
          <a:p>
            <a:r>
              <a:rPr kumimoji="1" lang="ja-JP" altLang="en-US" i="0" dirty="0"/>
              <a:t>　暖房（クーラー）をつける　（エネルギー関係）</a:t>
            </a:r>
            <a:endParaRPr kumimoji="1" lang="en-US" altLang="ja-JP" i="0" dirty="0"/>
          </a:p>
          <a:p>
            <a:endParaRPr kumimoji="1" lang="en-US" altLang="ja-JP" i="0" dirty="0"/>
          </a:p>
          <a:p>
            <a:r>
              <a:rPr kumimoji="1" lang="ja-JP" altLang="en-US" i="0" dirty="0"/>
              <a:t>今発表してもらったことは、特に大変な思いをすることなく普通に行っていることですね。</a:t>
            </a:r>
            <a:endParaRPr kumimoji="1" lang="en-US" altLang="ja-JP" i="0" dirty="0"/>
          </a:p>
          <a:p>
            <a:r>
              <a:rPr kumimoji="1" lang="ja-JP" altLang="en-US" i="0" dirty="0"/>
              <a:t>さて、</a:t>
            </a:r>
            <a:r>
              <a:rPr kumimoji="1" lang="en-US" altLang="ja-JP" i="0" dirty="0"/>
              <a:t>2030</a:t>
            </a:r>
            <a:r>
              <a:rPr kumimoji="1" lang="ja-JP" altLang="en-US" i="0" dirty="0"/>
              <a:t>年、みんなは何歳になっているかな？</a:t>
            </a:r>
            <a:r>
              <a:rPr kumimoji="1" lang="en-US" altLang="ja-JP" i="0" dirty="0"/>
              <a:t>20</a:t>
            </a:r>
            <a:r>
              <a:rPr kumimoji="1" lang="ja-JP" altLang="en-US" i="0" dirty="0"/>
              <a:t>歳になった自分がどんな生活をしているでしょう？こんな暮らしをしたいという夢はありますか？</a:t>
            </a:r>
            <a:endParaRPr kumimoji="1" lang="en-US" altLang="ja-JP" i="0" dirty="0"/>
          </a:p>
          <a:p>
            <a:r>
              <a:rPr kumimoji="1" lang="ja-JP" altLang="en-US" i="0" dirty="0"/>
              <a:t>未来を考えるのってわくわくしますよね。</a:t>
            </a:r>
            <a:endParaRPr kumimoji="1" lang="en-US" altLang="ja-JP" i="0" dirty="0"/>
          </a:p>
          <a:p>
            <a:endParaRPr kumimoji="1" lang="en-US" altLang="ja-JP" i="0" dirty="0"/>
          </a:p>
          <a:p>
            <a:endParaRPr kumimoji="1" lang="ja-JP" altLang="en-US"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2021/10/20</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3</a:t>
            </a:fld>
            <a:endParaRPr lang="en-US" altLang="ja-JP"/>
          </a:p>
        </p:txBody>
      </p:sp>
    </p:spTree>
    <p:extLst>
      <p:ext uri="{BB962C8B-B14F-4D97-AF65-F5344CB8AC3E}">
        <p14:creationId xmlns:p14="http://schemas.microsoft.com/office/powerpoint/2010/main" val="3757049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実は、今日のテーマである</a:t>
            </a:r>
            <a:r>
              <a:rPr kumimoji="1" lang="en-US" altLang="ja-JP" dirty="0"/>
              <a:t>SDGs</a:t>
            </a:r>
            <a:r>
              <a:rPr kumimoji="1" lang="ja-JP" altLang="en-US" dirty="0"/>
              <a:t>（えすでぃー</a:t>
            </a:r>
            <a:r>
              <a:rPr kumimoji="1" lang="ja-JP" altLang="en-US" dirty="0" err="1"/>
              <a:t>じ</a:t>
            </a:r>
            <a:r>
              <a:rPr kumimoji="1" lang="ja-JP" altLang="en-US" dirty="0"/>
              <a:t>ー</a:t>
            </a:r>
            <a:r>
              <a:rPr kumimoji="1" lang="ja-JP" altLang="en-US" dirty="0" err="1"/>
              <a:t>ず</a:t>
            </a:r>
            <a:r>
              <a:rPr kumimoji="1" lang="ja-JP" altLang="en-US" dirty="0"/>
              <a:t>）は、</a:t>
            </a:r>
            <a:r>
              <a:rPr kumimoji="1" lang="en-US" altLang="ja-JP" dirty="0"/>
              <a:t>2030</a:t>
            </a:r>
            <a:r>
              <a:rPr kumimoji="1" lang="ja-JP" altLang="en-US" dirty="0"/>
              <a:t>年の世界を、こんな世界にしよう！という世界共通の目標なんです。</a:t>
            </a:r>
            <a:endParaRPr kumimoji="1" lang="en-US" altLang="ja-JP" dirty="0"/>
          </a:p>
          <a:p>
            <a:r>
              <a:rPr kumimoji="1" lang="ja-JP" altLang="en-US" dirty="0"/>
              <a:t>これは、</a:t>
            </a:r>
            <a:r>
              <a:rPr kumimoji="1" lang="en-US" altLang="ja-JP" dirty="0"/>
              <a:t>2015</a:t>
            </a:r>
            <a:r>
              <a:rPr kumimoji="1" lang="ja-JP" altLang="en-US" dirty="0"/>
              <a:t>年に、国連サミットですべての国が賛成して決まりました。</a:t>
            </a:r>
            <a:endParaRPr kumimoji="1" lang="en-US" altLang="ja-JP" dirty="0"/>
          </a:p>
          <a:p>
            <a:endParaRPr lang="en-US" altLang="ja-JP" dirty="0"/>
          </a:p>
          <a:p>
            <a:r>
              <a:rPr lang="ja-JP" altLang="en-US" dirty="0"/>
              <a:t>このカラフルなマークと一緒によく見るアルファベットに注目すると、</a:t>
            </a:r>
            <a:endParaRPr lang="en-US" altLang="ja-JP" dirty="0"/>
          </a:p>
          <a:p>
            <a:endParaRPr lang="en-US" altLang="ja-JP"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2021/10/20</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4</a:t>
            </a:fld>
            <a:endParaRPr lang="en-US" altLang="ja-JP"/>
          </a:p>
        </p:txBody>
      </p:sp>
    </p:spTree>
    <p:extLst>
      <p:ext uri="{BB962C8B-B14F-4D97-AF65-F5344CB8AC3E}">
        <p14:creationId xmlns:p14="http://schemas.microsoft.com/office/powerpoint/2010/main" val="2933586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Sustainable Development Goals</a:t>
            </a:r>
            <a:r>
              <a:rPr lang="ja-JP" altLang="en-US" dirty="0"/>
              <a:t>（サスティナブルディベロップメントゴールズ）と書いてあります。</a:t>
            </a:r>
            <a:endParaRPr lang="en-US" altLang="ja-JP" dirty="0"/>
          </a:p>
          <a:p>
            <a:r>
              <a:rPr lang="ja-JP" altLang="en-US" dirty="0"/>
              <a:t>日本語に訳すと「持続可能な開発目標」という意味です。</a:t>
            </a:r>
            <a:endParaRPr lang="en-US" altLang="ja-JP" dirty="0"/>
          </a:p>
          <a:p>
            <a:r>
              <a:rPr lang="ja-JP" altLang="en-US" dirty="0"/>
              <a:t>それぞれの単語の頭文字をとって、</a:t>
            </a:r>
            <a:r>
              <a:rPr lang="en-US" altLang="ja-JP" dirty="0"/>
              <a:t>SDGs</a:t>
            </a:r>
            <a:r>
              <a:rPr lang="ja-JP" altLang="en-US" dirty="0"/>
              <a:t>と呼ばれています。</a:t>
            </a:r>
            <a:endParaRPr lang="en-US" altLang="ja-JP"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2021/10/20</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5</a:t>
            </a:fld>
            <a:endParaRPr lang="en-US" altLang="ja-JP"/>
          </a:p>
        </p:txBody>
      </p:sp>
    </p:spTree>
    <p:extLst>
      <p:ext uri="{BB962C8B-B14F-4D97-AF65-F5344CB8AC3E}">
        <p14:creationId xmlns:p14="http://schemas.microsoft.com/office/powerpoint/2010/main" val="40218433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2021/10/20</a:t>
            </a:fld>
            <a:endParaRPr lang="en-US" altLang="ja-JP" dirty="0"/>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6</a:t>
            </a:fld>
            <a:endParaRPr lang="en-US" altLang="ja-JP" dirty="0"/>
          </a:p>
        </p:txBody>
      </p:sp>
    </p:spTree>
    <p:extLst>
      <p:ext uri="{BB962C8B-B14F-4D97-AF65-F5344CB8AC3E}">
        <p14:creationId xmlns:p14="http://schemas.microsoft.com/office/powerpoint/2010/main" val="14849623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altLang="ja-JP" i="0" dirty="0"/>
              <a:t>【</a:t>
            </a:r>
            <a:r>
              <a:rPr kumimoji="1" lang="ja-JP" altLang="en-US" i="0" dirty="0"/>
              <a:t>ワーク２</a:t>
            </a:r>
            <a:r>
              <a:rPr kumimoji="1" lang="en-US" altLang="ja-JP" i="0" dirty="0"/>
              <a:t>】</a:t>
            </a:r>
          </a:p>
          <a:p>
            <a:pPr>
              <a:lnSpc>
                <a:spcPct val="100000"/>
              </a:lnSpc>
            </a:pPr>
            <a:r>
              <a:rPr kumimoji="1" lang="ja-JP" altLang="en-US" i="0" dirty="0"/>
              <a:t>さて、この</a:t>
            </a:r>
            <a:r>
              <a:rPr kumimoji="1" lang="en-US" altLang="ja-JP" i="0" dirty="0"/>
              <a:t>SDGs</a:t>
            </a:r>
            <a:r>
              <a:rPr kumimoji="1" lang="ja-JP" altLang="en-US" i="0" dirty="0"/>
              <a:t>は、なぜ作られたのでしょうか？</a:t>
            </a:r>
            <a:endParaRPr kumimoji="1" lang="en-US" altLang="ja-JP" i="0" dirty="0"/>
          </a:p>
          <a:p>
            <a:pPr>
              <a:lnSpc>
                <a:spcPct val="100000"/>
              </a:lnSpc>
            </a:pPr>
            <a:r>
              <a:rPr kumimoji="1" lang="ja-JP" altLang="en-US" i="0" dirty="0"/>
              <a:t>考えるための第一歩として、まずは、いま世界でどんな問題が起きているのかを、みんなに知ってもらいたいと思います。</a:t>
            </a:r>
            <a:endParaRPr kumimoji="1" lang="en-US" altLang="ja-JP" i="0" dirty="0"/>
          </a:p>
          <a:p>
            <a:pPr>
              <a:lnSpc>
                <a:spcPct val="100000"/>
              </a:lnSpc>
            </a:pPr>
            <a:endParaRPr kumimoji="1" lang="en-US" altLang="ja-JP" i="0" dirty="0"/>
          </a:p>
          <a:p>
            <a:pPr>
              <a:lnSpc>
                <a:spcPct val="100000"/>
              </a:lnSpc>
            </a:pPr>
            <a:r>
              <a:rPr kumimoji="1" lang="ja-JP" altLang="en-US" i="0" dirty="0"/>
              <a:t>ワークシートの右側に、いま地球上で起きているさまざまなことが書かれています。</a:t>
            </a:r>
            <a:endParaRPr kumimoji="1" lang="en-US" altLang="ja-JP" i="0" dirty="0"/>
          </a:p>
          <a:p>
            <a:pPr>
              <a:lnSpc>
                <a:spcPct val="100000"/>
              </a:lnSpc>
            </a:pPr>
            <a:r>
              <a:rPr kumimoji="1" lang="ja-JP" altLang="en-US" i="0" dirty="0"/>
              <a:t>中には難しいものもありますが、まず声に出して読んでみましょう。（</a:t>
            </a:r>
            <a:r>
              <a:rPr kumimoji="1" lang="en-US" altLang="ja-JP" i="0" dirty="0"/>
              <a:t>5</a:t>
            </a:r>
            <a:r>
              <a:rPr kumimoji="1" lang="ja-JP" altLang="en-US" i="0" dirty="0"/>
              <a:t>分）</a:t>
            </a:r>
            <a:endParaRPr kumimoji="1" lang="en-US" altLang="ja-JP" i="0" dirty="0"/>
          </a:p>
          <a:p>
            <a:pPr>
              <a:lnSpc>
                <a:spcPct val="100000"/>
              </a:lnSpc>
            </a:pPr>
            <a:endParaRPr kumimoji="1" lang="en-US" altLang="ja-JP" i="0" dirty="0"/>
          </a:p>
          <a:p>
            <a:pPr>
              <a:lnSpc>
                <a:spcPct val="100000"/>
              </a:lnSpc>
            </a:pPr>
            <a:r>
              <a:rPr kumimoji="1" lang="ja-JP" altLang="en-US" i="0" dirty="0"/>
              <a:t>さっき、最初のワークで書いてもらった「みんなの普段の</a:t>
            </a:r>
            <a:r>
              <a:rPr kumimoji="1" lang="en-US" altLang="ja-JP" i="0" dirty="0"/>
              <a:t>1</a:t>
            </a:r>
            <a:r>
              <a:rPr kumimoji="1" lang="ja-JP" altLang="en-US" i="0" dirty="0"/>
              <a:t>日の生活」と、今読んでもらった世界のことを比べてみると、どんなことが分かるでしょう？</a:t>
            </a:r>
            <a:endParaRPr kumimoji="1" lang="en-US" altLang="ja-JP" i="0" dirty="0"/>
          </a:p>
          <a:p>
            <a:pPr>
              <a:lnSpc>
                <a:spcPct val="100000"/>
              </a:lnSpc>
            </a:pPr>
            <a:r>
              <a:rPr kumimoji="1" lang="ja-JP" altLang="en-US" i="0" dirty="0"/>
              <a:t>分かったこと、気づいたこと、何でもいいので</a:t>
            </a:r>
            <a:r>
              <a:rPr kumimoji="1" lang="en-US" altLang="ja-JP" i="0" dirty="0"/>
              <a:t>Step2</a:t>
            </a:r>
            <a:r>
              <a:rPr kumimoji="1" lang="ja-JP" altLang="en-US" i="0" dirty="0"/>
              <a:t>の枠の中に書いてみましょう。（</a:t>
            </a:r>
            <a:r>
              <a:rPr kumimoji="1" lang="en-US" altLang="ja-JP" i="0" dirty="0"/>
              <a:t>5</a:t>
            </a:r>
            <a:r>
              <a:rPr kumimoji="1" lang="ja-JP" altLang="en-US" i="0" dirty="0"/>
              <a:t>分）</a:t>
            </a:r>
            <a:endParaRPr kumimoji="1" lang="en-US" altLang="ja-JP" i="0" dirty="0"/>
          </a:p>
          <a:p>
            <a:pPr>
              <a:lnSpc>
                <a:spcPct val="100000"/>
              </a:lnSpc>
            </a:pPr>
            <a:endParaRPr kumimoji="1" lang="en-US" altLang="ja-JP" i="0" dirty="0"/>
          </a:p>
          <a:p>
            <a:pPr>
              <a:lnSpc>
                <a:spcPct val="100000"/>
              </a:lnSpc>
            </a:pPr>
            <a:r>
              <a:rPr kumimoji="1" lang="ja-JP" altLang="en-US" i="0" dirty="0"/>
              <a:t>（何人かに適宜発表させる）</a:t>
            </a:r>
            <a:endParaRPr kumimoji="1" lang="en-US" altLang="ja-JP" i="0"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2021/10/20</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7</a:t>
            </a:fld>
            <a:endParaRPr lang="en-US" altLang="ja-JP"/>
          </a:p>
        </p:txBody>
      </p:sp>
    </p:spTree>
    <p:extLst>
      <p:ext uri="{BB962C8B-B14F-4D97-AF65-F5344CB8AC3E}">
        <p14:creationId xmlns:p14="http://schemas.microsoft.com/office/powerpoint/2010/main" val="32507186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ct val="100000"/>
              </a:lnSpc>
            </a:pPr>
            <a:r>
              <a:rPr kumimoji="1" lang="ja-JP" altLang="en-US" dirty="0"/>
              <a:t>みんなにとって普段当たり前のようにできることでも、世界では当たり前ではないことがあるようです。</a:t>
            </a:r>
            <a:endParaRPr kumimoji="1" lang="en-US" altLang="ja-JP" dirty="0"/>
          </a:p>
          <a:p>
            <a:pPr>
              <a:lnSpc>
                <a:spcPct val="100000"/>
              </a:lnSpc>
            </a:pPr>
            <a:r>
              <a:rPr kumimoji="1" lang="ja-JP" altLang="en-US" dirty="0"/>
              <a:t>そんな日本と世界の様子を見比べてみましょう。</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写真に写っているのは</a:t>
            </a:r>
            <a:r>
              <a:rPr kumimoji="1" lang="en-US" altLang="ja-JP" dirty="0"/>
              <a:t>7</a:t>
            </a:r>
            <a:r>
              <a:rPr kumimoji="1" lang="ja-JP" altLang="en-US" dirty="0"/>
              <a:t>歳の女の子。この子は何をしているでしょう。</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水遊びをしているのではありません。この子は生活に必要な水を得るために、水くみの手伝いをしています。世界には、きれいな水を手に入れられなかったり、清潔なトイレがなかったり、学校で勉強できないこどもたちもいるのです。</a:t>
            </a:r>
            <a:endParaRPr kumimoji="1" lang="en-US" altLang="ja-JP" dirty="0"/>
          </a:p>
          <a:p>
            <a:pPr>
              <a:lnSpc>
                <a:spcPct val="100000"/>
              </a:lnSpc>
            </a:pPr>
            <a:endParaRPr kumimoji="1" lang="en-US" altLang="ja-JP" dirty="0"/>
          </a:p>
          <a:p>
            <a:pPr>
              <a:lnSpc>
                <a:spcPct val="100000"/>
              </a:lnSpc>
            </a:pPr>
            <a:r>
              <a:rPr kumimoji="1" lang="ja-JP" altLang="en-US" dirty="0"/>
              <a:t>日本では、蛇口をひねれば、家でも学校でも綺麗な水が出てきますね。</a:t>
            </a:r>
            <a:endParaRPr kumimoji="1" lang="en-US" altLang="ja-JP" dirty="0"/>
          </a:p>
          <a:p>
            <a:pPr>
              <a:lnSpc>
                <a:spcPct val="100000"/>
              </a:lnSpc>
            </a:pPr>
            <a:endParaRPr kumimoji="1" lang="en-US" altLang="ja-JP" dirty="0"/>
          </a:p>
          <a:p>
            <a:endParaRPr kumimoji="1" lang="ja-JP" altLang="en-US"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2021/10/20</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8</a:t>
            </a:fld>
            <a:endParaRPr lang="en-US" altLang="ja-JP"/>
          </a:p>
        </p:txBody>
      </p:sp>
    </p:spTree>
    <p:extLst>
      <p:ext uri="{BB962C8B-B14F-4D97-AF65-F5344CB8AC3E}">
        <p14:creationId xmlns:p14="http://schemas.microsoft.com/office/powerpoint/2010/main" val="10878646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pic>
        <p:nvPicPr>
          <p:cNvPr id="3" name="図 6" descr="yokohama_ppt_rgb-15.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0"/>
            <a:ext cx="9180513" cy="686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6" name="Rectangle 2"/>
          <p:cNvSpPr>
            <a:spLocks noGrp="1" noChangeArrowheads="1"/>
          </p:cNvSpPr>
          <p:nvPr>
            <p:ph type="ctrTitle"/>
          </p:nvPr>
        </p:nvSpPr>
        <p:spPr>
          <a:xfrm>
            <a:off x="1331913" y="2492375"/>
            <a:ext cx="6478587" cy="936625"/>
          </a:xfrm>
        </p:spPr>
        <p:txBody>
          <a:bodyPr/>
          <a:lstStyle>
            <a:lvl1pPr algn="ctr">
              <a:lnSpc>
                <a:spcPct val="90000"/>
              </a:lnSpc>
              <a:defRPr kumimoji="0" sz="3200"/>
            </a:lvl1pPr>
          </a:lstStyle>
          <a:p>
            <a:pPr lvl="0"/>
            <a:r>
              <a:rPr lang="ja-JP" altLang="en-US" noProof="0"/>
              <a:t>マスタ</a:t>
            </a:r>
            <a:r>
              <a:rPr lang="en-US" altLang="ja-JP" noProof="0"/>
              <a:t> </a:t>
            </a:r>
            <a:r>
              <a:rPr lang="ja-JP" altLang="en-US" noProof="0"/>
              <a:t>タイトルの書式設定</a:t>
            </a:r>
          </a:p>
        </p:txBody>
      </p:sp>
      <p:sp>
        <p:nvSpPr>
          <p:cNvPr id="4" name="Rectangle 4"/>
          <p:cNvSpPr>
            <a:spLocks noGrp="1" noChangeArrowheads="1"/>
          </p:cNvSpPr>
          <p:nvPr>
            <p:ph type="dt" sz="half" idx="10"/>
          </p:nvPr>
        </p:nvSpPr>
        <p:spPr bwMode="auto">
          <a:xfrm>
            <a:off x="3476625" y="5181600"/>
            <a:ext cx="2195513" cy="360363"/>
          </a:xfrm>
          <a:prstGeom prst="rect">
            <a:avLst/>
          </a:prstGeom>
          <a:extLst>
            <a:ext uri="{FAA26D3D-D897-4be2-8F04-BA451C77F1D7}"/>
          </a:extLst>
        </p:spPr>
        <p:txBody>
          <a:bodyPr vert="horz" wrap="square" lIns="91440" tIns="45720" rIns="91440" bIns="45720" numCol="1" anchor="t" anchorCtr="0" compatLnSpc="1">
            <a:prstTxWarp prst="textNoShape">
              <a:avLst/>
            </a:prstTxWarp>
          </a:bodyPr>
          <a:lstStyle>
            <a:lvl1pPr algn="ctr" eaLnBrk="1" hangingPunct="1">
              <a:lnSpc>
                <a:spcPct val="130000"/>
              </a:lnSpc>
              <a:defRPr sz="1200" b="0" i="0">
                <a:latin typeface="Meiryo" panose="020B0604030504040204" pitchFamily="34" charset="-128"/>
                <a:ea typeface="Meiryo" panose="020B0604030504040204" pitchFamily="34" charset="-128"/>
              </a:defRPr>
            </a:lvl1pPr>
          </a:lstStyle>
          <a:p>
            <a:pPr>
              <a:defRPr/>
            </a:pPr>
            <a:endParaRPr lang="ja-JP" altLang="en-US" dirty="0"/>
          </a:p>
        </p:txBody>
      </p:sp>
    </p:spTree>
    <p:extLst>
      <p:ext uri="{BB962C8B-B14F-4D97-AF65-F5344CB8AC3E}">
        <p14:creationId xmlns:p14="http://schemas.microsoft.com/office/powerpoint/2010/main" val="419326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28"/>
          <p:cNvSpPr>
            <a:spLocks noGrp="1" noChangeArrowheads="1"/>
          </p:cNvSpPr>
          <p:nvPr>
            <p:ph type="sldNum" sz="quarter" idx="10"/>
          </p:nvPr>
        </p:nvSpPr>
        <p:spPr>
          <a:ln/>
        </p:spPr>
        <p:txBody>
          <a:bodyPr/>
          <a:lstStyle>
            <a:lvl1pPr>
              <a:defRPr/>
            </a:lvl1pPr>
          </a:lstStyle>
          <a:p>
            <a:pPr>
              <a:defRPr/>
            </a:pPr>
            <a:fld id="{D0293A8C-D741-4E95-8565-DD8AAE269C57}" type="slidenum">
              <a:rPr lang="en-US" altLang="ja-JP"/>
              <a:pPr>
                <a:defRPr/>
              </a:pPr>
              <a:t>‹#›</a:t>
            </a:fld>
            <a:endParaRPr lang="en-US" altLang="ja-JP"/>
          </a:p>
        </p:txBody>
      </p:sp>
    </p:spTree>
    <p:extLst>
      <p:ext uri="{BB962C8B-B14F-4D97-AF65-F5344CB8AC3E}">
        <p14:creationId xmlns:p14="http://schemas.microsoft.com/office/powerpoint/2010/main" val="2781052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cSld name="タイトル スライド">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ctrTitle" hasCustomPrompt="1"/>
          </p:nvPr>
        </p:nvSpPr>
        <p:spPr>
          <a:xfrm>
            <a:off x="1331913" y="3068960"/>
            <a:ext cx="6478587" cy="2520280"/>
          </a:xfrm>
          <a:extLst>
            <a:ext uri="{AF507438-7753-43e0-B8FC-AC1667EBCBE1}"/>
          </a:extLst>
        </p:spPr>
        <p:txBody>
          <a:bodyPr anchor="t">
            <a:normAutofit/>
          </a:bodyPr>
          <a:lstStyle>
            <a:lvl1pPr algn="ctr">
              <a:lnSpc>
                <a:spcPct val="100000"/>
              </a:lnSpc>
              <a:defRPr kumimoji="0" sz="6000">
                <a:solidFill>
                  <a:schemeClr val="tx2"/>
                </a:solidFill>
              </a:defRPr>
            </a:lvl1pPr>
          </a:lstStyle>
          <a:p>
            <a:pPr lvl="0"/>
            <a:r>
              <a:rPr lang="ja-JP" altLang="en-US" noProof="0"/>
              <a:t>マスタ</a:t>
            </a:r>
            <a:r>
              <a:rPr lang="en-US" altLang="ja-JP" noProof="0" dirty="0"/>
              <a:t> </a:t>
            </a:r>
            <a:r>
              <a:rPr lang="ja-JP" altLang="en-US" noProof="0"/>
              <a:t>タイトルの書式設定</a:t>
            </a:r>
          </a:p>
        </p:txBody>
      </p:sp>
    </p:spTree>
    <p:extLst>
      <p:ext uri="{BB962C8B-B14F-4D97-AF65-F5344CB8AC3E}">
        <p14:creationId xmlns:p14="http://schemas.microsoft.com/office/powerpoint/2010/main" val="74551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次">
    <p:spTree>
      <p:nvGrpSpPr>
        <p:cNvPr id="1" name=""/>
        <p:cNvGrpSpPr/>
        <p:nvPr/>
      </p:nvGrpSpPr>
      <p:grpSpPr>
        <a:xfrm>
          <a:off x="0" y="0"/>
          <a:ext cx="0" cy="0"/>
          <a:chOff x="0" y="0"/>
          <a:chExt cx="0" cy="0"/>
        </a:xfrm>
      </p:grpSpPr>
      <p:sp>
        <p:nvSpPr>
          <p:cNvPr id="31" name="正方形/長方形 30">
            <a:extLst>
              <a:ext uri="{FF2B5EF4-FFF2-40B4-BE49-F238E27FC236}">
                <a16:creationId xmlns:a16="http://schemas.microsoft.com/office/drawing/2014/main" id="{F7B1B1EA-2BCE-A748-BD83-A81BE7945BA0}"/>
              </a:ext>
            </a:extLst>
          </p:cNvPr>
          <p:cNvSpPr/>
          <p:nvPr/>
        </p:nvSpPr>
        <p:spPr>
          <a:xfrm>
            <a:off x="287800" y="0"/>
            <a:ext cx="8568400" cy="68579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grpSp>
        <p:nvGrpSpPr>
          <p:cNvPr id="58" name="グループ化 57">
            <a:extLst>
              <a:ext uri="{FF2B5EF4-FFF2-40B4-BE49-F238E27FC236}">
                <a16:creationId xmlns:a16="http://schemas.microsoft.com/office/drawing/2014/main" id="{0394B88F-FC16-6146-8E25-CDBFC2020195}"/>
              </a:ext>
            </a:extLst>
          </p:cNvPr>
          <p:cNvGrpSpPr/>
          <p:nvPr/>
        </p:nvGrpSpPr>
        <p:grpSpPr>
          <a:xfrm>
            <a:off x="-200" y="-6153"/>
            <a:ext cx="288000" cy="6864153"/>
            <a:chOff x="-200" y="-6153"/>
            <a:chExt cx="288000" cy="6864153"/>
          </a:xfrm>
        </p:grpSpPr>
        <p:sp>
          <p:nvSpPr>
            <p:cNvPr id="59" name="正方形/長方形 58">
              <a:extLst>
                <a:ext uri="{FF2B5EF4-FFF2-40B4-BE49-F238E27FC236}">
                  <a16:creationId xmlns:a16="http://schemas.microsoft.com/office/drawing/2014/main" id="{9DC4FDD0-452E-544B-8068-150337F76E00}"/>
                </a:ext>
              </a:extLst>
            </p:cNvPr>
            <p:cNvSpPr/>
            <p:nvPr userDrawn="1"/>
          </p:nvSpPr>
          <p:spPr>
            <a:xfrm>
              <a:off x="-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0" name="正方形/長方形 59">
              <a:extLst>
                <a:ext uri="{FF2B5EF4-FFF2-40B4-BE49-F238E27FC236}">
                  <a16:creationId xmlns:a16="http://schemas.microsoft.com/office/drawing/2014/main" id="{3D18D1CD-866C-1B4D-8D9A-F5656A06B2BC}"/>
                </a:ext>
              </a:extLst>
            </p:cNvPr>
            <p:cNvSpPr/>
            <p:nvPr userDrawn="1"/>
          </p:nvSpPr>
          <p:spPr>
            <a:xfrm>
              <a:off x="-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1" name="正方形/長方形 60">
              <a:extLst>
                <a:ext uri="{FF2B5EF4-FFF2-40B4-BE49-F238E27FC236}">
                  <a16:creationId xmlns:a16="http://schemas.microsoft.com/office/drawing/2014/main" id="{D24110A0-A289-8F45-BEE3-9C4F4E8FC552}"/>
                </a:ext>
              </a:extLst>
            </p:cNvPr>
            <p:cNvSpPr/>
            <p:nvPr userDrawn="1"/>
          </p:nvSpPr>
          <p:spPr>
            <a:xfrm>
              <a:off x="-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2" name="正方形/長方形 61">
              <a:extLst>
                <a:ext uri="{FF2B5EF4-FFF2-40B4-BE49-F238E27FC236}">
                  <a16:creationId xmlns:a16="http://schemas.microsoft.com/office/drawing/2014/main" id="{C441855C-AD6E-694A-B252-DF2D2A24647A}"/>
                </a:ext>
              </a:extLst>
            </p:cNvPr>
            <p:cNvSpPr/>
            <p:nvPr userDrawn="1"/>
          </p:nvSpPr>
          <p:spPr>
            <a:xfrm>
              <a:off x="-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3" name="正方形/長方形 62">
              <a:extLst>
                <a:ext uri="{FF2B5EF4-FFF2-40B4-BE49-F238E27FC236}">
                  <a16:creationId xmlns:a16="http://schemas.microsoft.com/office/drawing/2014/main" id="{9571F15B-93CD-DA40-AE4D-35E8C727650F}"/>
                </a:ext>
              </a:extLst>
            </p:cNvPr>
            <p:cNvSpPr/>
            <p:nvPr userDrawn="1"/>
          </p:nvSpPr>
          <p:spPr>
            <a:xfrm>
              <a:off x="-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4" name="正方形/長方形 63">
              <a:extLst>
                <a:ext uri="{FF2B5EF4-FFF2-40B4-BE49-F238E27FC236}">
                  <a16:creationId xmlns:a16="http://schemas.microsoft.com/office/drawing/2014/main" id="{5A58FDA6-F785-6543-A940-1F7A0B5A04F7}"/>
                </a:ext>
              </a:extLst>
            </p:cNvPr>
            <p:cNvSpPr/>
            <p:nvPr userDrawn="1"/>
          </p:nvSpPr>
          <p:spPr>
            <a:xfrm>
              <a:off x="-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5" name="正方形/長方形 64">
              <a:extLst>
                <a:ext uri="{FF2B5EF4-FFF2-40B4-BE49-F238E27FC236}">
                  <a16:creationId xmlns:a16="http://schemas.microsoft.com/office/drawing/2014/main" id="{AE4CFCE9-CCC2-104D-B616-70D7CE24E652}"/>
                </a:ext>
              </a:extLst>
            </p:cNvPr>
            <p:cNvSpPr/>
            <p:nvPr userDrawn="1"/>
          </p:nvSpPr>
          <p:spPr>
            <a:xfrm>
              <a:off x="-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6" name="正方形/長方形 65">
              <a:extLst>
                <a:ext uri="{FF2B5EF4-FFF2-40B4-BE49-F238E27FC236}">
                  <a16:creationId xmlns:a16="http://schemas.microsoft.com/office/drawing/2014/main" id="{46103D35-4C76-F347-8C10-0169C106E2DE}"/>
                </a:ext>
              </a:extLst>
            </p:cNvPr>
            <p:cNvSpPr/>
            <p:nvPr userDrawn="1"/>
          </p:nvSpPr>
          <p:spPr>
            <a:xfrm>
              <a:off x="-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7" name="正方形/長方形 66">
              <a:extLst>
                <a:ext uri="{FF2B5EF4-FFF2-40B4-BE49-F238E27FC236}">
                  <a16:creationId xmlns:a16="http://schemas.microsoft.com/office/drawing/2014/main" id="{B01B73B5-0EE4-C847-824E-FE8905EB03DF}"/>
                </a:ext>
              </a:extLst>
            </p:cNvPr>
            <p:cNvSpPr/>
            <p:nvPr userDrawn="1"/>
          </p:nvSpPr>
          <p:spPr>
            <a:xfrm>
              <a:off x="-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8" name="正方形/長方形 67">
              <a:extLst>
                <a:ext uri="{FF2B5EF4-FFF2-40B4-BE49-F238E27FC236}">
                  <a16:creationId xmlns:a16="http://schemas.microsoft.com/office/drawing/2014/main" id="{7C1F3EA0-12A5-044F-8B2B-89E37AE6FBC2}"/>
                </a:ext>
              </a:extLst>
            </p:cNvPr>
            <p:cNvSpPr/>
            <p:nvPr userDrawn="1"/>
          </p:nvSpPr>
          <p:spPr>
            <a:xfrm>
              <a:off x="-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9" name="正方形/長方形 68">
              <a:extLst>
                <a:ext uri="{FF2B5EF4-FFF2-40B4-BE49-F238E27FC236}">
                  <a16:creationId xmlns:a16="http://schemas.microsoft.com/office/drawing/2014/main" id="{776183D8-4D6A-1C4B-80F1-E4F4BE69DA80}"/>
                </a:ext>
              </a:extLst>
            </p:cNvPr>
            <p:cNvSpPr/>
            <p:nvPr userDrawn="1"/>
          </p:nvSpPr>
          <p:spPr>
            <a:xfrm>
              <a:off x="-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0" name="正方形/長方形 69">
              <a:extLst>
                <a:ext uri="{FF2B5EF4-FFF2-40B4-BE49-F238E27FC236}">
                  <a16:creationId xmlns:a16="http://schemas.microsoft.com/office/drawing/2014/main" id="{EEEEB87C-746A-BB49-A901-95B4E8AAD98D}"/>
                </a:ext>
              </a:extLst>
            </p:cNvPr>
            <p:cNvSpPr/>
            <p:nvPr userDrawn="1"/>
          </p:nvSpPr>
          <p:spPr>
            <a:xfrm>
              <a:off x="-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1" name="正方形/長方形 70">
              <a:extLst>
                <a:ext uri="{FF2B5EF4-FFF2-40B4-BE49-F238E27FC236}">
                  <a16:creationId xmlns:a16="http://schemas.microsoft.com/office/drawing/2014/main" id="{8C6DEF3F-9D69-E747-8DE7-F95F0AD4F3A7}"/>
                </a:ext>
              </a:extLst>
            </p:cNvPr>
            <p:cNvSpPr/>
            <p:nvPr userDrawn="1"/>
          </p:nvSpPr>
          <p:spPr>
            <a:xfrm>
              <a:off x="-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2" name="正方形/長方形 71">
              <a:extLst>
                <a:ext uri="{FF2B5EF4-FFF2-40B4-BE49-F238E27FC236}">
                  <a16:creationId xmlns:a16="http://schemas.microsoft.com/office/drawing/2014/main" id="{38E6C4E4-9670-264D-A5EB-5173A6103B43}"/>
                </a:ext>
              </a:extLst>
            </p:cNvPr>
            <p:cNvSpPr/>
            <p:nvPr userDrawn="1"/>
          </p:nvSpPr>
          <p:spPr>
            <a:xfrm>
              <a:off x="-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grpSp>
      <p:grpSp>
        <p:nvGrpSpPr>
          <p:cNvPr id="73" name="グループ化 72">
            <a:extLst>
              <a:ext uri="{FF2B5EF4-FFF2-40B4-BE49-F238E27FC236}">
                <a16:creationId xmlns:a16="http://schemas.microsoft.com/office/drawing/2014/main" id="{59E08F41-ED4B-A34F-83C2-43559148CF1F}"/>
              </a:ext>
            </a:extLst>
          </p:cNvPr>
          <p:cNvGrpSpPr/>
          <p:nvPr/>
        </p:nvGrpSpPr>
        <p:grpSpPr>
          <a:xfrm>
            <a:off x="8856200" y="-6153"/>
            <a:ext cx="288000" cy="6864153"/>
            <a:chOff x="8856200" y="-6153"/>
            <a:chExt cx="288000" cy="6864153"/>
          </a:xfrm>
        </p:grpSpPr>
        <p:sp>
          <p:nvSpPr>
            <p:cNvPr id="74" name="正方形/長方形 73">
              <a:extLst>
                <a:ext uri="{FF2B5EF4-FFF2-40B4-BE49-F238E27FC236}">
                  <a16:creationId xmlns:a16="http://schemas.microsoft.com/office/drawing/2014/main" id="{4A2203A6-702E-6C45-862B-5CFE7D24671C}"/>
                </a:ext>
              </a:extLst>
            </p:cNvPr>
            <p:cNvSpPr/>
            <p:nvPr userDrawn="1"/>
          </p:nvSpPr>
          <p:spPr>
            <a:xfrm>
              <a:off x="8856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5" name="正方形/長方形 74">
              <a:extLst>
                <a:ext uri="{FF2B5EF4-FFF2-40B4-BE49-F238E27FC236}">
                  <a16:creationId xmlns:a16="http://schemas.microsoft.com/office/drawing/2014/main" id="{A3D6F2F5-4EE9-1141-B047-2F60934AADBC}"/>
                </a:ext>
              </a:extLst>
            </p:cNvPr>
            <p:cNvSpPr/>
            <p:nvPr userDrawn="1"/>
          </p:nvSpPr>
          <p:spPr>
            <a:xfrm>
              <a:off x="8856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6" name="正方形/長方形 75">
              <a:extLst>
                <a:ext uri="{FF2B5EF4-FFF2-40B4-BE49-F238E27FC236}">
                  <a16:creationId xmlns:a16="http://schemas.microsoft.com/office/drawing/2014/main" id="{910948A5-E440-7449-B727-3F170B15C970}"/>
                </a:ext>
              </a:extLst>
            </p:cNvPr>
            <p:cNvSpPr/>
            <p:nvPr userDrawn="1"/>
          </p:nvSpPr>
          <p:spPr>
            <a:xfrm>
              <a:off x="8856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7" name="正方形/長方形 76">
              <a:extLst>
                <a:ext uri="{FF2B5EF4-FFF2-40B4-BE49-F238E27FC236}">
                  <a16:creationId xmlns:a16="http://schemas.microsoft.com/office/drawing/2014/main" id="{018FCE4E-1D8E-DC44-B0CE-652C01BF5C76}"/>
                </a:ext>
              </a:extLst>
            </p:cNvPr>
            <p:cNvSpPr/>
            <p:nvPr userDrawn="1"/>
          </p:nvSpPr>
          <p:spPr>
            <a:xfrm>
              <a:off x="8856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8" name="正方形/長方形 77">
              <a:extLst>
                <a:ext uri="{FF2B5EF4-FFF2-40B4-BE49-F238E27FC236}">
                  <a16:creationId xmlns:a16="http://schemas.microsoft.com/office/drawing/2014/main" id="{9B6080B3-4306-2741-9891-EFDA7DEC76D3}"/>
                </a:ext>
              </a:extLst>
            </p:cNvPr>
            <p:cNvSpPr/>
            <p:nvPr userDrawn="1"/>
          </p:nvSpPr>
          <p:spPr>
            <a:xfrm>
              <a:off x="8856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9" name="正方形/長方形 78">
              <a:extLst>
                <a:ext uri="{FF2B5EF4-FFF2-40B4-BE49-F238E27FC236}">
                  <a16:creationId xmlns:a16="http://schemas.microsoft.com/office/drawing/2014/main" id="{59C9A6C5-B707-D04A-9703-C5A2B8AB7026}"/>
                </a:ext>
              </a:extLst>
            </p:cNvPr>
            <p:cNvSpPr/>
            <p:nvPr userDrawn="1"/>
          </p:nvSpPr>
          <p:spPr>
            <a:xfrm>
              <a:off x="8856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0" name="正方形/長方形 79">
              <a:extLst>
                <a:ext uri="{FF2B5EF4-FFF2-40B4-BE49-F238E27FC236}">
                  <a16:creationId xmlns:a16="http://schemas.microsoft.com/office/drawing/2014/main" id="{C696336B-6E33-6046-8863-66FEA0494B71}"/>
                </a:ext>
              </a:extLst>
            </p:cNvPr>
            <p:cNvSpPr/>
            <p:nvPr userDrawn="1"/>
          </p:nvSpPr>
          <p:spPr>
            <a:xfrm>
              <a:off x="8856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1" name="正方形/長方形 80">
              <a:extLst>
                <a:ext uri="{FF2B5EF4-FFF2-40B4-BE49-F238E27FC236}">
                  <a16:creationId xmlns:a16="http://schemas.microsoft.com/office/drawing/2014/main" id="{1CF9FAAD-6B6C-C54D-99D6-D8444022072C}"/>
                </a:ext>
              </a:extLst>
            </p:cNvPr>
            <p:cNvSpPr/>
            <p:nvPr userDrawn="1"/>
          </p:nvSpPr>
          <p:spPr>
            <a:xfrm>
              <a:off x="8856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2" name="正方形/長方形 81">
              <a:extLst>
                <a:ext uri="{FF2B5EF4-FFF2-40B4-BE49-F238E27FC236}">
                  <a16:creationId xmlns:a16="http://schemas.microsoft.com/office/drawing/2014/main" id="{52CF2230-2A3D-6B44-AC75-5C33B4256D66}"/>
                </a:ext>
              </a:extLst>
            </p:cNvPr>
            <p:cNvSpPr/>
            <p:nvPr userDrawn="1"/>
          </p:nvSpPr>
          <p:spPr>
            <a:xfrm>
              <a:off x="8856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3" name="正方形/長方形 82">
              <a:extLst>
                <a:ext uri="{FF2B5EF4-FFF2-40B4-BE49-F238E27FC236}">
                  <a16:creationId xmlns:a16="http://schemas.microsoft.com/office/drawing/2014/main" id="{C473D505-194D-464E-850F-824AC5F47531}"/>
                </a:ext>
              </a:extLst>
            </p:cNvPr>
            <p:cNvSpPr/>
            <p:nvPr userDrawn="1"/>
          </p:nvSpPr>
          <p:spPr>
            <a:xfrm>
              <a:off x="8856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4" name="正方形/長方形 83">
              <a:extLst>
                <a:ext uri="{FF2B5EF4-FFF2-40B4-BE49-F238E27FC236}">
                  <a16:creationId xmlns:a16="http://schemas.microsoft.com/office/drawing/2014/main" id="{2CFF8CF8-894B-004E-918B-4FDCA7EFA9E9}"/>
                </a:ext>
              </a:extLst>
            </p:cNvPr>
            <p:cNvSpPr/>
            <p:nvPr userDrawn="1"/>
          </p:nvSpPr>
          <p:spPr>
            <a:xfrm>
              <a:off x="8856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5" name="正方形/長方形 84">
              <a:extLst>
                <a:ext uri="{FF2B5EF4-FFF2-40B4-BE49-F238E27FC236}">
                  <a16:creationId xmlns:a16="http://schemas.microsoft.com/office/drawing/2014/main" id="{9382870C-BD63-954E-B03A-E6514CFADA50}"/>
                </a:ext>
              </a:extLst>
            </p:cNvPr>
            <p:cNvSpPr/>
            <p:nvPr userDrawn="1"/>
          </p:nvSpPr>
          <p:spPr>
            <a:xfrm>
              <a:off x="8856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6" name="正方形/長方形 85">
              <a:extLst>
                <a:ext uri="{FF2B5EF4-FFF2-40B4-BE49-F238E27FC236}">
                  <a16:creationId xmlns:a16="http://schemas.microsoft.com/office/drawing/2014/main" id="{78AA3D31-C52B-0747-A505-28F6D6CB9033}"/>
                </a:ext>
              </a:extLst>
            </p:cNvPr>
            <p:cNvSpPr/>
            <p:nvPr userDrawn="1"/>
          </p:nvSpPr>
          <p:spPr>
            <a:xfrm>
              <a:off x="8856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7" name="正方形/長方形 86">
              <a:extLst>
                <a:ext uri="{FF2B5EF4-FFF2-40B4-BE49-F238E27FC236}">
                  <a16:creationId xmlns:a16="http://schemas.microsoft.com/office/drawing/2014/main" id="{2FF381DE-2D90-604F-80FA-EB0C1723AE2E}"/>
                </a:ext>
              </a:extLst>
            </p:cNvPr>
            <p:cNvSpPr/>
            <p:nvPr userDrawn="1"/>
          </p:nvSpPr>
          <p:spPr>
            <a:xfrm>
              <a:off x="8856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grpSp>
      <p:sp>
        <p:nvSpPr>
          <p:cNvPr id="88" name="Slide Number Placeholder 5">
            <a:extLst>
              <a:ext uri="{FF2B5EF4-FFF2-40B4-BE49-F238E27FC236}">
                <a16:creationId xmlns:a16="http://schemas.microsoft.com/office/drawing/2014/main" id="{CEEAA6DF-74B1-3241-B85D-4130B8D2FEAA}"/>
              </a:ext>
            </a:extLst>
          </p:cNvPr>
          <p:cNvSpPr>
            <a:spLocks noGrp="1"/>
          </p:cNvSpPr>
          <p:nvPr>
            <p:ph type="sldNum" sz="quarter" idx="12"/>
          </p:nvPr>
        </p:nvSpPr>
        <p:spPr>
          <a:xfrm>
            <a:off x="6622916" y="6313541"/>
            <a:ext cx="2057400" cy="365125"/>
          </a:xfrm>
        </p:spPr>
        <p:txBody>
          <a:bodyPr/>
          <a:lstStyle>
            <a:lvl1pPr>
              <a:defRPr b="0" i="0">
                <a:solidFill>
                  <a:schemeClr val="tx1"/>
                </a:solidFill>
                <a:latin typeface="Meiryo" panose="020B0604030504040204" pitchFamily="34" charset="-128"/>
              </a:defRPr>
            </a:lvl1pPr>
          </a:lstStyle>
          <a:p>
            <a:pPr>
              <a:defRPr/>
            </a:pPr>
            <a:fld id="{72B57CB0-56E5-4ACF-8420-A2BA192548BE}" type="slidenum">
              <a:rPr lang="en-US" altLang="ja-JP" smtClean="0"/>
              <a:pPr>
                <a:defRPr/>
              </a:pPr>
              <a:t>‹#›</a:t>
            </a:fld>
            <a:endParaRPr lang="en-US" altLang="ja-JP"/>
          </a:p>
        </p:txBody>
      </p:sp>
    </p:spTree>
    <p:extLst>
      <p:ext uri="{BB962C8B-B14F-4D97-AF65-F5344CB8AC3E}">
        <p14:creationId xmlns:p14="http://schemas.microsoft.com/office/powerpoint/2010/main" val="2540936204"/>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扉">
    <p:spTree>
      <p:nvGrpSpPr>
        <p:cNvPr id="1" name=""/>
        <p:cNvGrpSpPr/>
        <p:nvPr/>
      </p:nvGrpSpPr>
      <p:grpSpPr>
        <a:xfrm>
          <a:off x="0" y="0"/>
          <a:ext cx="0" cy="0"/>
          <a:chOff x="0" y="0"/>
          <a:chExt cx="0" cy="0"/>
        </a:xfrm>
      </p:grpSpPr>
      <p:sp>
        <p:nvSpPr>
          <p:cNvPr id="31" name="正方形/長方形 30">
            <a:extLst>
              <a:ext uri="{FF2B5EF4-FFF2-40B4-BE49-F238E27FC236}">
                <a16:creationId xmlns:a16="http://schemas.microsoft.com/office/drawing/2014/main" id="{F7B1B1EA-2BCE-A748-BD83-A81BE7945BA0}"/>
              </a:ext>
            </a:extLst>
          </p:cNvPr>
          <p:cNvSpPr/>
          <p:nvPr/>
        </p:nvSpPr>
        <p:spPr>
          <a:xfrm>
            <a:off x="287800" y="0"/>
            <a:ext cx="8568400" cy="68579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grpSp>
        <p:nvGrpSpPr>
          <p:cNvPr id="58" name="グループ化 57">
            <a:extLst>
              <a:ext uri="{FF2B5EF4-FFF2-40B4-BE49-F238E27FC236}">
                <a16:creationId xmlns:a16="http://schemas.microsoft.com/office/drawing/2014/main" id="{0394B88F-FC16-6146-8E25-CDBFC2020195}"/>
              </a:ext>
            </a:extLst>
          </p:cNvPr>
          <p:cNvGrpSpPr/>
          <p:nvPr/>
        </p:nvGrpSpPr>
        <p:grpSpPr>
          <a:xfrm>
            <a:off x="-200" y="-6153"/>
            <a:ext cx="288000" cy="6864153"/>
            <a:chOff x="-200" y="-6153"/>
            <a:chExt cx="288000" cy="6864153"/>
          </a:xfrm>
        </p:grpSpPr>
        <p:sp>
          <p:nvSpPr>
            <p:cNvPr id="59" name="正方形/長方形 58">
              <a:extLst>
                <a:ext uri="{FF2B5EF4-FFF2-40B4-BE49-F238E27FC236}">
                  <a16:creationId xmlns:a16="http://schemas.microsoft.com/office/drawing/2014/main" id="{9DC4FDD0-452E-544B-8068-150337F76E00}"/>
                </a:ext>
              </a:extLst>
            </p:cNvPr>
            <p:cNvSpPr/>
            <p:nvPr userDrawn="1"/>
          </p:nvSpPr>
          <p:spPr>
            <a:xfrm>
              <a:off x="-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0" name="正方形/長方形 59">
              <a:extLst>
                <a:ext uri="{FF2B5EF4-FFF2-40B4-BE49-F238E27FC236}">
                  <a16:creationId xmlns:a16="http://schemas.microsoft.com/office/drawing/2014/main" id="{3D18D1CD-866C-1B4D-8D9A-F5656A06B2BC}"/>
                </a:ext>
              </a:extLst>
            </p:cNvPr>
            <p:cNvSpPr/>
            <p:nvPr userDrawn="1"/>
          </p:nvSpPr>
          <p:spPr>
            <a:xfrm>
              <a:off x="-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1" name="正方形/長方形 60">
              <a:extLst>
                <a:ext uri="{FF2B5EF4-FFF2-40B4-BE49-F238E27FC236}">
                  <a16:creationId xmlns:a16="http://schemas.microsoft.com/office/drawing/2014/main" id="{D24110A0-A289-8F45-BEE3-9C4F4E8FC552}"/>
                </a:ext>
              </a:extLst>
            </p:cNvPr>
            <p:cNvSpPr/>
            <p:nvPr userDrawn="1"/>
          </p:nvSpPr>
          <p:spPr>
            <a:xfrm>
              <a:off x="-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2" name="正方形/長方形 61">
              <a:extLst>
                <a:ext uri="{FF2B5EF4-FFF2-40B4-BE49-F238E27FC236}">
                  <a16:creationId xmlns:a16="http://schemas.microsoft.com/office/drawing/2014/main" id="{C441855C-AD6E-694A-B252-DF2D2A24647A}"/>
                </a:ext>
              </a:extLst>
            </p:cNvPr>
            <p:cNvSpPr/>
            <p:nvPr userDrawn="1"/>
          </p:nvSpPr>
          <p:spPr>
            <a:xfrm>
              <a:off x="-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3" name="正方形/長方形 62">
              <a:extLst>
                <a:ext uri="{FF2B5EF4-FFF2-40B4-BE49-F238E27FC236}">
                  <a16:creationId xmlns:a16="http://schemas.microsoft.com/office/drawing/2014/main" id="{9571F15B-93CD-DA40-AE4D-35E8C727650F}"/>
                </a:ext>
              </a:extLst>
            </p:cNvPr>
            <p:cNvSpPr/>
            <p:nvPr userDrawn="1"/>
          </p:nvSpPr>
          <p:spPr>
            <a:xfrm>
              <a:off x="-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4" name="正方形/長方形 63">
              <a:extLst>
                <a:ext uri="{FF2B5EF4-FFF2-40B4-BE49-F238E27FC236}">
                  <a16:creationId xmlns:a16="http://schemas.microsoft.com/office/drawing/2014/main" id="{5A58FDA6-F785-6543-A940-1F7A0B5A04F7}"/>
                </a:ext>
              </a:extLst>
            </p:cNvPr>
            <p:cNvSpPr/>
            <p:nvPr userDrawn="1"/>
          </p:nvSpPr>
          <p:spPr>
            <a:xfrm>
              <a:off x="-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5" name="正方形/長方形 64">
              <a:extLst>
                <a:ext uri="{FF2B5EF4-FFF2-40B4-BE49-F238E27FC236}">
                  <a16:creationId xmlns:a16="http://schemas.microsoft.com/office/drawing/2014/main" id="{AE4CFCE9-CCC2-104D-B616-70D7CE24E652}"/>
                </a:ext>
              </a:extLst>
            </p:cNvPr>
            <p:cNvSpPr/>
            <p:nvPr userDrawn="1"/>
          </p:nvSpPr>
          <p:spPr>
            <a:xfrm>
              <a:off x="-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6" name="正方形/長方形 65">
              <a:extLst>
                <a:ext uri="{FF2B5EF4-FFF2-40B4-BE49-F238E27FC236}">
                  <a16:creationId xmlns:a16="http://schemas.microsoft.com/office/drawing/2014/main" id="{46103D35-4C76-F347-8C10-0169C106E2DE}"/>
                </a:ext>
              </a:extLst>
            </p:cNvPr>
            <p:cNvSpPr/>
            <p:nvPr userDrawn="1"/>
          </p:nvSpPr>
          <p:spPr>
            <a:xfrm>
              <a:off x="-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7" name="正方形/長方形 66">
              <a:extLst>
                <a:ext uri="{FF2B5EF4-FFF2-40B4-BE49-F238E27FC236}">
                  <a16:creationId xmlns:a16="http://schemas.microsoft.com/office/drawing/2014/main" id="{B01B73B5-0EE4-C847-824E-FE8905EB03DF}"/>
                </a:ext>
              </a:extLst>
            </p:cNvPr>
            <p:cNvSpPr/>
            <p:nvPr userDrawn="1"/>
          </p:nvSpPr>
          <p:spPr>
            <a:xfrm>
              <a:off x="-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8" name="正方形/長方形 67">
              <a:extLst>
                <a:ext uri="{FF2B5EF4-FFF2-40B4-BE49-F238E27FC236}">
                  <a16:creationId xmlns:a16="http://schemas.microsoft.com/office/drawing/2014/main" id="{7C1F3EA0-12A5-044F-8B2B-89E37AE6FBC2}"/>
                </a:ext>
              </a:extLst>
            </p:cNvPr>
            <p:cNvSpPr/>
            <p:nvPr userDrawn="1"/>
          </p:nvSpPr>
          <p:spPr>
            <a:xfrm>
              <a:off x="-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9" name="正方形/長方形 68">
              <a:extLst>
                <a:ext uri="{FF2B5EF4-FFF2-40B4-BE49-F238E27FC236}">
                  <a16:creationId xmlns:a16="http://schemas.microsoft.com/office/drawing/2014/main" id="{776183D8-4D6A-1C4B-80F1-E4F4BE69DA80}"/>
                </a:ext>
              </a:extLst>
            </p:cNvPr>
            <p:cNvSpPr/>
            <p:nvPr userDrawn="1"/>
          </p:nvSpPr>
          <p:spPr>
            <a:xfrm>
              <a:off x="-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0" name="正方形/長方形 69">
              <a:extLst>
                <a:ext uri="{FF2B5EF4-FFF2-40B4-BE49-F238E27FC236}">
                  <a16:creationId xmlns:a16="http://schemas.microsoft.com/office/drawing/2014/main" id="{EEEEB87C-746A-BB49-A901-95B4E8AAD98D}"/>
                </a:ext>
              </a:extLst>
            </p:cNvPr>
            <p:cNvSpPr/>
            <p:nvPr userDrawn="1"/>
          </p:nvSpPr>
          <p:spPr>
            <a:xfrm>
              <a:off x="-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1" name="正方形/長方形 70">
              <a:extLst>
                <a:ext uri="{FF2B5EF4-FFF2-40B4-BE49-F238E27FC236}">
                  <a16:creationId xmlns:a16="http://schemas.microsoft.com/office/drawing/2014/main" id="{8C6DEF3F-9D69-E747-8DE7-F95F0AD4F3A7}"/>
                </a:ext>
              </a:extLst>
            </p:cNvPr>
            <p:cNvSpPr/>
            <p:nvPr userDrawn="1"/>
          </p:nvSpPr>
          <p:spPr>
            <a:xfrm>
              <a:off x="-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2" name="正方形/長方形 71">
              <a:extLst>
                <a:ext uri="{FF2B5EF4-FFF2-40B4-BE49-F238E27FC236}">
                  <a16:creationId xmlns:a16="http://schemas.microsoft.com/office/drawing/2014/main" id="{38E6C4E4-9670-264D-A5EB-5173A6103B43}"/>
                </a:ext>
              </a:extLst>
            </p:cNvPr>
            <p:cNvSpPr/>
            <p:nvPr userDrawn="1"/>
          </p:nvSpPr>
          <p:spPr>
            <a:xfrm>
              <a:off x="-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grpSp>
      <p:grpSp>
        <p:nvGrpSpPr>
          <p:cNvPr id="73" name="グループ化 72">
            <a:extLst>
              <a:ext uri="{FF2B5EF4-FFF2-40B4-BE49-F238E27FC236}">
                <a16:creationId xmlns:a16="http://schemas.microsoft.com/office/drawing/2014/main" id="{59E08F41-ED4B-A34F-83C2-43559148CF1F}"/>
              </a:ext>
            </a:extLst>
          </p:cNvPr>
          <p:cNvGrpSpPr/>
          <p:nvPr/>
        </p:nvGrpSpPr>
        <p:grpSpPr>
          <a:xfrm>
            <a:off x="8856200" y="-6153"/>
            <a:ext cx="288000" cy="6864153"/>
            <a:chOff x="8856200" y="-6153"/>
            <a:chExt cx="288000" cy="6864153"/>
          </a:xfrm>
        </p:grpSpPr>
        <p:sp>
          <p:nvSpPr>
            <p:cNvPr id="74" name="正方形/長方形 73">
              <a:extLst>
                <a:ext uri="{FF2B5EF4-FFF2-40B4-BE49-F238E27FC236}">
                  <a16:creationId xmlns:a16="http://schemas.microsoft.com/office/drawing/2014/main" id="{4A2203A6-702E-6C45-862B-5CFE7D24671C}"/>
                </a:ext>
              </a:extLst>
            </p:cNvPr>
            <p:cNvSpPr/>
            <p:nvPr userDrawn="1"/>
          </p:nvSpPr>
          <p:spPr>
            <a:xfrm>
              <a:off x="8856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5" name="正方形/長方形 74">
              <a:extLst>
                <a:ext uri="{FF2B5EF4-FFF2-40B4-BE49-F238E27FC236}">
                  <a16:creationId xmlns:a16="http://schemas.microsoft.com/office/drawing/2014/main" id="{A3D6F2F5-4EE9-1141-B047-2F60934AADBC}"/>
                </a:ext>
              </a:extLst>
            </p:cNvPr>
            <p:cNvSpPr/>
            <p:nvPr userDrawn="1"/>
          </p:nvSpPr>
          <p:spPr>
            <a:xfrm>
              <a:off x="8856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6" name="正方形/長方形 75">
              <a:extLst>
                <a:ext uri="{FF2B5EF4-FFF2-40B4-BE49-F238E27FC236}">
                  <a16:creationId xmlns:a16="http://schemas.microsoft.com/office/drawing/2014/main" id="{910948A5-E440-7449-B727-3F170B15C970}"/>
                </a:ext>
              </a:extLst>
            </p:cNvPr>
            <p:cNvSpPr/>
            <p:nvPr userDrawn="1"/>
          </p:nvSpPr>
          <p:spPr>
            <a:xfrm>
              <a:off x="8856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7" name="正方形/長方形 76">
              <a:extLst>
                <a:ext uri="{FF2B5EF4-FFF2-40B4-BE49-F238E27FC236}">
                  <a16:creationId xmlns:a16="http://schemas.microsoft.com/office/drawing/2014/main" id="{018FCE4E-1D8E-DC44-B0CE-652C01BF5C76}"/>
                </a:ext>
              </a:extLst>
            </p:cNvPr>
            <p:cNvSpPr/>
            <p:nvPr userDrawn="1"/>
          </p:nvSpPr>
          <p:spPr>
            <a:xfrm>
              <a:off x="8856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8" name="正方形/長方形 77">
              <a:extLst>
                <a:ext uri="{FF2B5EF4-FFF2-40B4-BE49-F238E27FC236}">
                  <a16:creationId xmlns:a16="http://schemas.microsoft.com/office/drawing/2014/main" id="{9B6080B3-4306-2741-9891-EFDA7DEC76D3}"/>
                </a:ext>
              </a:extLst>
            </p:cNvPr>
            <p:cNvSpPr/>
            <p:nvPr userDrawn="1"/>
          </p:nvSpPr>
          <p:spPr>
            <a:xfrm>
              <a:off x="8856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9" name="正方形/長方形 78">
              <a:extLst>
                <a:ext uri="{FF2B5EF4-FFF2-40B4-BE49-F238E27FC236}">
                  <a16:creationId xmlns:a16="http://schemas.microsoft.com/office/drawing/2014/main" id="{59C9A6C5-B707-D04A-9703-C5A2B8AB7026}"/>
                </a:ext>
              </a:extLst>
            </p:cNvPr>
            <p:cNvSpPr/>
            <p:nvPr userDrawn="1"/>
          </p:nvSpPr>
          <p:spPr>
            <a:xfrm>
              <a:off x="8856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0" name="正方形/長方形 79">
              <a:extLst>
                <a:ext uri="{FF2B5EF4-FFF2-40B4-BE49-F238E27FC236}">
                  <a16:creationId xmlns:a16="http://schemas.microsoft.com/office/drawing/2014/main" id="{C696336B-6E33-6046-8863-66FEA0494B71}"/>
                </a:ext>
              </a:extLst>
            </p:cNvPr>
            <p:cNvSpPr/>
            <p:nvPr userDrawn="1"/>
          </p:nvSpPr>
          <p:spPr>
            <a:xfrm>
              <a:off x="8856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1" name="正方形/長方形 80">
              <a:extLst>
                <a:ext uri="{FF2B5EF4-FFF2-40B4-BE49-F238E27FC236}">
                  <a16:creationId xmlns:a16="http://schemas.microsoft.com/office/drawing/2014/main" id="{1CF9FAAD-6B6C-C54D-99D6-D8444022072C}"/>
                </a:ext>
              </a:extLst>
            </p:cNvPr>
            <p:cNvSpPr/>
            <p:nvPr userDrawn="1"/>
          </p:nvSpPr>
          <p:spPr>
            <a:xfrm>
              <a:off x="8856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2" name="正方形/長方形 81">
              <a:extLst>
                <a:ext uri="{FF2B5EF4-FFF2-40B4-BE49-F238E27FC236}">
                  <a16:creationId xmlns:a16="http://schemas.microsoft.com/office/drawing/2014/main" id="{52CF2230-2A3D-6B44-AC75-5C33B4256D66}"/>
                </a:ext>
              </a:extLst>
            </p:cNvPr>
            <p:cNvSpPr/>
            <p:nvPr userDrawn="1"/>
          </p:nvSpPr>
          <p:spPr>
            <a:xfrm>
              <a:off x="8856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3" name="正方形/長方形 82">
              <a:extLst>
                <a:ext uri="{FF2B5EF4-FFF2-40B4-BE49-F238E27FC236}">
                  <a16:creationId xmlns:a16="http://schemas.microsoft.com/office/drawing/2014/main" id="{C473D505-194D-464E-850F-824AC5F47531}"/>
                </a:ext>
              </a:extLst>
            </p:cNvPr>
            <p:cNvSpPr/>
            <p:nvPr userDrawn="1"/>
          </p:nvSpPr>
          <p:spPr>
            <a:xfrm>
              <a:off x="8856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4" name="正方形/長方形 83">
              <a:extLst>
                <a:ext uri="{FF2B5EF4-FFF2-40B4-BE49-F238E27FC236}">
                  <a16:creationId xmlns:a16="http://schemas.microsoft.com/office/drawing/2014/main" id="{2CFF8CF8-894B-004E-918B-4FDCA7EFA9E9}"/>
                </a:ext>
              </a:extLst>
            </p:cNvPr>
            <p:cNvSpPr/>
            <p:nvPr userDrawn="1"/>
          </p:nvSpPr>
          <p:spPr>
            <a:xfrm>
              <a:off x="8856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5" name="正方形/長方形 84">
              <a:extLst>
                <a:ext uri="{FF2B5EF4-FFF2-40B4-BE49-F238E27FC236}">
                  <a16:creationId xmlns:a16="http://schemas.microsoft.com/office/drawing/2014/main" id="{9382870C-BD63-954E-B03A-E6514CFADA50}"/>
                </a:ext>
              </a:extLst>
            </p:cNvPr>
            <p:cNvSpPr/>
            <p:nvPr userDrawn="1"/>
          </p:nvSpPr>
          <p:spPr>
            <a:xfrm>
              <a:off x="8856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6" name="正方形/長方形 85">
              <a:extLst>
                <a:ext uri="{FF2B5EF4-FFF2-40B4-BE49-F238E27FC236}">
                  <a16:creationId xmlns:a16="http://schemas.microsoft.com/office/drawing/2014/main" id="{78AA3D31-C52B-0747-A505-28F6D6CB9033}"/>
                </a:ext>
              </a:extLst>
            </p:cNvPr>
            <p:cNvSpPr/>
            <p:nvPr userDrawn="1"/>
          </p:nvSpPr>
          <p:spPr>
            <a:xfrm>
              <a:off x="8856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7" name="正方形/長方形 86">
              <a:extLst>
                <a:ext uri="{FF2B5EF4-FFF2-40B4-BE49-F238E27FC236}">
                  <a16:creationId xmlns:a16="http://schemas.microsoft.com/office/drawing/2014/main" id="{2FF381DE-2D90-604F-80FA-EB0C1723AE2E}"/>
                </a:ext>
              </a:extLst>
            </p:cNvPr>
            <p:cNvSpPr/>
            <p:nvPr userDrawn="1"/>
          </p:nvSpPr>
          <p:spPr>
            <a:xfrm>
              <a:off x="8856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grpSp>
      <p:sp>
        <p:nvSpPr>
          <p:cNvPr id="88" name="Slide Number Placeholder 5">
            <a:extLst>
              <a:ext uri="{FF2B5EF4-FFF2-40B4-BE49-F238E27FC236}">
                <a16:creationId xmlns:a16="http://schemas.microsoft.com/office/drawing/2014/main" id="{CEEAA6DF-74B1-3241-B85D-4130B8D2FEAA}"/>
              </a:ext>
            </a:extLst>
          </p:cNvPr>
          <p:cNvSpPr>
            <a:spLocks noGrp="1"/>
          </p:cNvSpPr>
          <p:nvPr>
            <p:ph type="sldNum" sz="quarter" idx="12"/>
          </p:nvPr>
        </p:nvSpPr>
        <p:spPr>
          <a:xfrm>
            <a:off x="6622916" y="6313541"/>
            <a:ext cx="2057400" cy="365125"/>
          </a:xfrm>
        </p:spPr>
        <p:txBody>
          <a:bodyPr/>
          <a:lstStyle>
            <a:lvl1pPr>
              <a:defRPr b="0" i="0">
                <a:solidFill>
                  <a:schemeClr val="tx1"/>
                </a:solidFill>
                <a:latin typeface="Meiryo" panose="020B0604030504040204" pitchFamily="34" charset="-128"/>
              </a:defRPr>
            </a:lvl1pPr>
          </a:lstStyle>
          <a:p>
            <a:pPr>
              <a:defRPr/>
            </a:pPr>
            <a:fld id="{72B57CB0-56E5-4ACF-8420-A2BA192548BE}" type="slidenum">
              <a:rPr lang="en-US" altLang="ja-JP" smtClean="0"/>
              <a:pPr>
                <a:defRPr/>
              </a:pPr>
              <a:t>‹#›</a:t>
            </a:fld>
            <a:endParaRPr lang="en-US" altLang="ja-JP"/>
          </a:p>
        </p:txBody>
      </p:sp>
      <p:sp>
        <p:nvSpPr>
          <p:cNvPr id="37" name="Title 1">
            <a:extLst>
              <a:ext uri="{FF2B5EF4-FFF2-40B4-BE49-F238E27FC236}">
                <a16:creationId xmlns:a16="http://schemas.microsoft.com/office/drawing/2014/main" id="{858BCBA7-553C-8047-AD48-B8086DB80F98}"/>
              </a:ext>
            </a:extLst>
          </p:cNvPr>
          <p:cNvSpPr>
            <a:spLocks noGrp="1"/>
          </p:cNvSpPr>
          <p:nvPr>
            <p:ph type="title"/>
          </p:nvPr>
        </p:nvSpPr>
        <p:spPr>
          <a:xfrm>
            <a:off x="924232" y="2636912"/>
            <a:ext cx="7295536" cy="2767778"/>
          </a:xfrm>
          <a:effectLst/>
        </p:spPr>
        <p:txBody>
          <a:bodyPr anchor="t">
            <a:noAutofit/>
          </a:bodyPr>
          <a:lstStyle>
            <a:lvl1pPr algn="ctr">
              <a:lnSpc>
                <a:spcPct val="110000"/>
              </a:lnSpc>
              <a:defRPr sz="5400" b="1">
                <a:solidFill>
                  <a:schemeClr val="bg1"/>
                </a:solidFill>
              </a:defRPr>
            </a:lvl1pPr>
          </a:lstStyle>
          <a:p>
            <a:r>
              <a:rPr lang="ja-JP" altLang="en-US"/>
              <a:t>マスター タイトルの書式設定</a:t>
            </a:r>
            <a:endParaRPr lang="en-US" dirty="0"/>
          </a:p>
        </p:txBody>
      </p:sp>
      <p:sp>
        <p:nvSpPr>
          <p:cNvPr id="3" name="円/楕円 2">
            <a:extLst>
              <a:ext uri="{FF2B5EF4-FFF2-40B4-BE49-F238E27FC236}">
                <a16:creationId xmlns:a16="http://schemas.microsoft.com/office/drawing/2014/main" id="{27281737-052F-0B4F-AB68-FBC23124B649}"/>
              </a:ext>
            </a:extLst>
          </p:cNvPr>
          <p:cNvSpPr>
            <a:spLocks noChangeAspect="1"/>
          </p:cNvSpPr>
          <p:nvPr userDrawn="1"/>
        </p:nvSpPr>
        <p:spPr>
          <a:xfrm>
            <a:off x="3762000" y="805238"/>
            <a:ext cx="1620000" cy="1620000"/>
          </a:xfrm>
          <a:prstGeom prst="ellipse">
            <a:avLst/>
          </a:prstGeom>
          <a:solidFill>
            <a:schemeClr val="bg1"/>
          </a:solidFill>
          <a:ln w="1016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Meiryo" panose="020B0604030504040204" pitchFamily="34" charset="-128"/>
            </a:endParaRPr>
          </a:p>
        </p:txBody>
      </p:sp>
      <p:sp>
        <p:nvSpPr>
          <p:cNvPr id="39" name="テキスト プレースホルダー 3">
            <a:extLst>
              <a:ext uri="{FF2B5EF4-FFF2-40B4-BE49-F238E27FC236}">
                <a16:creationId xmlns:a16="http://schemas.microsoft.com/office/drawing/2014/main" id="{2869616C-95BC-C441-BC0B-18BA898DAB2F}"/>
              </a:ext>
            </a:extLst>
          </p:cNvPr>
          <p:cNvSpPr>
            <a:spLocks noGrp="1"/>
          </p:cNvSpPr>
          <p:nvPr>
            <p:ph type="body" sz="quarter" idx="13" hasCustomPrompt="1"/>
          </p:nvPr>
        </p:nvSpPr>
        <p:spPr>
          <a:xfrm>
            <a:off x="3519574" y="1030807"/>
            <a:ext cx="2104851" cy="1358607"/>
          </a:xfrm>
        </p:spPr>
        <p:txBody>
          <a:bodyPr anchor="ctr">
            <a:noAutofit/>
          </a:bodyPr>
          <a:lstStyle>
            <a:lvl1pPr algn="ctr">
              <a:defRPr sz="8800" b="1">
                <a:solidFill>
                  <a:schemeClr val="tx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kumimoji="1" lang="en-US" altLang="ja-JP" dirty="0"/>
              <a:t>1</a:t>
            </a:r>
            <a:endParaRPr kumimoji="1" lang="ja-JP" altLang="en-US"/>
          </a:p>
        </p:txBody>
      </p:sp>
    </p:spTree>
    <p:extLst>
      <p:ext uri="{BB962C8B-B14F-4D97-AF65-F5344CB8AC3E}">
        <p14:creationId xmlns:p14="http://schemas.microsoft.com/office/powerpoint/2010/main" val="1310282089"/>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タイトルとコンテンツ">
    <p:spTree>
      <p:nvGrpSpPr>
        <p:cNvPr id="1" name=""/>
        <p:cNvGrpSpPr/>
        <p:nvPr/>
      </p:nvGrpSpPr>
      <p:grpSpPr>
        <a:xfrm>
          <a:off x="0" y="0"/>
          <a:ext cx="0" cy="0"/>
          <a:chOff x="0" y="0"/>
          <a:chExt cx="0" cy="0"/>
        </a:xfrm>
      </p:grpSpPr>
      <p:sp>
        <p:nvSpPr>
          <p:cNvPr id="7" name="正方形/長方形 6"/>
          <p:cNvSpPr/>
          <p:nvPr/>
        </p:nvSpPr>
        <p:spPr>
          <a:xfrm>
            <a:off x="0" y="0"/>
            <a:ext cx="914400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latin typeface="Meiryo" panose="020B0604030504040204" pitchFamily="34" charset="-128"/>
              <a:ea typeface="メイリオ"/>
            </a:endParaRPr>
          </a:p>
        </p:txBody>
      </p:sp>
      <p:sp>
        <p:nvSpPr>
          <p:cNvPr id="9" name="角丸四角形 8"/>
          <p:cNvSpPr/>
          <p:nvPr/>
        </p:nvSpPr>
        <p:spPr>
          <a:xfrm>
            <a:off x="180000" y="620688"/>
            <a:ext cx="8784000" cy="6048312"/>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Meiryo" panose="020B0604030504040204" pitchFamily="34" charset="-128"/>
            </a:endParaRPr>
          </a:p>
        </p:txBody>
      </p:sp>
      <p:sp>
        <p:nvSpPr>
          <p:cNvPr id="6" name="Slide Number Placeholder 5"/>
          <p:cNvSpPr>
            <a:spLocks noGrp="1"/>
          </p:cNvSpPr>
          <p:nvPr>
            <p:ph type="sldNum" sz="quarter" idx="12"/>
          </p:nvPr>
        </p:nvSpPr>
        <p:spPr>
          <a:xfrm>
            <a:off x="6752922" y="6218703"/>
            <a:ext cx="2057400" cy="365125"/>
          </a:xfrm>
        </p:spPr>
        <p:txBody>
          <a:bodyPr/>
          <a:lstStyle>
            <a:lvl1pPr>
              <a:defRPr b="0" i="0">
                <a:solidFill>
                  <a:schemeClr val="tx1"/>
                </a:solidFill>
                <a:latin typeface="Meiryo" panose="020B0604030504040204" pitchFamily="34" charset="-128"/>
              </a:defRPr>
            </a:lvl1pPr>
          </a:lstStyle>
          <a:p>
            <a:pPr>
              <a:defRPr/>
            </a:pPr>
            <a:fld id="{72B57CB0-56E5-4ACF-8420-A2BA192548BE}" type="slidenum">
              <a:rPr lang="en-US" altLang="ja-JP" smtClean="0"/>
              <a:pPr>
                <a:defRPr/>
              </a:pPr>
              <a:t>‹#›</a:t>
            </a:fld>
            <a:endParaRPr lang="en-US" altLang="ja-JP"/>
          </a:p>
        </p:txBody>
      </p:sp>
      <p:sp>
        <p:nvSpPr>
          <p:cNvPr id="2" name="片側の 2 つの角を丸めた四角形 1">
            <a:extLst>
              <a:ext uri="{FF2B5EF4-FFF2-40B4-BE49-F238E27FC236}">
                <a16:creationId xmlns:a16="http://schemas.microsoft.com/office/drawing/2014/main" id="{13CFC539-0C79-D744-9F4D-9F6915F9160C}"/>
              </a:ext>
            </a:extLst>
          </p:cNvPr>
          <p:cNvSpPr/>
          <p:nvPr userDrawn="1"/>
        </p:nvSpPr>
        <p:spPr>
          <a:xfrm>
            <a:off x="176800" y="620688"/>
            <a:ext cx="8784000" cy="648000"/>
          </a:xfrm>
          <a:prstGeom prst="round2SameRect">
            <a:avLst>
              <a:gd name="adj1" fmla="val 39114"/>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Meiryo" panose="020B0604030504040204" pitchFamily="34" charset="-128"/>
            </a:endParaRPr>
          </a:p>
        </p:txBody>
      </p:sp>
      <p:sp>
        <p:nvSpPr>
          <p:cNvPr id="17" name="Title 1">
            <a:extLst>
              <a:ext uri="{FF2B5EF4-FFF2-40B4-BE49-F238E27FC236}">
                <a16:creationId xmlns:a16="http://schemas.microsoft.com/office/drawing/2014/main" id="{5DDC220D-62E9-5845-B1C4-23D7CD52CA93}"/>
              </a:ext>
            </a:extLst>
          </p:cNvPr>
          <p:cNvSpPr>
            <a:spLocks noGrp="1"/>
          </p:cNvSpPr>
          <p:nvPr>
            <p:ph type="title"/>
          </p:nvPr>
        </p:nvSpPr>
        <p:spPr>
          <a:xfrm>
            <a:off x="520700" y="620688"/>
            <a:ext cx="8102600" cy="648000"/>
          </a:xfrm>
          <a:noFill/>
        </p:spPr>
        <p:txBody>
          <a:bodyPr tIns="180000">
            <a:normAutofit/>
          </a:bodyPr>
          <a:lstStyle>
            <a:lvl1pPr>
              <a:defRPr sz="2600" b="1" i="0" spc="300">
                <a:solidFill>
                  <a:schemeClr val="bg1"/>
                </a:solidFill>
              </a:defRPr>
            </a:lvl1pPr>
          </a:lstStyle>
          <a:p>
            <a:r>
              <a:rPr lang="ja-JP" altLang="en-US"/>
              <a:t>マスター タイトルの書式設定</a:t>
            </a:r>
            <a:endParaRPr lang="en-US" dirty="0"/>
          </a:p>
        </p:txBody>
      </p:sp>
      <p:sp>
        <p:nvSpPr>
          <p:cNvPr id="4" name="テキスト プレースホルダー 3">
            <a:extLst>
              <a:ext uri="{FF2B5EF4-FFF2-40B4-BE49-F238E27FC236}">
                <a16:creationId xmlns:a16="http://schemas.microsoft.com/office/drawing/2014/main" id="{2BFD332F-BD37-9242-B074-C33C2EF86DF8}"/>
              </a:ext>
            </a:extLst>
          </p:cNvPr>
          <p:cNvSpPr>
            <a:spLocks noGrp="1"/>
          </p:cNvSpPr>
          <p:nvPr>
            <p:ph type="body" sz="quarter" idx="13"/>
          </p:nvPr>
        </p:nvSpPr>
        <p:spPr>
          <a:xfrm>
            <a:off x="668073" y="121092"/>
            <a:ext cx="7145411" cy="459568"/>
          </a:xfrm>
        </p:spPr>
        <p:txBody>
          <a:bodyPr anchor="ctr">
            <a:noAutofit/>
          </a:bodyPr>
          <a:lstStyle>
            <a:lvl1pPr>
              <a:defRPr sz="1900" b="1" spc="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kumimoji="1" lang="ja-JP" altLang="en-US"/>
              <a:t>マスター テキストの書式設定</a:t>
            </a:r>
          </a:p>
        </p:txBody>
      </p:sp>
      <p:sp>
        <p:nvSpPr>
          <p:cNvPr id="19" name="円/楕円 18">
            <a:extLst>
              <a:ext uri="{FF2B5EF4-FFF2-40B4-BE49-F238E27FC236}">
                <a16:creationId xmlns:a16="http://schemas.microsoft.com/office/drawing/2014/main" id="{6C9E609A-E078-9640-B418-E0CD44FCDC19}"/>
              </a:ext>
            </a:extLst>
          </p:cNvPr>
          <p:cNvSpPr>
            <a:spLocks noChangeAspect="1"/>
          </p:cNvSpPr>
          <p:nvPr userDrawn="1"/>
        </p:nvSpPr>
        <p:spPr>
          <a:xfrm>
            <a:off x="234949" y="130437"/>
            <a:ext cx="396000" cy="396000"/>
          </a:xfrm>
          <a:prstGeom prst="ellipse">
            <a:avLst/>
          </a:prstGeom>
          <a:solidFill>
            <a:schemeClr val="bg1"/>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Meiryo" panose="020B0604030504040204" pitchFamily="34" charset="-128"/>
            </a:endParaRPr>
          </a:p>
        </p:txBody>
      </p:sp>
      <p:sp>
        <p:nvSpPr>
          <p:cNvPr id="20" name="テキスト プレースホルダー 3">
            <a:extLst>
              <a:ext uri="{FF2B5EF4-FFF2-40B4-BE49-F238E27FC236}">
                <a16:creationId xmlns:a16="http://schemas.microsoft.com/office/drawing/2014/main" id="{DD6ADF94-F75A-A64A-A190-4ED6FEC294C9}"/>
              </a:ext>
            </a:extLst>
          </p:cNvPr>
          <p:cNvSpPr>
            <a:spLocks noGrp="1"/>
          </p:cNvSpPr>
          <p:nvPr>
            <p:ph type="body" sz="quarter" idx="14" hasCustomPrompt="1"/>
          </p:nvPr>
        </p:nvSpPr>
        <p:spPr>
          <a:xfrm>
            <a:off x="272073" y="142084"/>
            <a:ext cx="321751" cy="388812"/>
          </a:xfrm>
        </p:spPr>
        <p:txBody>
          <a:bodyPr anchor="ctr">
            <a:noAutofit/>
          </a:bodyPr>
          <a:lstStyle>
            <a:lvl1pPr algn="ctr">
              <a:defRPr sz="1800" b="1">
                <a:solidFill>
                  <a:schemeClr val="tx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kumimoji="1" lang="en-US" altLang="ja-JP" dirty="0"/>
              <a:t>1</a:t>
            </a:r>
            <a:endParaRPr kumimoji="1" lang="ja-JP" altLang="en-US"/>
          </a:p>
        </p:txBody>
      </p:sp>
    </p:spTree>
    <p:extLst>
      <p:ext uri="{BB962C8B-B14F-4D97-AF65-F5344CB8AC3E}">
        <p14:creationId xmlns:p14="http://schemas.microsoft.com/office/powerpoint/2010/main" val="4111040990"/>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8650" y="260648"/>
            <a:ext cx="7886700" cy="1325563"/>
          </a:xfrm>
        </p:spPr>
        <p:txBody>
          <a:bodyPr>
            <a:normAutofit/>
          </a:bodyPr>
          <a:lstStyle>
            <a:lvl1pPr algn="ctr">
              <a:defRPr sz="3400" b="1" i="0">
                <a:solidFill>
                  <a:schemeClr val="tx2"/>
                </a:solidFill>
              </a:defRPr>
            </a:lvl1pPr>
          </a:lstStyle>
          <a:p>
            <a:r>
              <a:rPr lang="ja-JP" altLang="en-US"/>
              <a:t>マスター タイトルの書式設定</a:t>
            </a:r>
            <a:endParaRPr lang="en-US" dirty="0"/>
          </a:p>
        </p:txBody>
      </p:sp>
      <p:sp>
        <p:nvSpPr>
          <p:cNvPr id="6" name="Slide Number Placeholder 5"/>
          <p:cNvSpPr>
            <a:spLocks noGrp="1"/>
          </p:cNvSpPr>
          <p:nvPr>
            <p:ph type="sldNum" sz="quarter" idx="12"/>
          </p:nvPr>
        </p:nvSpPr>
        <p:spPr>
          <a:xfrm>
            <a:off x="6622916" y="6313541"/>
            <a:ext cx="2057400" cy="365125"/>
          </a:xfrm>
        </p:spPr>
        <p:txBody>
          <a:bodyPr/>
          <a:lstStyle>
            <a:lvl1pPr>
              <a:defRPr b="0" i="0">
                <a:solidFill>
                  <a:schemeClr val="tx1"/>
                </a:solidFill>
                <a:latin typeface="Meiryo" panose="020B0604030504040204" pitchFamily="34" charset="-128"/>
              </a:defRPr>
            </a:lvl1pPr>
          </a:lstStyle>
          <a:p>
            <a:pPr>
              <a:defRPr/>
            </a:pPr>
            <a:fld id="{72B57CB0-56E5-4ACF-8420-A2BA192548BE}" type="slidenum">
              <a:rPr lang="en-US" altLang="ja-JP" smtClean="0"/>
              <a:pPr>
                <a:defRPr/>
              </a:pPr>
              <a:t>‹#›</a:t>
            </a:fld>
            <a:endParaRPr lang="en-US" altLang="ja-JP"/>
          </a:p>
        </p:txBody>
      </p:sp>
      <p:grpSp>
        <p:nvGrpSpPr>
          <p:cNvPr id="38" name="グループ化 37">
            <a:extLst>
              <a:ext uri="{FF2B5EF4-FFF2-40B4-BE49-F238E27FC236}">
                <a16:creationId xmlns:a16="http://schemas.microsoft.com/office/drawing/2014/main" id="{C4061219-7DB6-0740-AF3F-12F4F5F75A24}"/>
              </a:ext>
            </a:extLst>
          </p:cNvPr>
          <p:cNvGrpSpPr/>
          <p:nvPr/>
        </p:nvGrpSpPr>
        <p:grpSpPr>
          <a:xfrm>
            <a:off x="-200" y="-6153"/>
            <a:ext cx="288000" cy="6864153"/>
            <a:chOff x="-200" y="-6153"/>
            <a:chExt cx="288000" cy="6864153"/>
          </a:xfrm>
        </p:grpSpPr>
        <p:sp>
          <p:nvSpPr>
            <p:cNvPr id="39" name="正方形/長方形 38">
              <a:extLst>
                <a:ext uri="{FF2B5EF4-FFF2-40B4-BE49-F238E27FC236}">
                  <a16:creationId xmlns:a16="http://schemas.microsoft.com/office/drawing/2014/main" id="{BF89133D-C412-C94A-BD6A-DF19F3BF0596}"/>
                </a:ext>
              </a:extLst>
            </p:cNvPr>
            <p:cNvSpPr/>
            <p:nvPr userDrawn="1"/>
          </p:nvSpPr>
          <p:spPr>
            <a:xfrm>
              <a:off x="-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0" name="正方形/長方形 39">
              <a:extLst>
                <a:ext uri="{FF2B5EF4-FFF2-40B4-BE49-F238E27FC236}">
                  <a16:creationId xmlns:a16="http://schemas.microsoft.com/office/drawing/2014/main" id="{9F423D70-FE5B-514F-933F-03F698EE3A21}"/>
                </a:ext>
              </a:extLst>
            </p:cNvPr>
            <p:cNvSpPr/>
            <p:nvPr userDrawn="1"/>
          </p:nvSpPr>
          <p:spPr>
            <a:xfrm>
              <a:off x="-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1" name="正方形/長方形 40">
              <a:extLst>
                <a:ext uri="{FF2B5EF4-FFF2-40B4-BE49-F238E27FC236}">
                  <a16:creationId xmlns:a16="http://schemas.microsoft.com/office/drawing/2014/main" id="{236F6FBA-94E2-674C-B6E0-52F4AF6C0FA4}"/>
                </a:ext>
              </a:extLst>
            </p:cNvPr>
            <p:cNvSpPr/>
            <p:nvPr userDrawn="1"/>
          </p:nvSpPr>
          <p:spPr>
            <a:xfrm>
              <a:off x="-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2" name="正方形/長方形 41">
              <a:extLst>
                <a:ext uri="{FF2B5EF4-FFF2-40B4-BE49-F238E27FC236}">
                  <a16:creationId xmlns:a16="http://schemas.microsoft.com/office/drawing/2014/main" id="{9276586B-8157-3A46-9878-316E76C2A6E5}"/>
                </a:ext>
              </a:extLst>
            </p:cNvPr>
            <p:cNvSpPr/>
            <p:nvPr userDrawn="1"/>
          </p:nvSpPr>
          <p:spPr>
            <a:xfrm>
              <a:off x="-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3" name="正方形/長方形 42">
              <a:extLst>
                <a:ext uri="{FF2B5EF4-FFF2-40B4-BE49-F238E27FC236}">
                  <a16:creationId xmlns:a16="http://schemas.microsoft.com/office/drawing/2014/main" id="{23104A98-4B73-724D-95B2-337D859A4326}"/>
                </a:ext>
              </a:extLst>
            </p:cNvPr>
            <p:cNvSpPr/>
            <p:nvPr userDrawn="1"/>
          </p:nvSpPr>
          <p:spPr>
            <a:xfrm>
              <a:off x="-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4" name="正方形/長方形 43">
              <a:extLst>
                <a:ext uri="{FF2B5EF4-FFF2-40B4-BE49-F238E27FC236}">
                  <a16:creationId xmlns:a16="http://schemas.microsoft.com/office/drawing/2014/main" id="{F70F5E15-C569-1543-B59F-6A7A400A3419}"/>
                </a:ext>
              </a:extLst>
            </p:cNvPr>
            <p:cNvSpPr/>
            <p:nvPr userDrawn="1"/>
          </p:nvSpPr>
          <p:spPr>
            <a:xfrm>
              <a:off x="-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5" name="正方形/長方形 44">
              <a:extLst>
                <a:ext uri="{FF2B5EF4-FFF2-40B4-BE49-F238E27FC236}">
                  <a16:creationId xmlns:a16="http://schemas.microsoft.com/office/drawing/2014/main" id="{447C08BD-7EB7-274F-B075-6AF12AA1B691}"/>
                </a:ext>
              </a:extLst>
            </p:cNvPr>
            <p:cNvSpPr/>
            <p:nvPr userDrawn="1"/>
          </p:nvSpPr>
          <p:spPr>
            <a:xfrm>
              <a:off x="-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6" name="正方形/長方形 45">
              <a:extLst>
                <a:ext uri="{FF2B5EF4-FFF2-40B4-BE49-F238E27FC236}">
                  <a16:creationId xmlns:a16="http://schemas.microsoft.com/office/drawing/2014/main" id="{291F4937-D8FA-E948-8AFE-35FCA83B5707}"/>
                </a:ext>
              </a:extLst>
            </p:cNvPr>
            <p:cNvSpPr/>
            <p:nvPr userDrawn="1"/>
          </p:nvSpPr>
          <p:spPr>
            <a:xfrm>
              <a:off x="-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7" name="正方形/長方形 46">
              <a:extLst>
                <a:ext uri="{FF2B5EF4-FFF2-40B4-BE49-F238E27FC236}">
                  <a16:creationId xmlns:a16="http://schemas.microsoft.com/office/drawing/2014/main" id="{180BB46B-51C4-B741-8D5A-E6FAEF820525}"/>
                </a:ext>
              </a:extLst>
            </p:cNvPr>
            <p:cNvSpPr/>
            <p:nvPr userDrawn="1"/>
          </p:nvSpPr>
          <p:spPr>
            <a:xfrm>
              <a:off x="-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8" name="正方形/長方形 47">
              <a:extLst>
                <a:ext uri="{FF2B5EF4-FFF2-40B4-BE49-F238E27FC236}">
                  <a16:creationId xmlns:a16="http://schemas.microsoft.com/office/drawing/2014/main" id="{161D32EA-5FC7-C442-97EB-C52BA4324AC4}"/>
                </a:ext>
              </a:extLst>
            </p:cNvPr>
            <p:cNvSpPr/>
            <p:nvPr userDrawn="1"/>
          </p:nvSpPr>
          <p:spPr>
            <a:xfrm>
              <a:off x="-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9" name="正方形/長方形 48">
              <a:extLst>
                <a:ext uri="{FF2B5EF4-FFF2-40B4-BE49-F238E27FC236}">
                  <a16:creationId xmlns:a16="http://schemas.microsoft.com/office/drawing/2014/main" id="{AEA5C31D-B88F-E342-ADD8-E879FA05F3BB}"/>
                </a:ext>
              </a:extLst>
            </p:cNvPr>
            <p:cNvSpPr/>
            <p:nvPr userDrawn="1"/>
          </p:nvSpPr>
          <p:spPr>
            <a:xfrm>
              <a:off x="-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0" name="正方形/長方形 49">
              <a:extLst>
                <a:ext uri="{FF2B5EF4-FFF2-40B4-BE49-F238E27FC236}">
                  <a16:creationId xmlns:a16="http://schemas.microsoft.com/office/drawing/2014/main" id="{E4E76CEC-0C4B-9347-847D-F2D8ECBB156F}"/>
                </a:ext>
              </a:extLst>
            </p:cNvPr>
            <p:cNvSpPr/>
            <p:nvPr userDrawn="1"/>
          </p:nvSpPr>
          <p:spPr>
            <a:xfrm>
              <a:off x="-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1" name="正方形/長方形 50">
              <a:extLst>
                <a:ext uri="{FF2B5EF4-FFF2-40B4-BE49-F238E27FC236}">
                  <a16:creationId xmlns:a16="http://schemas.microsoft.com/office/drawing/2014/main" id="{D241BA39-48AF-214F-A4EB-FF924C0E3D14}"/>
                </a:ext>
              </a:extLst>
            </p:cNvPr>
            <p:cNvSpPr/>
            <p:nvPr userDrawn="1"/>
          </p:nvSpPr>
          <p:spPr>
            <a:xfrm>
              <a:off x="-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2" name="正方形/長方形 51">
              <a:extLst>
                <a:ext uri="{FF2B5EF4-FFF2-40B4-BE49-F238E27FC236}">
                  <a16:creationId xmlns:a16="http://schemas.microsoft.com/office/drawing/2014/main" id="{6CE3C4C9-F9A5-AD42-8E83-250ED00C4BEB}"/>
                </a:ext>
              </a:extLst>
            </p:cNvPr>
            <p:cNvSpPr/>
            <p:nvPr userDrawn="1"/>
          </p:nvSpPr>
          <p:spPr>
            <a:xfrm>
              <a:off x="-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grpSp>
      <p:grpSp>
        <p:nvGrpSpPr>
          <p:cNvPr id="53" name="グループ化 52">
            <a:extLst>
              <a:ext uri="{FF2B5EF4-FFF2-40B4-BE49-F238E27FC236}">
                <a16:creationId xmlns:a16="http://schemas.microsoft.com/office/drawing/2014/main" id="{2D748358-46B5-DE42-AA71-A85647C4266F}"/>
              </a:ext>
            </a:extLst>
          </p:cNvPr>
          <p:cNvGrpSpPr/>
          <p:nvPr/>
        </p:nvGrpSpPr>
        <p:grpSpPr>
          <a:xfrm>
            <a:off x="8856200" y="-6153"/>
            <a:ext cx="288000" cy="6864153"/>
            <a:chOff x="8856200" y="-6153"/>
            <a:chExt cx="288000" cy="6864153"/>
          </a:xfrm>
        </p:grpSpPr>
        <p:sp>
          <p:nvSpPr>
            <p:cNvPr id="54" name="正方形/長方形 53">
              <a:extLst>
                <a:ext uri="{FF2B5EF4-FFF2-40B4-BE49-F238E27FC236}">
                  <a16:creationId xmlns:a16="http://schemas.microsoft.com/office/drawing/2014/main" id="{EEF16B95-28C7-8143-86FD-2849BB0663CB}"/>
                </a:ext>
              </a:extLst>
            </p:cNvPr>
            <p:cNvSpPr/>
            <p:nvPr userDrawn="1"/>
          </p:nvSpPr>
          <p:spPr>
            <a:xfrm>
              <a:off x="8856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5" name="正方形/長方形 54">
              <a:extLst>
                <a:ext uri="{FF2B5EF4-FFF2-40B4-BE49-F238E27FC236}">
                  <a16:creationId xmlns:a16="http://schemas.microsoft.com/office/drawing/2014/main" id="{DB27609C-9CCF-644B-B6C0-D4341E02516A}"/>
                </a:ext>
              </a:extLst>
            </p:cNvPr>
            <p:cNvSpPr/>
            <p:nvPr userDrawn="1"/>
          </p:nvSpPr>
          <p:spPr>
            <a:xfrm>
              <a:off x="8856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6" name="正方形/長方形 55">
              <a:extLst>
                <a:ext uri="{FF2B5EF4-FFF2-40B4-BE49-F238E27FC236}">
                  <a16:creationId xmlns:a16="http://schemas.microsoft.com/office/drawing/2014/main" id="{EE6DF319-478E-6B40-8013-30E633875E2C}"/>
                </a:ext>
              </a:extLst>
            </p:cNvPr>
            <p:cNvSpPr/>
            <p:nvPr userDrawn="1"/>
          </p:nvSpPr>
          <p:spPr>
            <a:xfrm>
              <a:off x="8856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7" name="正方形/長方形 56">
              <a:extLst>
                <a:ext uri="{FF2B5EF4-FFF2-40B4-BE49-F238E27FC236}">
                  <a16:creationId xmlns:a16="http://schemas.microsoft.com/office/drawing/2014/main" id="{E6D76D53-ECC7-DC47-9FA2-632A63314DC5}"/>
                </a:ext>
              </a:extLst>
            </p:cNvPr>
            <p:cNvSpPr/>
            <p:nvPr userDrawn="1"/>
          </p:nvSpPr>
          <p:spPr>
            <a:xfrm>
              <a:off x="8856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8" name="正方形/長方形 57">
              <a:extLst>
                <a:ext uri="{FF2B5EF4-FFF2-40B4-BE49-F238E27FC236}">
                  <a16:creationId xmlns:a16="http://schemas.microsoft.com/office/drawing/2014/main" id="{396EF355-0BB4-7D4B-AD0D-C3988C581E96}"/>
                </a:ext>
              </a:extLst>
            </p:cNvPr>
            <p:cNvSpPr/>
            <p:nvPr userDrawn="1"/>
          </p:nvSpPr>
          <p:spPr>
            <a:xfrm>
              <a:off x="8856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9" name="正方形/長方形 58">
              <a:extLst>
                <a:ext uri="{FF2B5EF4-FFF2-40B4-BE49-F238E27FC236}">
                  <a16:creationId xmlns:a16="http://schemas.microsoft.com/office/drawing/2014/main" id="{1FC9EB5A-D477-8741-A9C8-47A459091768}"/>
                </a:ext>
              </a:extLst>
            </p:cNvPr>
            <p:cNvSpPr/>
            <p:nvPr userDrawn="1"/>
          </p:nvSpPr>
          <p:spPr>
            <a:xfrm>
              <a:off x="8856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0" name="正方形/長方形 59">
              <a:extLst>
                <a:ext uri="{FF2B5EF4-FFF2-40B4-BE49-F238E27FC236}">
                  <a16:creationId xmlns:a16="http://schemas.microsoft.com/office/drawing/2014/main" id="{63741E29-023A-C240-B019-8B6A04C8A6E3}"/>
                </a:ext>
              </a:extLst>
            </p:cNvPr>
            <p:cNvSpPr/>
            <p:nvPr userDrawn="1"/>
          </p:nvSpPr>
          <p:spPr>
            <a:xfrm>
              <a:off x="8856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1" name="正方形/長方形 60">
              <a:extLst>
                <a:ext uri="{FF2B5EF4-FFF2-40B4-BE49-F238E27FC236}">
                  <a16:creationId xmlns:a16="http://schemas.microsoft.com/office/drawing/2014/main" id="{273A2B15-3A22-5B42-A35B-9BDDAE5B70DA}"/>
                </a:ext>
              </a:extLst>
            </p:cNvPr>
            <p:cNvSpPr/>
            <p:nvPr userDrawn="1"/>
          </p:nvSpPr>
          <p:spPr>
            <a:xfrm>
              <a:off x="8856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2" name="正方形/長方形 61">
              <a:extLst>
                <a:ext uri="{FF2B5EF4-FFF2-40B4-BE49-F238E27FC236}">
                  <a16:creationId xmlns:a16="http://schemas.microsoft.com/office/drawing/2014/main" id="{45FAA0B0-C42C-DE46-9E8A-14E8AB5E6EC0}"/>
                </a:ext>
              </a:extLst>
            </p:cNvPr>
            <p:cNvSpPr/>
            <p:nvPr userDrawn="1"/>
          </p:nvSpPr>
          <p:spPr>
            <a:xfrm>
              <a:off x="8856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3" name="正方形/長方形 62">
              <a:extLst>
                <a:ext uri="{FF2B5EF4-FFF2-40B4-BE49-F238E27FC236}">
                  <a16:creationId xmlns:a16="http://schemas.microsoft.com/office/drawing/2014/main" id="{8F86B887-6A86-694D-92D9-B35897449251}"/>
                </a:ext>
              </a:extLst>
            </p:cNvPr>
            <p:cNvSpPr/>
            <p:nvPr userDrawn="1"/>
          </p:nvSpPr>
          <p:spPr>
            <a:xfrm>
              <a:off x="8856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4" name="正方形/長方形 63">
              <a:extLst>
                <a:ext uri="{FF2B5EF4-FFF2-40B4-BE49-F238E27FC236}">
                  <a16:creationId xmlns:a16="http://schemas.microsoft.com/office/drawing/2014/main" id="{271675B4-4665-724B-95F8-F6ADDBB133CD}"/>
                </a:ext>
              </a:extLst>
            </p:cNvPr>
            <p:cNvSpPr/>
            <p:nvPr userDrawn="1"/>
          </p:nvSpPr>
          <p:spPr>
            <a:xfrm>
              <a:off x="8856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5" name="正方形/長方形 64">
              <a:extLst>
                <a:ext uri="{FF2B5EF4-FFF2-40B4-BE49-F238E27FC236}">
                  <a16:creationId xmlns:a16="http://schemas.microsoft.com/office/drawing/2014/main" id="{9A62A299-AB77-7643-93AE-CA99DEA8944F}"/>
                </a:ext>
              </a:extLst>
            </p:cNvPr>
            <p:cNvSpPr/>
            <p:nvPr userDrawn="1"/>
          </p:nvSpPr>
          <p:spPr>
            <a:xfrm>
              <a:off x="8856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6" name="正方形/長方形 65">
              <a:extLst>
                <a:ext uri="{FF2B5EF4-FFF2-40B4-BE49-F238E27FC236}">
                  <a16:creationId xmlns:a16="http://schemas.microsoft.com/office/drawing/2014/main" id="{CCFCBA4B-C432-1141-8454-6019C58A4A6B}"/>
                </a:ext>
              </a:extLst>
            </p:cNvPr>
            <p:cNvSpPr/>
            <p:nvPr userDrawn="1"/>
          </p:nvSpPr>
          <p:spPr>
            <a:xfrm>
              <a:off x="8856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7" name="正方形/長方形 66">
              <a:extLst>
                <a:ext uri="{FF2B5EF4-FFF2-40B4-BE49-F238E27FC236}">
                  <a16:creationId xmlns:a16="http://schemas.microsoft.com/office/drawing/2014/main" id="{3B2E2DDA-FA26-8E4A-9D8A-1513FFF7E091}"/>
                </a:ext>
              </a:extLst>
            </p:cNvPr>
            <p:cNvSpPr/>
            <p:nvPr userDrawn="1"/>
          </p:nvSpPr>
          <p:spPr>
            <a:xfrm>
              <a:off x="8856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grpSp>
      <p:sp>
        <p:nvSpPr>
          <p:cNvPr id="34" name="コンテンツ プレースホルダー 2">
            <a:extLst>
              <a:ext uri="{FF2B5EF4-FFF2-40B4-BE49-F238E27FC236}">
                <a16:creationId xmlns:a16="http://schemas.microsoft.com/office/drawing/2014/main" id="{1E7CDEFF-9655-0042-905C-9C60B828595E}"/>
              </a:ext>
            </a:extLst>
          </p:cNvPr>
          <p:cNvSpPr>
            <a:spLocks noGrp="1"/>
          </p:cNvSpPr>
          <p:nvPr>
            <p:ph idx="1"/>
          </p:nvPr>
        </p:nvSpPr>
        <p:spPr>
          <a:xfrm>
            <a:off x="628650" y="1628977"/>
            <a:ext cx="7886700" cy="4351338"/>
          </a:xfrm>
        </p:spPr>
        <p:txBody>
          <a:bodyPr>
            <a:normAutofit/>
          </a:bodyPr>
          <a:lstStyle>
            <a:lvl1pPr>
              <a:lnSpc>
                <a:spcPct val="120000"/>
              </a:lnSpc>
              <a:defRPr sz="2400"/>
            </a:lvl1pPr>
            <a:lvl2pPr>
              <a:lnSpc>
                <a:spcPct val="120000"/>
              </a:lnSpc>
              <a:defRPr sz="2400"/>
            </a:lvl2pPr>
            <a:lvl3pPr>
              <a:lnSpc>
                <a:spcPct val="120000"/>
              </a:lnSpc>
              <a:defRPr sz="2400"/>
            </a:lvl3pPr>
            <a:lvl4pPr>
              <a:lnSpc>
                <a:spcPct val="120000"/>
              </a:lnSpc>
              <a:defRPr sz="2400"/>
            </a:lvl4pPr>
            <a:lvl5pPr>
              <a:lnSpc>
                <a:spcPct val="120000"/>
              </a:lnSpc>
              <a:defRPr sz="24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4241959839"/>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_タイトルとコンテンツ">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3E1E5A76-D5D4-0247-889E-7AF54C57C00D}"/>
              </a:ext>
            </a:extLst>
          </p:cNvPr>
          <p:cNvSpPr/>
          <p:nvPr/>
        </p:nvSpPr>
        <p:spPr>
          <a:xfrm>
            <a:off x="0" y="0"/>
            <a:ext cx="9144000" cy="6858000"/>
          </a:xfrm>
          <a:prstGeom prst="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11"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b="0" i="0">
                <a:solidFill>
                  <a:schemeClr val="tx1"/>
                </a:solidFill>
                <a:latin typeface="Meiryo" panose="020B0604030504040204" pitchFamily="34" charset="-128"/>
              </a:defRPr>
            </a:lvl1pPr>
          </a:lstStyle>
          <a:p>
            <a:pPr>
              <a:defRPr/>
            </a:pPr>
            <a:fld id="{72B57CB0-56E5-4ACF-8420-A2BA192548BE}" type="slidenum">
              <a:rPr lang="en-US" altLang="ja-JP" smtClean="0"/>
              <a:pPr>
                <a:defRPr/>
              </a:pPr>
              <a:t>‹#›</a:t>
            </a:fld>
            <a:endParaRPr lang="en-US" altLang="ja-JP"/>
          </a:p>
        </p:txBody>
      </p:sp>
      <p:sp>
        <p:nvSpPr>
          <p:cNvPr id="13" name="Title 1">
            <a:extLst>
              <a:ext uri="{FF2B5EF4-FFF2-40B4-BE49-F238E27FC236}">
                <a16:creationId xmlns:a16="http://schemas.microsoft.com/office/drawing/2014/main" id="{E6C34F1E-9512-1442-9A36-CA39FC554346}"/>
              </a:ext>
            </a:extLst>
          </p:cNvPr>
          <p:cNvSpPr>
            <a:spLocks noGrp="1"/>
          </p:cNvSpPr>
          <p:nvPr>
            <p:ph type="title"/>
          </p:nvPr>
        </p:nvSpPr>
        <p:spPr>
          <a:xfrm>
            <a:off x="162000" y="365126"/>
            <a:ext cx="8820000" cy="1325563"/>
          </a:xfrm>
        </p:spPr>
        <p:txBody>
          <a:bodyPr/>
          <a:lstStyle>
            <a:lvl1pPr algn="ctr">
              <a:defRPr b="1" i="0">
                <a:solidFill>
                  <a:schemeClr val="tx2"/>
                </a:solidFill>
              </a:defRPr>
            </a:lvl1pPr>
          </a:lstStyle>
          <a:p>
            <a:r>
              <a:rPr lang="ja-JP" altLang="en-US"/>
              <a:t>マスター タイトルの書式設定</a:t>
            </a:r>
            <a:endParaRPr lang="en-US" dirty="0"/>
          </a:p>
        </p:txBody>
      </p:sp>
    </p:spTree>
    <p:extLst>
      <p:ext uri="{BB962C8B-B14F-4D97-AF65-F5344CB8AC3E}">
        <p14:creationId xmlns:p14="http://schemas.microsoft.com/office/powerpoint/2010/main" val="2688108904"/>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白紙">
    <p:spTree>
      <p:nvGrpSpPr>
        <p:cNvPr id="1" name=""/>
        <p:cNvGrpSpPr/>
        <p:nvPr/>
      </p:nvGrpSpPr>
      <p:grpSpPr>
        <a:xfrm>
          <a:off x="0" y="0"/>
          <a:ext cx="0" cy="0"/>
          <a:chOff x="0" y="0"/>
          <a:chExt cx="0" cy="0"/>
        </a:xfrm>
      </p:grpSpPr>
      <p:sp>
        <p:nvSpPr>
          <p:cNvPr id="42" name="正方形/長方形 41">
            <a:extLst>
              <a:ext uri="{FF2B5EF4-FFF2-40B4-BE49-F238E27FC236}">
                <a16:creationId xmlns:a16="http://schemas.microsoft.com/office/drawing/2014/main" id="{31A7D776-3F41-2B4A-92FD-8435CCBC0EC6}"/>
              </a:ext>
            </a:extLst>
          </p:cNvPr>
          <p:cNvSpPr/>
          <p:nvPr/>
        </p:nvSpPr>
        <p:spPr>
          <a:xfrm>
            <a:off x="0" y="0"/>
            <a:ext cx="9144000" cy="6858000"/>
          </a:xfrm>
          <a:prstGeom prst="rect">
            <a:avLst/>
          </a:pr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latin typeface="Meiryo" panose="020B0604030504040204" pitchFamily="34" charset="-128"/>
              <a:ea typeface="メイリオ"/>
            </a:endParaRPr>
          </a:p>
        </p:txBody>
      </p:sp>
      <p:sp>
        <p:nvSpPr>
          <p:cNvPr id="43" name="角丸四角形 42">
            <a:extLst>
              <a:ext uri="{FF2B5EF4-FFF2-40B4-BE49-F238E27FC236}">
                <a16:creationId xmlns:a16="http://schemas.microsoft.com/office/drawing/2014/main" id="{B6132808-6E4D-B943-9CD3-F31D3F154EA5}"/>
              </a:ext>
            </a:extLst>
          </p:cNvPr>
          <p:cNvSpPr/>
          <p:nvPr/>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Meiryo" panose="020B0604030504040204" pitchFamily="34" charset="-128"/>
            </a:endParaRPr>
          </a:p>
        </p:txBody>
      </p:sp>
      <p:sp>
        <p:nvSpPr>
          <p:cNvPr id="45" name="Slide Number Placeholder 5">
            <a:extLst>
              <a:ext uri="{FF2B5EF4-FFF2-40B4-BE49-F238E27FC236}">
                <a16:creationId xmlns:a16="http://schemas.microsoft.com/office/drawing/2014/main" id="{614D2026-BC30-8348-8256-CB9173A61881}"/>
              </a:ext>
            </a:extLst>
          </p:cNvPr>
          <p:cNvSpPr>
            <a:spLocks noGrp="1"/>
          </p:cNvSpPr>
          <p:nvPr>
            <p:ph type="sldNum" sz="quarter" idx="12"/>
          </p:nvPr>
        </p:nvSpPr>
        <p:spPr>
          <a:xfrm>
            <a:off x="6752922" y="6218703"/>
            <a:ext cx="2057400" cy="365125"/>
          </a:xfrm>
        </p:spPr>
        <p:txBody>
          <a:bodyPr/>
          <a:lstStyle>
            <a:lvl1pPr>
              <a:defRPr b="0" i="0">
                <a:solidFill>
                  <a:schemeClr val="tx1"/>
                </a:solidFill>
                <a:latin typeface="Meiryo" panose="020B0604030504040204" pitchFamily="34" charset="-128"/>
              </a:defRPr>
            </a:lvl1pPr>
          </a:lstStyle>
          <a:p>
            <a:pPr>
              <a:defRPr/>
            </a:pPr>
            <a:fld id="{CBF934BD-E90C-48AD-ABF4-D83759C07D99}" type="slidenum">
              <a:rPr lang="en-US" altLang="ja-JP" smtClean="0"/>
              <a:pPr>
                <a:defRPr/>
              </a:pPr>
              <a:t>‹#›</a:t>
            </a:fld>
            <a:endParaRPr lang="en-US" altLang="ja-JP"/>
          </a:p>
        </p:txBody>
      </p:sp>
    </p:spTree>
    <p:extLst>
      <p:ext uri="{BB962C8B-B14F-4D97-AF65-F5344CB8AC3E}">
        <p14:creationId xmlns:p14="http://schemas.microsoft.com/office/powerpoint/2010/main" val="16276430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白紙">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b="0" i="0">
                <a:solidFill>
                  <a:schemeClr val="tx1"/>
                </a:solidFill>
                <a:latin typeface="Meiryo" panose="020B0604030504040204" pitchFamily="34" charset="-128"/>
              </a:defRPr>
            </a:lvl1pPr>
          </a:lstStyle>
          <a:p>
            <a:pPr>
              <a:defRPr/>
            </a:pPr>
            <a:fld id="{72B57CB0-56E5-4ACF-8420-A2BA192548BE}" type="slidenum">
              <a:rPr lang="en-US" altLang="ja-JP" smtClean="0"/>
              <a:pPr>
                <a:defRPr/>
              </a:pPr>
              <a:t>‹#›</a:t>
            </a:fld>
            <a:endParaRPr lang="en-US" altLang="ja-JP"/>
          </a:p>
        </p:txBody>
      </p:sp>
    </p:spTree>
    <p:extLst>
      <p:ext uri="{BB962C8B-B14F-4D97-AF65-F5344CB8AC3E}">
        <p14:creationId xmlns:p14="http://schemas.microsoft.com/office/powerpoint/2010/main" val="909022216"/>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628977"/>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6"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200" b="0" i="0">
                <a:solidFill>
                  <a:schemeClr val="tx1"/>
                </a:solidFill>
                <a:latin typeface="Meiryo" panose="020B0604030504040204" pitchFamily="34" charset="-128"/>
                <a:ea typeface="Meiryo" panose="020B0604030504040204" pitchFamily="34" charset="-128"/>
              </a:defRPr>
            </a:lvl1pPr>
          </a:lstStyle>
          <a:p>
            <a:pPr>
              <a:defRPr/>
            </a:pPr>
            <a:fld id="{72B57CB0-56E5-4ACF-8420-A2BA192548BE}" type="slidenum">
              <a:rPr lang="en-US" altLang="ja-JP" smtClean="0"/>
              <a:pPr>
                <a:defRPr/>
              </a:pPr>
              <a:t>‹#›</a:t>
            </a:fld>
            <a:endParaRPr lang="en-US" altLang="ja-JP" dirty="0"/>
          </a:p>
        </p:txBody>
      </p:sp>
    </p:spTree>
    <p:extLst>
      <p:ext uri="{BB962C8B-B14F-4D97-AF65-F5344CB8AC3E}">
        <p14:creationId xmlns:p14="http://schemas.microsoft.com/office/powerpoint/2010/main" val="1806092013"/>
      </p:ext>
    </p:extLst>
  </p:cSld>
  <p:clrMap bg1="lt1" tx1="dk1" bg2="lt2" tx2="dk2" accent1="accent1" accent2="accent2" accent3="accent3" accent4="accent4" accent5="accent5" accent6="accent6" hlink="hlink" folHlink="folHlink"/>
  <p:sldLayoutIdLst>
    <p:sldLayoutId id="2147483987" r:id="rId1"/>
    <p:sldLayoutId id="2147483984" r:id="rId2"/>
    <p:sldLayoutId id="2147483988" r:id="rId3"/>
    <p:sldLayoutId id="2147483976" r:id="rId4"/>
    <p:sldLayoutId id="2147483981" r:id="rId5"/>
    <p:sldLayoutId id="2147483977" r:id="rId6"/>
    <p:sldLayoutId id="2147483980" r:id="rId7"/>
    <p:sldLayoutId id="2147483982" r:id="rId8"/>
    <p:sldLayoutId id="2147483983" r:id="rId9"/>
    <p:sldLayoutId id="2147483985" r:id="rId10"/>
  </p:sldLayoutIdLst>
  <p:hf hdr="0" ftr="0" dt="0"/>
  <p:txStyles>
    <p:titleStyle>
      <a:lvl1pPr algn="ctr" defTabSz="914400" rtl="0" eaLnBrk="1" latinLnBrk="0" hangingPunct="1">
        <a:lnSpc>
          <a:spcPct val="90000"/>
        </a:lnSpc>
        <a:spcBef>
          <a:spcPct val="0"/>
        </a:spcBef>
        <a:buNone/>
        <a:defRPr kumimoji="1" sz="4000" b="1" i="0" kern="1200">
          <a:solidFill>
            <a:schemeClr val="tx2"/>
          </a:solidFill>
          <a:latin typeface="+mj-ea"/>
          <a:ea typeface="+mj-ea"/>
          <a:cs typeface="+mj-cs"/>
        </a:defRPr>
      </a:lvl1pPr>
    </p:titleStyle>
    <p:bodyStyle>
      <a:lvl1pPr marL="0" indent="0" algn="l" defTabSz="914400" rtl="0" eaLnBrk="1" latinLnBrk="0" hangingPunct="1">
        <a:lnSpc>
          <a:spcPct val="110000"/>
        </a:lnSpc>
        <a:spcBef>
          <a:spcPts val="1000"/>
        </a:spcBef>
        <a:spcAft>
          <a:spcPts val="0"/>
        </a:spcAft>
        <a:buFontTx/>
        <a:buNone/>
        <a:defRPr kumimoji="1" sz="2800" b="0" i="0" kern="1200">
          <a:solidFill>
            <a:schemeClr val="tx1"/>
          </a:solidFill>
          <a:latin typeface="+mn-ea"/>
          <a:ea typeface="+mn-ea"/>
          <a:cs typeface="+mn-cs"/>
        </a:defRPr>
      </a:lvl1pPr>
      <a:lvl2pPr marL="457200" indent="0" algn="l" defTabSz="914400" rtl="0" eaLnBrk="1" latinLnBrk="0" hangingPunct="1">
        <a:lnSpc>
          <a:spcPct val="110000"/>
        </a:lnSpc>
        <a:spcBef>
          <a:spcPts val="500"/>
        </a:spcBef>
        <a:spcAft>
          <a:spcPts val="0"/>
        </a:spcAft>
        <a:buFontTx/>
        <a:buNone/>
        <a:defRPr kumimoji="1" sz="2400" b="0" i="0" kern="1200">
          <a:solidFill>
            <a:schemeClr val="tx1"/>
          </a:solidFill>
          <a:latin typeface="+mn-ea"/>
          <a:ea typeface="+mn-ea"/>
          <a:cs typeface="+mn-cs"/>
        </a:defRPr>
      </a:lvl2pPr>
      <a:lvl3pPr marL="914400" indent="0" algn="l" defTabSz="914400" rtl="0" eaLnBrk="1" latinLnBrk="0" hangingPunct="1">
        <a:lnSpc>
          <a:spcPct val="110000"/>
        </a:lnSpc>
        <a:spcBef>
          <a:spcPts val="500"/>
        </a:spcBef>
        <a:spcAft>
          <a:spcPts val="0"/>
        </a:spcAft>
        <a:buFontTx/>
        <a:buNone/>
        <a:defRPr kumimoji="1" sz="2000" b="0" i="0" kern="1200">
          <a:solidFill>
            <a:schemeClr val="tx1"/>
          </a:solidFill>
          <a:latin typeface="+mn-ea"/>
          <a:ea typeface="+mn-ea"/>
          <a:cs typeface="+mn-cs"/>
        </a:defRPr>
      </a:lvl3pPr>
      <a:lvl4pPr marL="1371600" indent="0" algn="l" defTabSz="914400" rtl="0" eaLnBrk="1" latinLnBrk="0" hangingPunct="1">
        <a:lnSpc>
          <a:spcPct val="110000"/>
        </a:lnSpc>
        <a:spcBef>
          <a:spcPts val="500"/>
        </a:spcBef>
        <a:spcAft>
          <a:spcPts val="0"/>
        </a:spcAft>
        <a:buFontTx/>
        <a:buNone/>
        <a:defRPr kumimoji="1" sz="1800" b="0" i="0" kern="1200">
          <a:solidFill>
            <a:schemeClr val="tx1"/>
          </a:solidFill>
          <a:latin typeface="+mn-ea"/>
          <a:ea typeface="+mn-ea"/>
          <a:cs typeface="+mn-cs"/>
        </a:defRPr>
      </a:lvl4pPr>
      <a:lvl5pPr marL="1828800" indent="0" algn="l" defTabSz="914400" rtl="0" eaLnBrk="1" latinLnBrk="0" hangingPunct="1">
        <a:lnSpc>
          <a:spcPct val="110000"/>
        </a:lnSpc>
        <a:spcBef>
          <a:spcPts val="500"/>
        </a:spcBef>
        <a:spcAft>
          <a:spcPts val="0"/>
        </a:spcAft>
        <a:buFontTx/>
        <a:buNone/>
        <a:defRPr kumimoji="1" sz="1800" b="0" i="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package" Target="../embeddings/Microsoft_Word_Document.docx"/><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10.xml"/><Relationship Id="rId7" Type="http://schemas.openxmlformats.org/officeDocument/2006/relationships/image" Target="../media/image22.png"/><Relationship Id="rId12" Type="http://schemas.openxmlformats.org/officeDocument/2006/relationships/image" Target="../media/image14.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image" Target="../media/image21.png"/><Relationship Id="rId11" Type="http://schemas.openxmlformats.org/officeDocument/2006/relationships/package" Target="../embeddings/Microsoft_Word_Document7.docx"/><Relationship Id="rId5" Type="http://schemas.openxmlformats.org/officeDocument/2006/relationships/image" Target="../media/image17.png"/><Relationship Id="rId10" Type="http://schemas.openxmlformats.org/officeDocument/2006/relationships/image" Target="../media/image20.emf"/><Relationship Id="rId4" Type="http://schemas.openxmlformats.org/officeDocument/2006/relationships/image" Target="../media/image16.png"/><Relationship Id="rId9" Type="http://schemas.openxmlformats.org/officeDocument/2006/relationships/package" Target="../embeddings/Microsoft_Word_Document6.docx"/></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24.emf"/><Relationship Id="rId3" Type="http://schemas.openxmlformats.org/officeDocument/2006/relationships/notesSlide" Target="../notesSlides/notesSlide11.xml"/><Relationship Id="rId7" Type="http://schemas.openxmlformats.org/officeDocument/2006/relationships/image" Target="../media/image26.png"/><Relationship Id="rId12" Type="http://schemas.openxmlformats.org/officeDocument/2006/relationships/package" Target="../embeddings/Microsoft_Word_Document9.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image" Target="../media/image25.jpeg"/><Relationship Id="rId11" Type="http://schemas.openxmlformats.org/officeDocument/2006/relationships/image" Target="../media/image23.emf"/><Relationship Id="rId5" Type="http://schemas.openxmlformats.org/officeDocument/2006/relationships/image" Target="../media/image16.png"/><Relationship Id="rId15" Type="http://schemas.openxmlformats.org/officeDocument/2006/relationships/image" Target="../media/image14.emf"/><Relationship Id="rId10" Type="http://schemas.openxmlformats.org/officeDocument/2006/relationships/package" Target="../embeddings/Microsoft_Word_Document8.docx"/><Relationship Id="rId4" Type="http://schemas.openxmlformats.org/officeDocument/2006/relationships/image" Target="../media/image17.png"/><Relationship Id="rId9" Type="http://schemas.openxmlformats.org/officeDocument/2006/relationships/image" Target="../media/image28.jpeg"/><Relationship Id="rId14" Type="http://schemas.openxmlformats.org/officeDocument/2006/relationships/package" Target="../embeddings/Microsoft_Word_Document10.docx"/></Relationships>
</file>

<file path=ppt/slides/_rels/slide12.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package" Target="../embeddings/Microsoft_Word_Document13.docx"/><Relationship Id="rId18" Type="http://schemas.openxmlformats.org/officeDocument/2006/relationships/image" Target="../media/image34.emf"/><Relationship Id="rId26" Type="http://schemas.openxmlformats.org/officeDocument/2006/relationships/image" Target="../media/image23.emf"/><Relationship Id="rId3" Type="http://schemas.openxmlformats.org/officeDocument/2006/relationships/notesSlide" Target="../notesSlides/notesSlide12.xml"/><Relationship Id="rId21" Type="http://schemas.openxmlformats.org/officeDocument/2006/relationships/package" Target="../embeddings/Microsoft_Word_Document17.docx"/><Relationship Id="rId7" Type="http://schemas.openxmlformats.org/officeDocument/2006/relationships/package" Target="../embeddings/Microsoft_Word_Document11.docx"/><Relationship Id="rId12" Type="http://schemas.openxmlformats.org/officeDocument/2006/relationships/image" Target="../media/image31.wmf"/><Relationship Id="rId17" Type="http://schemas.openxmlformats.org/officeDocument/2006/relationships/package" Target="../embeddings/Microsoft_Word_Document15.docx"/><Relationship Id="rId25" Type="http://schemas.openxmlformats.org/officeDocument/2006/relationships/package" Target="../embeddings/Microsoft_Word_Document19.docx"/><Relationship Id="rId2" Type="http://schemas.openxmlformats.org/officeDocument/2006/relationships/slideLayout" Target="../slideLayouts/slideLayout5.xml"/><Relationship Id="rId16" Type="http://schemas.openxmlformats.org/officeDocument/2006/relationships/image" Target="../media/image33.emf"/><Relationship Id="rId20" Type="http://schemas.openxmlformats.org/officeDocument/2006/relationships/image" Target="../media/image35.emf"/><Relationship Id="rId29" Type="http://schemas.openxmlformats.org/officeDocument/2006/relationships/package" Target="../embeddings/Microsoft_Word_Document21.docx"/><Relationship Id="rId1" Type="http://schemas.openxmlformats.org/officeDocument/2006/relationships/vmlDrawing" Target="../drawings/vmlDrawing6.vml"/><Relationship Id="rId6" Type="http://schemas.openxmlformats.org/officeDocument/2006/relationships/image" Target="../media/image42.png"/><Relationship Id="rId11" Type="http://schemas.openxmlformats.org/officeDocument/2006/relationships/oleObject" Target="../embeddings/oleObject1.bin"/><Relationship Id="rId24" Type="http://schemas.openxmlformats.org/officeDocument/2006/relationships/image" Target="../media/image37.emf"/><Relationship Id="rId32" Type="http://schemas.openxmlformats.org/officeDocument/2006/relationships/image" Target="../media/image39.emf"/><Relationship Id="rId5" Type="http://schemas.openxmlformats.org/officeDocument/2006/relationships/image" Target="../media/image41.png"/><Relationship Id="rId15" Type="http://schemas.openxmlformats.org/officeDocument/2006/relationships/package" Target="../embeddings/Microsoft_Word_Document14.docx"/><Relationship Id="rId23" Type="http://schemas.openxmlformats.org/officeDocument/2006/relationships/package" Target="../embeddings/Microsoft_Word_Document18.docx"/><Relationship Id="rId28" Type="http://schemas.openxmlformats.org/officeDocument/2006/relationships/image" Target="../media/image38.emf"/><Relationship Id="rId10" Type="http://schemas.openxmlformats.org/officeDocument/2006/relationships/image" Target="../media/image30.emf"/><Relationship Id="rId19" Type="http://schemas.openxmlformats.org/officeDocument/2006/relationships/package" Target="../embeddings/Microsoft_Word_Document16.docx"/><Relationship Id="rId31" Type="http://schemas.openxmlformats.org/officeDocument/2006/relationships/package" Target="../embeddings/Microsoft_Word_Document22.docx"/><Relationship Id="rId4" Type="http://schemas.openxmlformats.org/officeDocument/2006/relationships/image" Target="../media/image40.png"/><Relationship Id="rId9" Type="http://schemas.openxmlformats.org/officeDocument/2006/relationships/package" Target="../embeddings/Microsoft_Word_Document12.docx"/><Relationship Id="rId14" Type="http://schemas.openxmlformats.org/officeDocument/2006/relationships/image" Target="../media/image32.emf"/><Relationship Id="rId22" Type="http://schemas.openxmlformats.org/officeDocument/2006/relationships/image" Target="../media/image36.emf"/><Relationship Id="rId27" Type="http://schemas.openxmlformats.org/officeDocument/2006/relationships/package" Target="../embeddings/Microsoft_Word_Document20.docx"/><Relationship Id="rId30" Type="http://schemas.openxmlformats.org/officeDocument/2006/relationships/image" Target="../media/image24.emf"/></Relationships>
</file>

<file path=ppt/slides/_rels/slide13.xml.rels><?xml version="1.0" encoding="UTF-8" standalone="yes"?>
<Relationships xmlns="http://schemas.openxmlformats.org/package/2006/relationships"><Relationship Id="rId8" Type="http://schemas.openxmlformats.org/officeDocument/2006/relationships/image" Target="../media/image44.emf"/><Relationship Id="rId13" Type="http://schemas.openxmlformats.org/officeDocument/2006/relationships/package" Target="../embeddings/Microsoft_Word_Document27.docx"/><Relationship Id="rId3" Type="http://schemas.openxmlformats.org/officeDocument/2006/relationships/notesSlide" Target="../notesSlides/notesSlide13.xml"/><Relationship Id="rId7" Type="http://schemas.openxmlformats.org/officeDocument/2006/relationships/package" Target="../embeddings/Microsoft_Word_Document24.docx"/><Relationship Id="rId12" Type="http://schemas.openxmlformats.org/officeDocument/2006/relationships/image" Target="../media/image46.emf"/><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image" Target="../media/image43.emf"/><Relationship Id="rId11" Type="http://schemas.openxmlformats.org/officeDocument/2006/relationships/package" Target="../embeddings/Microsoft_Word_Document26.docx"/><Relationship Id="rId5" Type="http://schemas.openxmlformats.org/officeDocument/2006/relationships/package" Target="../embeddings/Microsoft_Word_Document23.docx"/><Relationship Id="rId10" Type="http://schemas.openxmlformats.org/officeDocument/2006/relationships/image" Target="../media/image45.emf"/><Relationship Id="rId4" Type="http://schemas.openxmlformats.org/officeDocument/2006/relationships/image" Target="../media/image47.png"/><Relationship Id="rId9" Type="http://schemas.openxmlformats.org/officeDocument/2006/relationships/package" Target="../embeddings/Microsoft_Word_Document25.docx"/><Relationship Id="rId14" Type="http://schemas.openxmlformats.org/officeDocument/2006/relationships/image" Target="../media/image20.emf"/></Relationships>
</file>

<file path=ppt/slides/_rels/slide14.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43.emf"/><Relationship Id="rId18" Type="http://schemas.openxmlformats.org/officeDocument/2006/relationships/package" Target="../embeddings/Microsoft_Word_Document32.docx"/><Relationship Id="rId3" Type="http://schemas.openxmlformats.org/officeDocument/2006/relationships/notesSlide" Target="../notesSlides/notesSlide14.xml"/><Relationship Id="rId21" Type="http://schemas.openxmlformats.org/officeDocument/2006/relationships/package" Target="../embeddings/Microsoft_Word_Document34.docx"/><Relationship Id="rId7" Type="http://schemas.openxmlformats.org/officeDocument/2006/relationships/image" Target="../media/image54.png"/><Relationship Id="rId12" Type="http://schemas.openxmlformats.org/officeDocument/2006/relationships/package" Target="../embeddings/Microsoft_Word_Document29.docx"/><Relationship Id="rId17" Type="http://schemas.openxmlformats.org/officeDocument/2006/relationships/image" Target="../media/image49.emf"/><Relationship Id="rId2" Type="http://schemas.openxmlformats.org/officeDocument/2006/relationships/slideLayout" Target="../slideLayouts/slideLayout5.xml"/><Relationship Id="rId16" Type="http://schemas.openxmlformats.org/officeDocument/2006/relationships/package" Target="../embeddings/Microsoft_Word_Document31.docx"/><Relationship Id="rId20" Type="http://schemas.openxmlformats.org/officeDocument/2006/relationships/package" Target="../embeddings/Microsoft_Word_Document33.docx"/><Relationship Id="rId1" Type="http://schemas.openxmlformats.org/officeDocument/2006/relationships/vmlDrawing" Target="../drawings/vmlDrawing8.vml"/><Relationship Id="rId6" Type="http://schemas.openxmlformats.org/officeDocument/2006/relationships/image" Target="../media/image53.png"/><Relationship Id="rId11" Type="http://schemas.openxmlformats.org/officeDocument/2006/relationships/image" Target="../media/image20.emf"/><Relationship Id="rId5" Type="http://schemas.openxmlformats.org/officeDocument/2006/relationships/image" Target="../media/image52.png"/><Relationship Id="rId15" Type="http://schemas.openxmlformats.org/officeDocument/2006/relationships/image" Target="../media/image48.emf"/><Relationship Id="rId10" Type="http://schemas.openxmlformats.org/officeDocument/2006/relationships/package" Target="../embeddings/Microsoft_Word_Document28.docx"/><Relationship Id="rId19" Type="http://schemas.openxmlformats.org/officeDocument/2006/relationships/image" Target="../media/image50.emf"/><Relationship Id="rId4" Type="http://schemas.openxmlformats.org/officeDocument/2006/relationships/image" Target="../media/image51.png"/><Relationship Id="rId9" Type="http://schemas.openxmlformats.org/officeDocument/2006/relationships/image" Target="../media/image56.png"/><Relationship Id="rId14" Type="http://schemas.openxmlformats.org/officeDocument/2006/relationships/package" Target="../embeddings/Microsoft_Word_Document30.docx"/><Relationship Id="rId22" Type="http://schemas.openxmlformats.org/officeDocument/2006/relationships/image" Target="../media/image24.emf"/></Relationships>
</file>

<file path=ppt/slides/_rels/slide15.xml.rels><?xml version="1.0" encoding="UTF-8" standalone="yes"?>
<Relationships xmlns="http://schemas.openxmlformats.org/package/2006/relationships"><Relationship Id="rId8" Type="http://schemas.openxmlformats.org/officeDocument/2006/relationships/image" Target="../media/image20.emf"/><Relationship Id="rId13" Type="http://schemas.openxmlformats.org/officeDocument/2006/relationships/package" Target="../embeddings/Microsoft_Word_Document38.docx"/><Relationship Id="rId18" Type="http://schemas.openxmlformats.org/officeDocument/2006/relationships/image" Target="../media/image60.emf"/><Relationship Id="rId26" Type="http://schemas.openxmlformats.org/officeDocument/2006/relationships/image" Target="../media/image64.emf"/><Relationship Id="rId3" Type="http://schemas.openxmlformats.org/officeDocument/2006/relationships/notesSlide" Target="../notesSlides/notesSlide15.xml"/><Relationship Id="rId21" Type="http://schemas.openxmlformats.org/officeDocument/2006/relationships/package" Target="../embeddings/Microsoft_Word_Macro-Enabled_Document.docm"/><Relationship Id="rId7" Type="http://schemas.openxmlformats.org/officeDocument/2006/relationships/package" Target="../embeddings/Microsoft_Word_Document35.docx"/><Relationship Id="rId12" Type="http://schemas.openxmlformats.org/officeDocument/2006/relationships/image" Target="../media/image57.emf"/><Relationship Id="rId17" Type="http://schemas.openxmlformats.org/officeDocument/2006/relationships/package" Target="../embeddings/Microsoft_Word_Document40.docx"/><Relationship Id="rId25" Type="http://schemas.openxmlformats.org/officeDocument/2006/relationships/package" Target="../embeddings/Microsoft_Word_Document43.docx"/><Relationship Id="rId2" Type="http://schemas.openxmlformats.org/officeDocument/2006/relationships/slideLayout" Target="../slideLayouts/slideLayout5.xml"/><Relationship Id="rId16" Type="http://schemas.openxmlformats.org/officeDocument/2006/relationships/image" Target="../media/image59.emf"/><Relationship Id="rId20" Type="http://schemas.openxmlformats.org/officeDocument/2006/relationships/image" Target="../media/image61.emf"/><Relationship Id="rId29" Type="http://schemas.openxmlformats.org/officeDocument/2006/relationships/package" Target="../embeddings/Microsoft_Word_Document45.docx"/><Relationship Id="rId1" Type="http://schemas.openxmlformats.org/officeDocument/2006/relationships/vmlDrawing" Target="../drawings/vmlDrawing9.vml"/><Relationship Id="rId6" Type="http://schemas.openxmlformats.org/officeDocument/2006/relationships/image" Target="../media/image69.png"/><Relationship Id="rId11" Type="http://schemas.openxmlformats.org/officeDocument/2006/relationships/package" Target="../embeddings/Microsoft_Word_Document37.docx"/><Relationship Id="rId24" Type="http://schemas.openxmlformats.org/officeDocument/2006/relationships/image" Target="../media/image63.emf"/><Relationship Id="rId5" Type="http://schemas.openxmlformats.org/officeDocument/2006/relationships/image" Target="../media/image68.png"/><Relationship Id="rId15" Type="http://schemas.openxmlformats.org/officeDocument/2006/relationships/package" Target="../embeddings/Microsoft_Word_Document39.docx"/><Relationship Id="rId23" Type="http://schemas.openxmlformats.org/officeDocument/2006/relationships/package" Target="../embeddings/Microsoft_Word_Document42.docx"/><Relationship Id="rId28" Type="http://schemas.openxmlformats.org/officeDocument/2006/relationships/image" Target="../media/image65.emf"/><Relationship Id="rId10" Type="http://schemas.openxmlformats.org/officeDocument/2006/relationships/image" Target="../media/image43.emf"/><Relationship Id="rId19" Type="http://schemas.openxmlformats.org/officeDocument/2006/relationships/package" Target="../embeddings/Microsoft_Word_Document41.docx"/><Relationship Id="rId4" Type="http://schemas.openxmlformats.org/officeDocument/2006/relationships/image" Target="../media/image67.png"/><Relationship Id="rId9" Type="http://schemas.openxmlformats.org/officeDocument/2006/relationships/package" Target="../embeddings/Microsoft_Word_Document36.docx"/><Relationship Id="rId14" Type="http://schemas.openxmlformats.org/officeDocument/2006/relationships/image" Target="../media/image58.emf"/><Relationship Id="rId22" Type="http://schemas.openxmlformats.org/officeDocument/2006/relationships/image" Target="../media/image62.emf"/><Relationship Id="rId27" Type="http://schemas.openxmlformats.org/officeDocument/2006/relationships/package" Target="../embeddings/Microsoft_Word_Document44.docx"/><Relationship Id="rId30" Type="http://schemas.openxmlformats.org/officeDocument/2006/relationships/image" Target="../media/image66.emf"/></Relationships>
</file>

<file path=ppt/slides/_rels/slide16.xml.rels><?xml version="1.0" encoding="UTF-8" standalone="yes"?>
<Relationships xmlns="http://schemas.openxmlformats.org/package/2006/relationships"><Relationship Id="rId13" Type="http://schemas.openxmlformats.org/officeDocument/2006/relationships/image" Target="../media/image45.emf"/><Relationship Id="rId18" Type="http://schemas.openxmlformats.org/officeDocument/2006/relationships/image" Target="../media/image70.emf"/><Relationship Id="rId26" Type="http://schemas.openxmlformats.org/officeDocument/2006/relationships/package" Target="../embeddings/Microsoft_Word_Document57.docx"/><Relationship Id="rId3" Type="http://schemas.openxmlformats.org/officeDocument/2006/relationships/notesSlide" Target="../notesSlides/notesSlide16.xml"/><Relationship Id="rId21" Type="http://schemas.openxmlformats.org/officeDocument/2006/relationships/package" Target="../embeddings/Microsoft_Word_Document54.docx"/><Relationship Id="rId7" Type="http://schemas.openxmlformats.org/officeDocument/2006/relationships/image" Target="../media/image20.emf"/><Relationship Id="rId12" Type="http://schemas.openxmlformats.org/officeDocument/2006/relationships/package" Target="../embeddings/Microsoft_Word_Document49.docx"/><Relationship Id="rId17" Type="http://schemas.openxmlformats.org/officeDocument/2006/relationships/package" Target="../embeddings/Microsoft_Word_Document52.docx"/><Relationship Id="rId25" Type="http://schemas.openxmlformats.org/officeDocument/2006/relationships/image" Target="../media/image72.emf"/><Relationship Id="rId33" Type="http://schemas.openxmlformats.org/officeDocument/2006/relationships/image" Target="../media/image76.emf"/><Relationship Id="rId2" Type="http://schemas.openxmlformats.org/officeDocument/2006/relationships/slideLayout" Target="../slideLayouts/slideLayout5.xml"/><Relationship Id="rId16" Type="http://schemas.openxmlformats.org/officeDocument/2006/relationships/package" Target="../embeddings/Microsoft_Word_Document51.docx"/><Relationship Id="rId20" Type="http://schemas.openxmlformats.org/officeDocument/2006/relationships/image" Target="../media/image50.emf"/><Relationship Id="rId29" Type="http://schemas.openxmlformats.org/officeDocument/2006/relationships/image" Target="../media/image74.emf"/><Relationship Id="rId1" Type="http://schemas.openxmlformats.org/officeDocument/2006/relationships/vmlDrawing" Target="../drawings/vmlDrawing10.vml"/><Relationship Id="rId6" Type="http://schemas.openxmlformats.org/officeDocument/2006/relationships/package" Target="../embeddings/Microsoft_Word_Document46.docx"/><Relationship Id="rId11" Type="http://schemas.openxmlformats.org/officeDocument/2006/relationships/image" Target="../media/image44.emf"/><Relationship Id="rId24" Type="http://schemas.openxmlformats.org/officeDocument/2006/relationships/package" Target="../embeddings/Microsoft_Word_Document56.docx"/><Relationship Id="rId32" Type="http://schemas.openxmlformats.org/officeDocument/2006/relationships/package" Target="../embeddings/Microsoft_Word_Document60.docx"/><Relationship Id="rId5" Type="http://schemas.openxmlformats.org/officeDocument/2006/relationships/image" Target="../media/image77.jpg"/><Relationship Id="rId15" Type="http://schemas.openxmlformats.org/officeDocument/2006/relationships/image" Target="../media/image46.emf"/><Relationship Id="rId23" Type="http://schemas.openxmlformats.org/officeDocument/2006/relationships/image" Target="../media/image71.emf"/><Relationship Id="rId28" Type="http://schemas.openxmlformats.org/officeDocument/2006/relationships/package" Target="../embeddings/Microsoft_Word_Document58.docx"/><Relationship Id="rId10" Type="http://schemas.openxmlformats.org/officeDocument/2006/relationships/package" Target="../embeddings/Microsoft_Word_Document48.docx"/><Relationship Id="rId19" Type="http://schemas.openxmlformats.org/officeDocument/2006/relationships/package" Target="../embeddings/Microsoft_Word_Document53.docx"/><Relationship Id="rId31" Type="http://schemas.openxmlformats.org/officeDocument/2006/relationships/image" Target="../media/image75.emf"/><Relationship Id="rId4" Type="http://schemas.openxmlformats.org/officeDocument/2006/relationships/image" Target="../media/image8.png"/><Relationship Id="rId9" Type="http://schemas.openxmlformats.org/officeDocument/2006/relationships/image" Target="../media/image43.emf"/><Relationship Id="rId14" Type="http://schemas.openxmlformats.org/officeDocument/2006/relationships/package" Target="../embeddings/Microsoft_Word_Document50.docx"/><Relationship Id="rId22" Type="http://schemas.openxmlformats.org/officeDocument/2006/relationships/package" Target="../embeddings/Microsoft_Word_Document55.docx"/><Relationship Id="rId27" Type="http://schemas.openxmlformats.org/officeDocument/2006/relationships/image" Target="../media/image73.emf"/><Relationship Id="rId30" Type="http://schemas.openxmlformats.org/officeDocument/2006/relationships/package" Target="../embeddings/Microsoft_Word_Document59.docx"/><Relationship Id="rId8" Type="http://schemas.openxmlformats.org/officeDocument/2006/relationships/package" Target="../embeddings/Microsoft_Word_Document47.docx"/></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image" Target="../media/image78.emf"/><Relationship Id="rId5" Type="http://schemas.openxmlformats.org/officeDocument/2006/relationships/package" Target="../embeddings/Microsoft_Word_Document61.docx"/><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notesSlide" Target="../notesSlides/notesSlide21.xml"/><Relationship Id="rId7" Type="http://schemas.openxmlformats.org/officeDocument/2006/relationships/image" Target="../media/image84.png"/><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image" Target="../media/image83.png"/><Relationship Id="rId5" Type="http://schemas.openxmlformats.org/officeDocument/2006/relationships/image" Target="../media/image82.png"/><Relationship Id="rId10" Type="http://schemas.openxmlformats.org/officeDocument/2006/relationships/image" Target="../media/image80.emf"/><Relationship Id="rId4" Type="http://schemas.openxmlformats.org/officeDocument/2006/relationships/image" Target="../media/image81.png"/><Relationship Id="rId9" Type="http://schemas.openxmlformats.org/officeDocument/2006/relationships/package" Target="../embeddings/Microsoft_Word_Document62.docx"/></Relationships>
</file>

<file path=ppt/slides/_rels/slide22.xml.rels><?xml version="1.0" encoding="UTF-8" standalone="yes"?>
<Relationships xmlns="http://schemas.openxmlformats.org/package/2006/relationships"><Relationship Id="rId8" Type="http://schemas.openxmlformats.org/officeDocument/2006/relationships/image" Target="../media/image91.png"/><Relationship Id="rId13" Type="http://schemas.openxmlformats.org/officeDocument/2006/relationships/image" Target="../media/image96.png"/><Relationship Id="rId18" Type="http://schemas.openxmlformats.org/officeDocument/2006/relationships/image" Target="../media/image80.emf"/><Relationship Id="rId3" Type="http://schemas.openxmlformats.org/officeDocument/2006/relationships/notesSlide" Target="../notesSlides/notesSlide22.xml"/><Relationship Id="rId21" Type="http://schemas.openxmlformats.org/officeDocument/2006/relationships/package" Target="../embeddings/Microsoft_Word_Document65.docx"/><Relationship Id="rId7" Type="http://schemas.openxmlformats.org/officeDocument/2006/relationships/image" Target="../media/image67.png"/><Relationship Id="rId12" Type="http://schemas.openxmlformats.org/officeDocument/2006/relationships/image" Target="../media/image95.png"/><Relationship Id="rId17" Type="http://schemas.openxmlformats.org/officeDocument/2006/relationships/package" Target="../embeddings/Microsoft_Word_Document63.docx"/><Relationship Id="rId2" Type="http://schemas.openxmlformats.org/officeDocument/2006/relationships/slideLayout" Target="../slideLayouts/slideLayout5.xml"/><Relationship Id="rId16" Type="http://schemas.openxmlformats.org/officeDocument/2006/relationships/image" Target="../media/image99.png"/><Relationship Id="rId20" Type="http://schemas.openxmlformats.org/officeDocument/2006/relationships/image" Target="../media/image86.emf"/><Relationship Id="rId1" Type="http://schemas.openxmlformats.org/officeDocument/2006/relationships/vmlDrawing" Target="../drawings/vmlDrawing13.vml"/><Relationship Id="rId6" Type="http://schemas.openxmlformats.org/officeDocument/2006/relationships/image" Target="../media/image90.png"/><Relationship Id="rId11" Type="http://schemas.openxmlformats.org/officeDocument/2006/relationships/image" Target="../media/image94.png"/><Relationship Id="rId5" Type="http://schemas.openxmlformats.org/officeDocument/2006/relationships/image" Target="../media/image89.png"/><Relationship Id="rId15" Type="http://schemas.openxmlformats.org/officeDocument/2006/relationships/image" Target="../media/image98.png"/><Relationship Id="rId10" Type="http://schemas.openxmlformats.org/officeDocument/2006/relationships/image" Target="../media/image93.png"/><Relationship Id="rId19" Type="http://schemas.openxmlformats.org/officeDocument/2006/relationships/package" Target="../embeddings/Microsoft_Word_Document64.docx"/><Relationship Id="rId4" Type="http://schemas.openxmlformats.org/officeDocument/2006/relationships/image" Target="../media/image88.png"/><Relationship Id="rId9" Type="http://schemas.openxmlformats.org/officeDocument/2006/relationships/image" Target="../media/image92.png"/><Relationship Id="rId14" Type="http://schemas.openxmlformats.org/officeDocument/2006/relationships/image" Target="../media/image97.png"/><Relationship Id="rId22" Type="http://schemas.openxmlformats.org/officeDocument/2006/relationships/image" Target="../media/image87.emf"/></Relationships>
</file>

<file path=ppt/slides/_rels/slide23.xml.rels><?xml version="1.0" encoding="UTF-8" standalone="yes"?>
<Relationships xmlns="http://schemas.openxmlformats.org/package/2006/relationships"><Relationship Id="rId8" Type="http://schemas.openxmlformats.org/officeDocument/2006/relationships/image" Target="../media/image113.png"/><Relationship Id="rId13" Type="http://schemas.openxmlformats.org/officeDocument/2006/relationships/package" Target="../embeddings/Microsoft_Word_Document67.docx"/><Relationship Id="rId18" Type="http://schemas.openxmlformats.org/officeDocument/2006/relationships/image" Target="../media/image103.emf"/><Relationship Id="rId26" Type="http://schemas.openxmlformats.org/officeDocument/2006/relationships/image" Target="../media/image107.emf"/><Relationship Id="rId3" Type="http://schemas.openxmlformats.org/officeDocument/2006/relationships/notesSlide" Target="../notesSlides/notesSlide23.xml"/><Relationship Id="rId21" Type="http://schemas.openxmlformats.org/officeDocument/2006/relationships/package" Target="../embeddings/Microsoft_Word_Document71.docx"/><Relationship Id="rId7" Type="http://schemas.openxmlformats.org/officeDocument/2006/relationships/image" Target="../media/image112.png"/><Relationship Id="rId12" Type="http://schemas.openxmlformats.org/officeDocument/2006/relationships/image" Target="../media/image100.emf"/><Relationship Id="rId17" Type="http://schemas.openxmlformats.org/officeDocument/2006/relationships/package" Target="../embeddings/Microsoft_Word_Document69.docx"/><Relationship Id="rId25" Type="http://schemas.openxmlformats.org/officeDocument/2006/relationships/package" Target="../embeddings/Microsoft_Word_Document73.docx"/><Relationship Id="rId2" Type="http://schemas.openxmlformats.org/officeDocument/2006/relationships/slideLayout" Target="../slideLayouts/slideLayout5.xml"/><Relationship Id="rId16" Type="http://schemas.openxmlformats.org/officeDocument/2006/relationships/image" Target="../media/image102.emf"/><Relationship Id="rId20" Type="http://schemas.openxmlformats.org/officeDocument/2006/relationships/image" Target="../media/image104.emf"/><Relationship Id="rId1" Type="http://schemas.openxmlformats.org/officeDocument/2006/relationships/vmlDrawing" Target="../drawings/vmlDrawing14.vml"/><Relationship Id="rId6" Type="http://schemas.openxmlformats.org/officeDocument/2006/relationships/image" Target="../media/image111.emf"/><Relationship Id="rId11" Type="http://schemas.openxmlformats.org/officeDocument/2006/relationships/package" Target="../embeddings/Microsoft_Word_Document66.docx"/><Relationship Id="rId24" Type="http://schemas.openxmlformats.org/officeDocument/2006/relationships/image" Target="../media/image106.emf"/><Relationship Id="rId5" Type="http://schemas.openxmlformats.org/officeDocument/2006/relationships/image" Target="../media/image110.png"/><Relationship Id="rId15" Type="http://schemas.openxmlformats.org/officeDocument/2006/relationships/package" Target="../embeddings/Microsoft_Word_Document68.docx"/><Relationship Id="rId23" Type="http://schemas.openxmlformats.org/officeDocument/2006/relationships/package" Target="../embeddings/Microsoft_Word_Document72.docx"/><Relationship Id="rId28" Type="http://schemas.openxmlformats.org/officeDocument/2006/relationships/image" Target="../media/image108.emf"/><Relationship Id="rId10" Type="http://schemas.openxmlformats.org/officeDocument/2006/relationships/image" Target="../media/image115.png"/><Relationship Id="rId19" Type="http://schemas.openxmlformats.org/officeDocument/2006/relationships/package" Target="../embeddings/Microsoft_Word_Document70.docx"/><Relationship Id="rId4" Type="http://schemas.openxmlformats.org/officeDocument/2006/relationships/image" Target="../media/image109.png"/><Relationship Id="rId9" Type="http://schemas.openxmlformats.org/officeDocument/2006/relationships/image" Target="../media/image114.png"/><Relationship Id="rId14" Type="http://schemas.openxmlformats.org/officeDocument/2006/relationships/image" Target="../media/image101.emf"/><Relationship Id="rId22" Type="http://schemas.openxmlformats.org/officeDocument/2006/relationships/image" Target="../media/image105.emf"/><Relationship Id="rId27" Type="http://schemas.openxmlformats.org/officeDocument/2006/relationships/package" Target="../embeddings/Microsoft_Word_Document74.docx"/></Relationships>
</file>

<file path=ppt/slides/_rels/slide24.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notesSlide" Target="../notesSlides/notesSlide6.xml"/><Relationship Id="rId7" Type="http://schemas.openxmlformats.org/officeDocument/2006/relationships/package" Target="../embeddings/Microsoft_Word_Document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Document1.docx"/><Relationship Id="rId10" Type="http://schemas.openxmlformats.org/officeDocument/2006/relationships/image" Target="../media/image11.emf"/><Relationship Id="rId4" Type="http://schemas.openxmlformats.org/officeDocument/2006/relationships/image" Target="../media/image12.png"/><Relationship Id="rId9" Type="http://schemas.openxmlformats.org/officeDocument/2006/relationships/package" Target="../embeddings/Microsoft_Word_Document3.docx"/></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Word_Document4.docx"/><Relationship Id="rId3" Type="http://schemas.openxmlformats.org/officeDocument/2006/relationships/notesSlide" Target="../notesSlides/notesSlide9.xml"/><Relationship Id="rId7" Type="http://schemas.openxmlformats.org/officeDocument/2006/relationships/image" Target="../media/image19.png"/><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18.jpeg"/><Relationship Id="rId11" Type="http://schemas.openxmlformats.org/officeDocument/2006/relationships/image" Target="../media/image15.emf"/><Relationship Id="rId5" Type="http://schemas.openxmlformats.org/officeDocument/2006/relationships/image" Target="../media/image17.png"/><Relationship Id="rId10" Type="http://schemas.openxmlformats.org/officeDocument/2006/relationships/package" Target="../embeddings/Microsoft_Word_Document5.docx"/><Relationship Id="rId4" Type="http://schemas.openxmlformats.org/officeDocument/2006/relationships/image" Target="../media/image16.png"/><Relationship Id="rId9"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ctrTitle"/>
          </p:nvPr>
        </p:nvSpPr>
        <p:spPr>
          <a:xfrm>
            <a:off x="1332707" y="3049796"/>
            <a:ext cx="6478587" cy="1936175"/>
          </a:xfrm>
          <a:effectLst/>
        </p:spPr>
        <p:txBody>
          <a:bodyPr>
            <a:noAutofit/>
          </a:bodyPr>
          <a:lstStyle/>
          <a:p>
            <a:pPr>
              <a:lnSpc>
                <a:spcPct val="90000"/>
              </a:lnSpc>
            </a:pPr>
            <a:r>
              <a:rPr lang="ja-JP" altLang="en-US" sz="5800" spc="300" dirty="0"/>
              <a:t>はじめての</a:t>
            </a:r>
            <a:br>
              <a:rPr lang="en-US" altLang="ja-JP" spc="300" dirty="0"/>
            </a:br>
            <a:r>
              <a:rPr lang="en-US" altLang="ja-JP" sz="9600" spc="300" dirty="0">
                <a:solidFill>
                  <a:srgbClr val="E5001E"/>
                </a:solidFill>
              </a:rPr>
              <a:t>S</a:t>
            </a:r>
            <a:r>
              <a:rPr lang="en-US" altLang="ja-JP" sz="9600" spc="300" dirty="0">
                <a:solidFill>
                  <a:schemeClr val="accent5"/>
                </a:solidFill>
              </a:rPr>
              <a:t>D</a:t>
            </a:r>
            <a:r>
              <a:rPr lang="en-US" altLang="ja-JP" sz="9600" spc="300" dirty="0">
                <a:solidFill>
                  <a:schemeClr val="accent3"/>
                </a:solidFill>
              </a:rPr>
              <a:t>G</a:t>
            </a:r>
            <a:r>
              <a:rPr lang="en-US" altLang="ja-JP" sz="9600" spc="300" dirty="0">
                <a:solidFill>
                  <a:schemeClr val="accent4">
                    <a:lumMod val="75000"/>
                  </a:schemeClr>
                </a:solidFill>
              </a:rPr>
              <a:t>s</a:t>
            </a:r>
            <a:endParaRPr lang="ja-JP" altLang="en-US" sz="9600" spc="300" dirty="0">
              <a:solidFill>
                <a:schemeClr val="accent4">
                  <a:lumMod val="75000"/>
                </a:schemeClr>
              </a:solidFill>
            </a:endParaRPr>
          </a:p>
        </p:txBody>
      </p:sp>
      <p:sp>
        <p:nvSpPr>
          <p:cNvPr id="10" name="Rectangle 1">
            <a:extLst>
              <a:ext uri="{FF2B5EF4-FFF2-40B4-BE49-F238E27FC236}">
                <a16:creationId xmlns:a16="http://schemas.microsoft.com/office/drawing/2014/main" id="{D7595B07-8E1F-F349-8AFB-5766B4836520}"/>
              </a:ext>
            </a:extLst>
          </p:cNvPr>
          <p:cNvSpPr>
            <a:spLocks noChangeArrowheads="1"/>
          </p:cNvSpPr>
          <p:nvPr/>
        </p:nvSpPr>
        <p:spPr bwMode="auto">
          <a:xfrm>
            <a:off x="1943709" y="6178552"/>
            <a:ext cx="5256583" cy="1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761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ja-JP" sz="1000" b="0" i="0" u="none" strike="noStrike" cap="none" normalizeH="0" baseline="0" dirty="0">
                <a:ln>
                  <a:noFill/>
                </a:ln>
                <a:solidFill>
                  <a:schemeClr val="tx2"/>
                </a:solidFill>
                <a:effectLst/>
                <a:latin typeface="Meiryo" panose="020B0604030504040204" pitchFamily="34" charset="-128"/>
                <a:ea typeface="Meiryo" panose="020B0604030504040204" pitchFamily="34" charset="-128"/>
              </a:rPr>
              <a:t>Copyright (C</a:t>
            </a:r>
            <a:r>
              <a:rPr kumimoji="0" lang="ja-JP" altLang="ja-JP" sz="1000" b="0" i="0" u="none" strike="noStrike" cap="none" normalizeH="0" baseline="0">
                <a:ln>
                  <a:noFill/>
                </a:ln>
                <a:solidFill>
                  <a:schemeClr val="tx2"/>
                </a:solidFill>
                <a:effectLst/>
                <a:latin typeface="Meiryo" panose="020B0604030504040204" pitchFamily="34" charset="-128"/>
                <a:ea typeface="Meiryo" panose="020B0604030504040204" pitchFamily="34" charset="-128"/>
              </a:rPr>
              <a:t>) 202</a:t>
            </a:r>
            <a:r>
              <a:rPr kumimoji="0" lang="en-US" altLang="ja-JP" sz="1000" b="0" i="0" u="none" strike="noStrike" cap="none" normalizeH="0" baseline="0" dirty="0">
                <a:ln>
                  <a:noFill/>
                </a:ln>
                <a:solidFill>
                  <a:schemeClr val="tx2"/>
                </a:solidFill>
                <a:effectLst/>
                <a:latin typeface="Meiryo" panose="020B0604030504040204" pitchFamily="34" charset="-128"/>
                <a:ea typeface="Meiryo" panose="020B0604030504040204" pitchFamily="34" charset="-128"/>
              </a:rPr>
              <a:t>1</a:t>
            </a:r>
            <a:r>
              <a:rPr kumimoji="0" lang="ja-JP" altLang="ja-JP" sz="1000" b="0" i="0" u="none" strike="noStrike" cap="none" normalizeH="0" baseline="0">
                <a:ln>
                  <a:noFill/>
                </a:ln>
                <a:solidFill>
                  <a:schemeClr val="tx2"/>
                </a:solidFill>
                <a:effectLst/>
                <a:latin typeface="Meiryo" panose="020B0604030504040204" pitchFamily="34" charset="-128"/>
                <a:ea typeface="Meiryo" panose="020B0604030504040204" pitchFamily="34" charset="-128"/>
              </a:rPr>
              <a:t> </a:t>
            </a:r>
            <a:r>
              <a:rPr kumimoji="0" lang="ja-JP" altLang="ja-JP" sz="1000" b="0" i="0" u="none" strike="noStrike" cap="none" normalizeH="0" baseline="0" dirty="0">
                <a:ln>
                  <a:noFill/>
                </a:ln>
                <a:solidFill>
                  <a:schemeClr val="tx2"/>
                </a:solidFill>
                <a:effectLst/>
                <a:latin typeface="Meiryo" panose="020B0604030504040204" pitchFamily="34" charset="-128"/>
                <a:ea typeface="Meiryo" panose="020B0604030504040204" pitchFamily="34" charset="-128"/>
              </a:rPr>
              <a:t>The Bank of Yokohama, Ltd. All rights reserved.</a:t>
            </a:r>
          </a:p>
        </p:txBody>
      </p:sp>
      <p:pic>
        <p:nvPicPr>
          <p:cNvPr id="13" name="図 12">
            <a:extLst>
              <a:ext uri="{FF2B5EF4-FFF2-40B4-BE49-F238E27FC236}">
                <a16:creationId xmlns:a16="http://schemas.microsoft.com/office/drawing/2014/main" id="{73C0142B-57D3-CE48-8D5C-2AC52C801F88}"/>
              </a:ext>
            </a:extLst>
          </p:cNvPr>
          <p:cNvPicPr>
            <a:picLocks noChangeAspect="1"/>
          </p:cNvPicPr>
          <p:nvPr/>
        </p:nvPicPr>
        <p:blipFill rotWithShape="1">
          <a:blip r:embed="rId4"/>
          <a:srcRect t="32861"/>
          <a:stretch/>
        </p:blipFill>
        <p:spPr>
          <a:xfrm>
            <a:off x="0" y="6525343"/>
            <a:ext cx="9144000" cy="341065"/>
          </a:xfrm>
          <a:prstGeom prst="rect">
            <a:avLst/>
          </a:prstGeom>
        </p:spPr>
      </p:pic>
      <p:pic>
        <p:nvPicPr>
          <p:cNvPr id="7" name="図 6">
            <a:extLst>
              <a:ext uri="{FF2B5EF4-FFF2-40B4-BE49-F238E27FC236}">
                <a16:creationId xmlns:a16="http://schemas.microsoft.com/office/drawing/2014/main" id="{47A223C5-35FE-E34D-BC6E-C5090E3CDDF8}"/>
              </a:ext>
            </a:extLst>
          </p:cNvPr>
          <p:cNvPicPr>
            <a:picLocks noChangeAspect="1"/>
          </p:cNvPicPr>
          <p:nvPr/>
        </p:nvPicPr>
        <p:blipFill rotWithShape="1">
          <a:blip r:embed="rId4"/>
          <a:srcRect t="32861"/>
          <a:stretch/>
        </p:blipFill>
        <p:spPr>
          <a:xfrm>
            <a:off x="0" y="-1581"/>
            <a:ext cx="9144000" cy="341065"/>
          </a:xfrm>
          <a:prstGeom prst="rect">
            <a:avLst/>
          </a:prstGeom>
        </p:spPr>
      </p:pic>
      <p:pic>
        <p:nvPicPr>
          <p:cNvPr id="6" name="図 5" descr="Cgで描かれた人の顔&#10;&#10;中程度の精度で自動的に生成された説明">
            <a:extLst>
              <a:ext uri="{FF2B5EF4-FFF2-40B4-BE49-F238E27FC236}">
                <a16:creationId xmlns:a16="http://schemas.microsoft.com/office/drawing/2014/main" id="{554CA68A-A96A-DC49-AF89-AD61A8BEC515}"/>
              </a:ext>
            </a:extLst>
          </p:cNvPr>
          <p:cNvPicPr>
            <a:picLocks noChangeAspect="1"/>
          </p:cNvPicPr>
          <p:nvPr/>
        </p:nvPicPr>
        <p:blipFill>
          <a:blip r:embed="rId5"/>
          <a:stretch>
            <a:fillRect/>
          </a:stretch>
        </p:blipFill>
        <p:spPr>
          <a:xfrm>
            <a:off x="3670300" y="977528"/>
            <a:ext cx="1803400" cy="1803400"/>
          </a:xfrm>
          <a:prstGeom prst="rect">
            <a:avLst/>
          </a:prstGeom>
        </p:spPr>
      </p:pic>
      <p:graphicFrame>
        <p:nvGraphicFramePr>
          <p:cNvPr id="8" name="オブジェクト 7">
            <a:extLst>
              <a:ext uri="{FF2B5EF4-FFF2-40B4-BE49-F238E27FC236}">
                <a16:creationId xmlns:a16="http://schemas.microsoft.com/office/drawing/2014/main" id="{F1B030BD-6E65-4AA7-9A8C-56E25ADB9D6D}"/>
              </a:ext>
            </a:extLst>
          </p:cNvPr>
          <p:cNvGraphicFramePr>
            <a:graphicFrameLocks noChangeAspect="1"/>
          </p:cNvGraphicFramePr>
          <p:nvPr>
            <p:extLst>
              <p:ext uri="{D42A27DB-BD31-4B8C-83A1-F6EECF244321}">
                <p14:modId xmlns:p14="http://schemas.microsoft.com/office/powerpoint/2010/main" val="2822752812"/>
              </p:ext>
            </p:extLst>
          </p:nvPr>
        </p:nvGraphicFramePr>
        <p:xfrm>
          <a:off x="3995936" y="4779320"/>
          <a:ext cx="2112963" cy="1152525"/>
        </p:xfrm>
        <a:graphic>
          <a:graphicData uri="http://schemas.openxmlformats.org/presentationml/2006/ole">
            <mc:AlternateContent xmlns:mc="http://schemas.openxmlformats.org/markup-compatibility/2006">
              <mc:Choice xmlns:v="urn:schemas-microsoft-com:vml" Requires="v">
                <p:oleObj spid="_x0000_s1036" name="Document" r:id="rId6" imgW="2104207" imgH="1155872" progId="Word.Document.12">
                  <p:embed/>
                </p:oleObj>
              </mc:Choice>
              <mc:Fallback>
                <p:oleObj name="Document" r:id="rId6" imgW="2104207" imgH="1155872" progId="Word.Document.12">
                  <p:embed/>
                  <p:pic>
                    <p:nvPicPr>
                      <p:cNvPr id="0" name=""/>
                      <p:cNvPicPr/>
                      <p:nvPr/>
                    </p:nvPicPr>
                    <p:blipFill>
                      <a:blip r:embed="rId7"/>
                      <a:stretch>
                        <a:fillRect/>
                      </a:stretch>
                    </p:blipFill>
                    <p:spPr>
                      <a:xfrm>
                        <a:off x="3995936" y="4779320"/>
                        <a:ext cx="2112963" cy="1152525"/>
                      </a:xfrm>
                      <a:prstGeom prst="rect">
                        <a:avLst/>
                      </a:prstGeom>
                    </p:spPr>
                  </p:pic>
                </p:oleObj>
              </mc:Fallback>
            </mc:AlternateContent>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探す, 太陽, 女性, ウォーキング が含まれている画像&#10;&#10;自動的に生成された説明">
            <a:extLst>
              <a:ext uri="{FF2B5EF4-FFF2-40B4-BE49-F238E27FC236}">
                <a16:creationId xmlns:a16="http://schemas.microsoft.com/office/drawing/2014/main" id="{93DD2F4A-B277-EB48-B454-B86F7FD410B9}"/>
              </a:ext>
            </a:extLst>
          </p:cNvPr>
          <p:cNvPicPr>
            <a:picLocks noChangeAspect="1"/>
          </p:cNvPicPr>
          <p:nvPr/>
        </p:nvPicPr>
        <p:blipFill>
          <a:blip r:embed="rId4"/>
          <a:stretch>
            <a:fillRect/>
          </a:stretch>
        </p:blipFill>
        <p:spPr>
          <a:xfrm>
            <a:off x="616241" y="3463286"/>
            <a:ext cx="3828904" cy="1944720"/>
          </a:xfrm>
          <a:prstGeom prst="rect">
            <a:avLst/>
          </a:prstGeom>
        </p:spPr>
      </p:pic>
      <p:pic>
        <p:nvPicPr>
          <p:cNvPr id="9" name="図 8" descr="探す, ラケット, 暗い, 選手 が含まれている画像&#10;&#10;自動的に生成された説明">
            <a:extLst>
              <a:ext uri="{FF2B5EF4-FFF2-40B4-BE49-F238E27FC236}">
                <a16:creationId xmlns:a16="http://schemas.microsoft.com/office/drawing/2014/main" id="{996FDDE4-4DAF-BD4E-B721-677A796E362B}"/>
              </a:ext>
            </a:extLst>
          </p:cNvPr>
          <p:cNvPicPr>
            <a:picLocks noChangeAspect="1"/>
          </p:cNvPicPr>
          <p:nvPr/>
        </p:nvPicPr>
        <p:blipFill>
          <a:blip r:embed="rId5"/>
          <a:stretch>
            <a:fillRect/>
          </a:stretch>
        </p:blipFill>
        <p:spPr>
          <a:xfrm>
            <a:off x="5221032" y="3148057"/>
            <a:ext cx="2842678" cy="2374473"/>
          </a:xfrm>
          <a:prstGeom prst="rect">
            <a:avLst/>
          </a:prstGeom>
        </p:spPr>
      </p:pic>
      <p:sp>
        <p:nvSpPr>
          <p:cNvPr id="2" name="スライド番号プレースホルダー 1">
            <a:extLst>
              <a:ext uri="{FF2B5EF4-FFF2-40B4-BE49-F238E27FC236}">
                <a16:creationId xmlns:a16="http://schemas.microsoft.com/office/drawing/2014/main" id="{6F839CB1-461E-413E-B3CA-BC800CEC627E}"/>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9</a:t>
            </a:fld>
            <a:endParaRPr lang="en-US" altLang="ja-JP"/>
          </a:p>
        </p:txBody>
      </p:sp>
      <p:sp>
        <p:nvSpPr>
          <p:cNvPr id="3" name="タイトル 2">
            <a:extLst>
              <a:ext uri="{FF2B5EF4-FFF2-40B4-BE49-F238E27FC236}">
                <a16:creationId xmlns:a16="http://schemas.microsoft.com/office/drawing/2014/main" id="{DAE48350-487C-BF42-AD71-97E89C3D9AF4}"/>
              </a:ext>
            </a:extLst>
          </p:cNvPr>
          <p:cNvSpPr>
            <a:spLocks noGrp="1"/>
          </p:cNvSpPr>
          <p:nvPr>
            <p:ph type="title"/>
          </p:nvPr>
        </p:nvSpPr>
        <p:spPr>
          <a:xfrm>
            <a:off x="520700" y="620688"/>
            <a:ext cx="8102600" cy="648000"/>
          </a:xfrm>
        </p:spPr>
        <p:txBody>
          <a:bodyPr/>
          <a:lstStyle/>
          <a:p>
            <a:r>
              <a:rPr lang="ja-JP" altLang="en-US"/>
              <a:t>世界のこどもたち</a:t>
            </a:r>
          </a:p>
        </p:txBody>
      </p:sp>
      <p:sp>
        <p:nvSpPr>
          <p:cNvPr id="4" name="テキスト プレースホルダー 3">
            <a:extLst>
              <a:ext uri="{FF2B5EF4-FFF2-40B4-BE49-F238E27FC236}">
                <a16:creationId xmlns:a16="http://schemas.microsoft.com/office/drawing/2014/main" id="{1BBB7AAF-7180-EC44-8382-E9FD6C409A25}"/>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5" name="テキスト プレースホルダー 4">
            <a:extLst>
              <a:ext uri="{FF2B5EF4-FFF2-40B4-BE49-F238E27FC236}">
                <a16:creationId xmlns:a16="http://schemas.microsoft.com/office/drawing/2014/main" id="{88C8401D-9E4B-6B41-9214-CA4AE472BCC7}"/>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sp>
        <p:nvSpPr>
          <p:cNvPr id="23" name="テキスト ボックス 22">
            <a:extLst>
              <a:ext uri="{FF2B5EF4-FFF2-40B4-BE49-F238E27FC236}">
                <a16:creationId xmlns:a16="http://schemas.microsoft.com/office/drawing/2014/main" id="{413BB5FD-0871-4D38-90DD-3D4FD08D3227}"/>
              </a:ext>
            </a:extLst>
          </p:cNvPr>
          <p:cNvSpPr txBox="1"/>
          <p:nvPr/>
        </p:nvSpPr>
        <p:spPr>
          <a:xfrm>
            <a:off x="2699792" y="1582915"/>
            <a:ext cx="3744416" cy="461665"/>
          </a:xfrm>
          <a:prstGeom prst="rect">
            <a:avLst/>
          </a:prstGeom>
          <a:noFill/>
        </p:spPr>
        <p:txBody>
          <a:bodyPr wrap="square" rtlCol="0">
            <a:spAutoFit/>
          </a:bodyPr>
          <a:lstStyle/>
          <a:p>
            <a:pPr algn="ctr"/>
            <a:r>
              <a:rPr kumimoji="1" lang="ja-JP" altLang="en-US" b="1" dirty="0">
                <a:solidFill>
                  <a:schemeClr val="tx2"/>
                </a:solidFill>
                <a:latin typeface="Meiryo" panose="020B0604030504040204" pitchFamily="34" charset="-128"/>
                <a:ea typeface="Meiryo" panose="020B0604030504040204" pitchFamily="34" charset="-128"/>
              </a:rPr>
              <a:t>たとえば</a:t>
            </a:r>
            <a:r>
              <a:rPr kumimoji="1" lang="en-US" altLang="ja-JP" b="1" dirty="0">
                <a:solidFill>
                  <a:schemeClr val="tx2"/>
                </a:solidFill>
                <a:latin typeface="Meiryo" panose="020B0604030504040204" pitchFamily="34" charset="-128"/>
                <a:ea typeface="Meiryo" panose="020B0604030504040204" pitchFamily="34" charset="-128"/>
              </a:rPr>
              <a:t>…</a:t>
            </a:r>
            <a:endParaRPr kumimoji="1" lang="ja-JP" altLang="en-US" b="1" dirty="0">
              <a:solidFill>
                <a:schemeClr val="tx2"/>
              </a:solidFill>
              <a:latin typeface="Meiryo" panose="020B0604030504040204" pitchFamily="34" charset="-128"/>
              <a:ea typeface="Meiryo" panose="020B0604030504040204" pitchFamily="34" charset="-128"/>
            </a:endParaRPr>
          </a:p>
        </p:txBody>
      </p:sp>
      <p:sp>
        <p:nvSpPr>
          <p:cNvPr id="13" name="上リボン 12">
            <a:extLst>
              <a:ext uri="{FF2B5EF4-FFF2-40B4-BE49-F238E27FC236}">
                <a16:creationId xmlns:a16="http://schemas.microsoft.com/office/drawing/2014/main" id="{3642188E-E030-2149-B0AF-9D5CEF65CC10}"/>
              </a:ext>
            </a:extLst>
          </p:cNvPr>
          <p:cNvSpPr/>
          <p:nvPr/>
        </p:nvSpPr>
        <p:spPr>
          <a:xfrm>
            <a:off x="590892" y="2132856"/>
            <a:ext cx="3852710" cy="750413"/>
          </a:xfrm>
          <a:prstGeom prst="ribbon2">
            <a:avLst>
              <a:gd name="adj1" fmla="val 25912"/>
              <a:gd name="adj2" fmla="val 75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sz="2600" b="1">
                <a:solidFill>
                  <a:schemeClr val="bg1"/>
                </a:solidFill>
                <a:latin typeface="Meiryo" panose="020B0604030504040204" pitchFamily="34" charset="-128"/>
              </a:rPr>
              <a:t>世界では</a:t>
            </a:r>
            <a:endParaRPr kumimoji="1" lang="ja-JP" altLang="en-US" sz="2600" b="1">
              <a:solidFill>
                <a:schemeClr val="bg1"/>
              </a:solidFill>
              <a:latin typeface="Meiryo" panose="020B0604030504040204" pitchFamily="34" charset="-128"/>
            </a:endParaRPr>
          </a:p>
        </p:txBody>
      </p:sp>
      <p:sp>
        <p:nvSpPr>
          <p:cNvPr id="18" name="上リボン 17">
            <a:extLst>
              <a:ext uri="{FF2B5EF4-FFF2-40B4-BE49-F238E27FC236}">
                <a16:creationId xmlns:a16="http://schemas.microsoft.com/office/drawing/2014/main" id="{14FBE6D6-2269-0741-A5F2-ED337FA8842C}"/>
              </a:ext>
            </a:extLst>
          </p:cNvPr>
          <p:cNvSpPr/>
          <p:nvPr/>
        </p:nvSpPr>
        <p:spPr>
          <a:xfrm>
            <a:off x="4716016" y="2132856"/>
            <a:ext cx="3852710" cy="750413"/>
          </a:xfrm>
          <a:prstGeom prst="ribbon2">
            <a:avLst>
              <a:gd name="adj1" fmla="val 25912"/>
              <a:gd name="adj2" fmla="val 75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sz="2600" b="1">
                <a:solidFill>
                  <a:schemeClr val="bg1"/>
                </a:solidFill>
                <a:latin typeface="Meiryo" panose="020B0604030504040204" pitchFamily="34" charset="-128"/>
              </a:rPr>
              <a:t>日本では</a:t>
            </a:r>
            <a:endParaRPr kumimoji="1" lang="ja-JP" altLang="en-US" sz="2600" b="1">
              <a:solidFill>
                <a:schemeClr val="bg1"/>
              </a:solidFill>
              <a:latin typeface="Meiryo" panose="020B0604030504040204" pitchFamily="34" charset="-128"/>
            </a:endParaRPr>
          </a:p>
        </p:txBody>
      </p:sp>
      <p:pic>
        <p:nvPicPr>
          <p:cNvPr id="20" name="図 19">
            <a:extLst>
              <a:ext uri="{FF2B5EF4-FFF2-40B4-BE49-F238E27FC236}">
                <a16:creationId xmlns:a16="http://schemas.microsoft.com/office/drawing/2014/main" id="{152723E2-4931-DD45-B675-CCE19B316203}"/>
              </a:ext>
            </a:extLst>
          </p:cNvPr>
          <p:cNvPicPr>
            <a:picLocks noChangeAspect="1"/>
          </p:cNvPicPr>
          <p:nvPr/>
        </p:nvPicPr>
        <p:blipFill>
          <a:blip r:embed="rId6"/>
          <a:stretch>
            <a:fillRect/>
          </a:stretch>
        </p:blipFill>
        <p:spPr>
          <a:xfrm>
            <a:off x="5237380" y="3029926"/>
            <a:ext cx="2754841" cy="3148391"/>
          </a:xfrm>
          <a:prstGeom prst="rect">
            <a:avLst/>
          </a:prstGeom>
        </p:spPr>
      </p:pic>
      <p:grpSp>
        <p:nvGrpSpPr>
          <p:cNvPr id="6" name="グループ化 5">
            <a:extLst>
              <a:ext uri="{FF2B5EF4-FFF2-40B4-BE49-F238E27FC236}">
                <a16:creationId xmlns:a16="http://schemas.microsoft.com/office/drawing/2014/main" id="{ECBD5954-417A-1A4F-8FA9-CBA617305AB4}"/>
              </a:ext>
            </a:extLst>
          </p:cNvPr>
          <p:cNvGrpSpPr/>
          <p:nvPr/>
        </p:nvGrpSpPr>
        <p:grpSpPr>
          <a:xfrm>
            <a:off x="585867" y="3070312"/>
            <a:ext cx="3862761" cy="3162260"/>
            <a:chOff x="585867" y="3070312"/>
            <a:chExt cx="3862761" cy="3162260"/>
          </a:xfrm>
        </p:grpSpPr>
        <p:sp>
          <p:nvSpPr>
            <p:cNvPr id="16" name="テキスト ボックス 15">
              <a:extLst>
                <a:ext uri="{FF2B5EF4-FFF2-40B4-BE49-F238E27FC236}">
                  <a16:creationId xmlns:a16="http://schemas.microsoft.com/office/drawing/2014/main" id="{4A907BFA-7DD3-4F48-8360-FC0377F9F370}"/>
                </a:ext>
              </a:extLst>
            </p:cNvPr>
            <p:cNvSpPr txBox="1"/>
            <p:nvPr/>
          </p:nvSpPr>
          <p:spPr>
            <a:xfrm>
              <a:off x="585867" y="5924795"/>
              <a:ext cx="3862761" cy="307777"/>
            </a:xfrm>
            <a:prstGeom prst="rect">
              <a:avLst/>
            </a:prstGeom>
            <a:noFill/>
          </p:spPr>
          <p:txBody>
            <a:bodyPr wrap="square" rtlCol="0">
              <a:spAutoFit/>
            </a:bodyPr>
            <a:lstStyle/>
            <a:p>
              <a:r>
                <a:rPr lang="en-US" altLang="ja-JP" sz="1400" dirty="0">
                  <a:latin typeface="Meiryo" panose="020B0604030504040204" pitchFamily="34" charset="-128"/>
                  <a:ea typeface="Meiryo" panose="020B0604030504040204" pitchFamily="34" charset="-128"/>
                  <a:cs typeface="ＭＳ Ｐゴシック" panose="020B0600070205080204" pitchFamily="50" charset="-128"/>
                </a:rPr>
                <a:t>©</a:t>
              </a:r>
              <a:r>
                <a:rPr lang="en-US" altLang="ja-JP" sz="1400" dirty="0">
                  <a:latin typeface="Meiryo" panose="020B0604030504040204" pitchFamily="34" charset="-128"/>
                  <a:ea typeface="Meiryo" panose="020B0604030504040204" pitchFamily="34" charset="-128"/>
                </a:rPr>
                <a:t>UNICEF/UNI191720/</a:t>
              </a:r>
              <a:r>
                <a:rPr lang="en-US" altLang="ja-JP" sz="1400" dirty="0" err="1">
                  <a:latin typeface="Meiryo" panose="020B0604030504040204" pitchFamily="34" charset="-128"/>
                  <a:ea typeface="Meiryo" panose="020B0604030504040204" pitchFamily="34" charset="-128"/>
                </a:rPr>
                <a:t>Yasin.jpg</a:t>
              </a:r>
              <a:endParaRPr lang="ja-JP" altLang="en-US" sz="1400" dirty="0">
                <a:latin typeface="Meiryo" panose="020B0604030504040204" pitchFamily="34" charset="-128"/>
                <a:ea typeface="Meiryo" panose="020B0604030504040204" pitchFamily="34" charset="-128"/>
              </a:endParaRPr>
            </a:p>
          </p:txBody>
        </p:sp>
        <p:pic>
          <p:nvPicPr>
            <p:cNvPr id="21" name="図 20">
              <a:extLst>
                <a:ext uri="{FF2B5EF4-FFF2-40B4-BE49-F238E27FC236}">
                  <a16:creationId xmlns:a16="http://schemas.microsoft.com/office/drawing/2014/main" id="{00DBA675-8FAF-0041-AECE-6D4EE6917DB9}"/>
                </a:ext>
              </a:extLst>
            </p:cNvPr>
            <p:cNvPicPr>
              <a:picLocks noChangeAspect="1"/>
            </p:cNvPicPr>
            <p:nvPr/>
          </p:nvPicPr>
          <p:blipFill rotWithShape="1">
            <a:blip r:embed="rId7" cstate="screen">
              <a:extLst>
                <a:ext uri="{BEBA8EAE-BF5A-486C-A8C5-ECC9F3942E4B}">
                  <a14:imgProps xmlns:a14="http://schemas.microsoft.com/office/drawing/2010/main">
                    <a14:imgLayer r:embed="rId8">
                      <a14:imgEffect>
                        <a14:brightnessContrast bright="25000"/>
                      </a14:imgEffect>
                    </a14:imgLayer>
                  </a14:imgProps>
                </a:ext>
                <a:ext uri="{28A0092B-C50C-407E-A947-70E740481C1C}">
                  <a14:useLocalDpi xmlns:a14="http://schemas.microsoft.com/office/drawing/2010/main"/>
                </a:ext>
              </a:extLst>
            </a:blip>
            <a:srcRect/>
            <a:stretch/>
          </p:blipFill>
          <p:spPr>
            <a:xfrm>
              <a:off x="585867" y="3070312"/>
              <a:ext cx="3842930" cy="2734952"/>
            </a:xfrm>
            <a:prstGeom prst="roundRect">
              <a:avLst>
                <a:gd name="adj" fmla="val 13628"/>
              </a:avLst>
            </a:prstGeom>
            <a:ln>
              <a:noFill/>
            </a:ln>
            <a:effectLst/>
          </p:spPr>
        </p:pic>
      </p:grpSp>
      <p:graphicFrame>
        <p:nvGraphicFramePr>
          <p:cNvPr id="15" name="オブジェクト 14">
            <a:extLst>
              <a:ext uri="{FF2B5EF4-FFF2-40B4-BE49-F238E27FC236}">
                <a16:creationId xmlns:a16="http://schemas.microsoft.com/office/drawing/2014/main" id="{EBD78FC3-9745-4B78-B398-22B1C4DD41C0}"/>
              </a:ext>
            </a:extLst>
          </p:cNvPr>
          <p:cNvGraphicFramePr>
            <a:graphicFrameLocks noChangeAspect="1"/>
          </p:cNvGraphicFramePr>
          <p:nvPr>
            <p:extLst>
              <p:ext uri="{D42A27DB-BD31-4B8C-83A1-F6EECF244321}">
                <p14:modId xmlns:p14="http://schemas.microsoft.com/office/powerpoint/2010/main" val="2452187338"/>
              </p:ext>
            </p:extLst>
          </p:nvPr>
        </p:nvGraphicFramePr>
        <p:xfrm>
          <a:off x="3303359" y="521710"/>
          <a:ext cx="1874838" cy="1420813"/>
        </p:xfrm>
        <a:graphic>
          <a:graphicData uri="http://schemas.openxmlformats.org/presentationml/2006/ole">
            <mc:AlternateContent xmlns:mc="http://schemas.openxmlformats.org/markup-compatibility/2006">
              <mc:Choice xmlns:v="urn:schemas-microsoft-com:vml" Requires="v">
                <p:oleObj spid="_x0000_s4118" name="Document" r:id="rId9" imgW="1874263" imgH="1421366" progId="Word.Document.12">
                  <p:embed/>
                </p:oleObj>
              </mc:Choice>
              <mc:Fallback>
                <p:oleObj name="Document" r:id="rId9" imgW="1874263" imgH="1421366" progId="Word.Document.12">
                  <p:embed/>
                  <p:pic>
                    <p:nvPicPr>
                      <p:cNvPr id="8" name="オブジェクト 7">
                        <a:extLst>
                          <a:ext uri="{FF2B5EF4-FFF2-40B4-BE49-F238E27FC236}">
                            <a16:creationId xmlns:a16="http://schemas.microsoft.com/office/drawing/2014/main" id="{BFB8BD82-04F3-49B7-9FD6-470D9CE0D32E}"/>
                          </a:ext>
                        </a:extLst>
                      </p:cNvPr>
                      <p:cNvPicPr/>
                      <p:nvPr/>
                    </p:nvPicPr>
                    <p:blipFill>
                      <a:blip r:embed="rId10"/>
                      <a:stretch>
                        <a:fillRect/>
                      </a:stretch>
                    </p:blipFill>
                    <p:spPr>
                      <a:xfrm>
                        <a:off x="3303359" y="521710"/>
                        <a:ext cx="1874838" cy="1420813"/>
                      </a:xfrm>
                      <a:prstGeom prst="rect">
                        <a:avLst/>
                      </a:prstGeom>
                    </p:spPr>
                  </p:pic>
                </p:oleObj>
              </mc:Fallback>
            </mc:AlternateContent>
          </a:graphicData>
        </a:graphic>
      </p:graphicFrame>
      <p:graphicFrame>
        <p:nvGraphicFramePr>
          <p:cNvPr id="19" name="オブジェクト 18">
            <a:extLst>
              <a:ext uri="{FF2B5EF4-FFF2-40B4-BE49-F238E27FC236}">
                <a16:creationId xmlns:a16="http://schemas.microsoft.com/office/drawing/2014/main" id="{5CBB7DDB-15A4-4E48-A112-95B204AA2057}"/>
              </a:ext>
            </a:extLst>
          </p:cNvPr>
          <p:cNvGraphicFramePr>
            <a:graphicFrameLocks noChangeAspect="1"/>
          </p:cNvGraphicFramePr>
          <p:nvPr>
            <p:extLst>
              <p:ext uri="{D42A27DB-BD31-4B8C-83A1-F6EECF244321}">
                <p14:modId xmlns:p14="http://schemas.microsoft.com/office/powerpoint/2010/main" val="4190357313"/>
              </p:ext>
            </p:extLst>
          </p:nvPr>
        </p:nvGraphicFramePr>
        <p:xfrm>
          <a:off x="2049475" y="1979342"/>
          <a:ext cx="2762250" cy="1225550"/>
        </p:xfrm>
        <a:graphic>
          <a:graphicData uri="http://schemas.openxmlformats.org/presentationml/2006/ole">
            <mc:AlternateContent xmlns:mc="http://schemas.openxmlformats.org/markup-compatibility/2006">
              <mc:Choice xmlns:v="urn:schemas-microsoft-com:vml" Requires="v">
                <p:oleObj spid="_x0000_s4119" name="Document" r:id="rId11" imgW="2796621" imgH="1240739" progId="Word.Document.12">
                  <p:embed/>
                </p:oleObj>
              </mc:Choice>
              <mc:Fallback>
                <p:oleObj name="Document" r:id="rId11" imgW="2796621" imgH="1240739" progId="Word.Document.12">
                  <p:embed/>
                  <p:pic>
                    <p:nvPicPr>
                      <p:cNvPr id="6" name="オブジェクト 5">
                        <a:extLst>
                          <a:ext uri="{FF2B5EF4-FFF2-40B4-BE49-F238E27FC236}">
                            <a16:creationId xmlns:a16="http://schemas.microsoft.com/office/drawing/2014/main" id="{21685CF2-E780-49B5-89AC-430FE1C4FAE4}"/>
                          </a:ext>
                        </a:extLst>
                      </p:cNvPr>
                      <p:cNvPicPr/>
                      <p:nvPr/>
                    </p:nvPicPr>
                    <p:blipFill>
                      <a:blip r:embed="rId12"/>
                      <a:stretch>
                        <a:fillRect/>
                      </a:stretch>
                    </p:blipFill>
                    <p:spPr>
                      <a:xfrm>
                        <a:off x="2049475" y="1979342"/>
                        <a:ext cx="2762250" cy="1225550"/>
                      </a:xfrm>
                      <a:prstGeom prst="rect">
                        <a:avLst/>
                      </a:prstGeom>
                    </p:spPr>
                  </p:pic>
                </p:oleObj>
              </mc:Fallback>
            </mc:AlternateContent>
          </a:graphicData>
        </a:graphic>
      </p:graphicFrame>
    </p:spTree>
    <p:extLst>
      <p:ext uri="{BB962C8B-B14F-4D97-AF65-F5344CB8AC3E}">
        <p14:creationId xmlns:p14="http://schemas.microsoft.com/office/powerpoint/2010/main" val="4166326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図 20" descr="探す, ラケット, 暗い, 選手 が含まれている画像&#10;&#10;自動的に生成された説明">
            <a:extLst>
              <a:ext uri="{FF2B5EF4-FFF2-40B4-BE49-F238E27FC236}">
                <a16:creationId xmlns:a16="http://schemas.microsoft.com/office/drawing/2014/main" id="{C8ECAE57-9EB3-874E-BD93-E07C47130198}"/>
              </a:ext>
            </a:extLst>
          </p:cNvPr>
          <p:cNvPicPr>
            <a:picLocks noChangeAspect="1"/>
          </p:cNvPicPr>
          <p:nvPr/>
        </p:nvPicPr>
        <p:blipFill>
          <a:blip r:embed="rId4"/>
          <a:stretch>
            <a:fillRect/>
          </a:stretch>
        </p:blipFill>
        <p:spPr>
          <a:xfrm>
            <a:off x="5221032" y="3148057"/>
            <a:ext cx="2842678" cy="2374473"/>
          </a:xfrm>
          <a:prstGeom prst="rect">
            <a:avLst/>
          </a:prstGeom>
        </p:spPr>
      </p:pic>
      <p:pic>
        <p:nvPicPr>
          <p:cNvPr id="19" name="図 18" descr="探す, 太陽, 女性, ウォーキング が含まれている画像&#10;&#10;自動的に生成された説明">
            <a:extLst>
              <a:ext uri="{FF2B5EF4-FFF2-40B4-BE49-F238E27FC236}">
                <a16:creationId xmlns:a16="http://schemas.microsoft.com/office/drawing/2014/main" id="{C0FBE2D2-3EC0-0445-86B6-FD7907802B3C}"/>
              </a:ext>
            </a:extLst>
          </p:cNvPr>
          <p:cNvPicPr>
            <a:picLocks noChangeAspect="1"/>
          </p:cNvPicPr>
          <p:nvPr/>
        </p:nvPicPr>
        <p:blipFill>
          <a:blip r:embed="rId5"/>
          <a:stretch>
            <a:fillRect/>
          </a:stretch>
        </p:blipFill>
        <p:spPr>
          <a:xfrm>
            <a:off x="616241" y="3463286"/>
            <a:ext cx="3828904" cy="1944720"/>
          </a:xfrm>
          <a:prstGeom prst="rect">
            <a:avLst/>
          </a:prstGeom>
        </p:spPr>
      </p:pic>
      <p:sp>
        <p:nvSpPr>
          <p:cNvPr id="2" name="スライド番号プレースホルダー 1">
            <a:extLst>
              <a:ext uri="{FF2B5EF4-FFF2-40B4-BE49-F238E27FC236}">
                <a16:creationId xmlns:a16="http://schemas.microsoft.com/office/drawing/2014/main" id="{6F839CB1-461E-413E-B3CA-BC800CEC627E}"/>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10</a:t>
            </a:fld>
            <a:endParaRPr lang="en-US" altLang="ja-JP"/>
          </a:p>
        </p:txBody>
      </p:sp>
      <p:sp>
        <p:nvSpPr>
          <p:cNvPr id="3" name="タイトル 2">
            <a:extLst>
              <a:ext uri="{FF2B5EF4-FFF2-40B4-BE49-F238E27FC236}">
                <a16:creationId xmlns:a16="http://schemas.microsoft.com/office/drawing/2014/main" id="{C9FECEDE-6C23-8447-BB4A-8CF4160C0FB3}"/>
              </a:ext>
            </a:extLst>
          </p:cNvPr>
          <p:cNvSpPr>
            <a:spLocks noGrp="1"/>
          </p:cNvSpPr>
          <p:nvPr>
            <p:ph type="title"/>
          </p:nvPr>
        </p:nvSpPr>
        <p:spPr>
          <a:xfrm>
            <a:off x="520700" y="620688"/>
            <a:ext cx="8102600" cy="648000"/>
          </a:xfrm>
        </p:spPr>
        <p:txBody>
          <a:bodyPr/>
          <a:lstStyle/>
          <a:p>
            <a:r>
              <a:rPr lang="ja-JP" altLang="en-US" dirty="0"/>
              <a:t>私たちのふるさと、地球</a:t>
            </a:r>
          </a:p>
        </p:txBody>
      </p:sp>
      <p:sp>
        <p:nvSpPr>
          <p:cNvPr id="11" name="テキスト プレースホルダー 10">
            <a:extLst>
              <a:ext uri="{FF2B5EF4-FFF2-40B4-BE49-F238E27FC236}">
                <a16:creationId xmlns:a16="http://schemas.microsoft.com/office/drawing/2014/main" id="{0F214481-D6FE-184F-BCA7-6CB09DA32941}"/>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12" name="テキスト プレースホルダー 11">
            <a:extLst>
              <a:ext uri="{FF2B5EF4-FFF2-40B4-BE49-F238E27FC236}">
                <a16:creationId xmlns:a16="http://schemas.microsoft.com/office/drawing/2014/main" id="{CCD1539A-EEEF-9D42-95A7-C6917E62C705}"/>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grpSp>
        <p:nvGrpSpPr>
          <p:cNvPr id="5" name="グループ化 4">
            <a:extLst>
              <a:ext uri="{FF2B5EF4-FFF2-40B4-BE49-F238E27FC236}">
                <a16:creationId xmlns:a16="http://schemas.microsoft.com/office/drawing/2014/main" id="{3C338BF4-C4FF-4BA5-9CB5-0212D951C500}"/>
              </a:ext>
            </a:extLst>
          </p:cNvPr>
          <p:cNvGrpSpPr/>
          <p:nvPr/>
        </p:nvGrpSpPr>
        <p:grpSpPr>
          <a:xfrm>
            <a:off x="4711386" y="3089839"/>
            <a:ext cx="3879482" cy="3003458"/>
            <a:chOff x="4555828" y="3518135"/>
            <a:chExt cx="4057583" cy="3141342"/>
          </a:xfrm>
        </p:grpSpPr>
        <p:pic>
          <p:nvPicPr>
            <p:cNvPr id="20" name="図 19">
              <a:extLst>
                <a:ext uri="{FF2B5EF4-FFF2-40B4-BE49-F238E27FC236}">
                  <a16:creationId xmlns:a16="http://schemas.microsoft.com/office/drawing/2014/main" id="{F82E5E30-77CC-49B6-BC10-6E0A6C85541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555828" y="3518135"/>
              <a:ext cx="4057583" cy="2829674"/>
            </a:xfrm>
            <a:prstGeom prst="rect">
              <a:avLst/>
            </a:prstGeom>
          </p:spPr>
        </p:pic>
        <p:pic>
          <p:nvPicPr>
            <p:cNvPr id="22" name="図 21">
              <a:extLst>
                <a:ext uri="{FF2B5EF4-FFF2-40B4-BE49-F238E27FC236}">
                  <a16:creationId xmlns:a16="http://schemas.microsoft.com/office/drawing/2014/main" id="{9CFED4BD-F142-48AC-B9FF-5260DCAC24A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6745263" y="5263576"/>
              <a:ext cx="1395901" cy="1395901"/>
            </a:xfrm>
            <a:prstGeom prst="rect">
              <a:avLst/>
            </a:prstGeom>
          </p:spPr>
        </p:pic>
      </p:grpSp>
      <p:grpSp>
        <p:nvGrpSpPr>
          <p:cNvPr id="9" name="グループ化 8">
            <a:extLst>
              <a:ext uri="{FF2B5EF4-FFF2-40B4-BE49-F238E27FC236}">
                <a16:creationId xmlns:a16="http://schemas.microsoft.com/office/drawing/2014/main" id="{275F2038-06C6-4349-A9EE-568C013C6721}"/>
              </a:ext>
            </a:extLst>
          </p:cNvPr>
          <p:cNvGrpSpPr/>
          <p:nvPr/>
        </p:nvGrpSpPr>
        <p:grpSpPr>
          <a:xfrm>
            <a:off x="6792133" y="421758"/>
            <a:ext cx="1683794" cy="1693859"/>
            <a:chOff x="1665262" y="2401996"/>
            <a:chExt cx="2539951" cy="2555134"/>
          </a:xfrm>
        </p:grpSpPr>
        <p:sp>
          <p:nvSpPr>
            <p:cNvPr id="8" name="楕円 7">
              <a:extLst>
                <a:ext uri="{FF2B5EF4-FFF2-40B4-BE49-F238E27FC236}">
                  <a16:creationId xmlns:a16="http://schemas.microsoft.com/office/drawing/2014/main" id="{6FA4B435-76A4-4B3E-838A-E5BBE9A73FA1}"/>
                </a:ext>
              </a:extLst>
            </p:cNvPr>
            <p:cNvSpPr/>
            <p:nvPr/>
          </p:nvSpPr>
          <p:spPr bwMode="auto">
            <a:xfrm>
              <a:off x="1665262" y="2401996"/>
              <a:ext cx="2507318" cy="2501586"/>
            </a:xfrm>
            <a:prstGeom prst="ellipse">
              <a:avLst/>
            </a:prstGeom>
            <a:solidFill>
              <a:schemeClr val="accent4">
                <a:lumMod val="20000"/>
                <a:lumOff val="80000"/>
              </a:schemeClr>
            </a:solidFill>
            <a:ln w="9525" cap="flat" cmpd="sng" algn="ctr">
              <a:noFill/>
              <a:prstDash val="solid"/>
              <a:round/>
              <a:headEnd type="none" w="med" len="med"/>
              <a:tailEnd type="none" w="med" len="med"/>
            </a:ln>
            <a:effectLst>
              <a:softEdge rad="127000"/>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pic>
          <p:nvPicPr>
            <p:cNvPr id="6" name="図 5">
              <a:extLst>
                <a:ext uri="{FF2B5EF4-FFF2-40B4-BE49-F238E27FC236}">
                  <a16:creationId xmlns:a16="http://schemas.microsoft.com/office/drawing/2014/main" id="{75720284-777D-4A9B-B3E2-F7712B0C144F}"/>
                </a:ext>
              </a:extLst>
            </p:cNvPr>
            <p:cNvPicPr>
              <a:picLocks noChangeAspect="1"/>
            </p:cNvPicPr>
            <p:nvPr/>
          </p:nvPicPr>
          <p:blipFill>
            <a:blip r:embed="rId8"/>
            <a:stretch>
              <a:fillRect/>
            </a:stretch>
          </p:blipFill>
          <p:spPr>
            <a:xfrm>
              <a:off x="1809606" y="2474636"/>
              <a:ext cx="2395607" cy="2482494"/>
            </a:xfrm>
            <a:prstGeom prst="rect">
              <a:avLst/>
            </a:prstGeom>
          </p:spPr>
        </p:pic>
      </p:grpSp>
      <p:sp>
        <p:nvSpPr>
          <p:cNvPr id="23" name="テキスト ボックス 22">
            <a:extLst>
              <a:ext uri="{FF2B5EF4-FFF2-40B4-BE49-F238E27FC236}">
                <a16:creationId xmlns:a16="http://schemas.microsoft.com/office/drawing/2014/main" id="{4348530C-1BF3-DB4B-AE7F-3BC7A2E19DC6}"/>
              </a:ext>
            </a:extLst>
          </p:cNvPr>
          <p:cNvSpPr txBox="1"/>
          <p:nvPr/>
        </p:nvSpPr>
        <p:spPr>
          <a:xfrm>
            <a:off x="2699792" y="1582915"/>
            <a:ext cx="3744416" cy="461665"/>
          </a:xfrm>
          <a:prstGeom prst="rect">
            <a:avLst/>
          </a:prstGeom>
          <a:noFill/>
        </p:spPr>
        <p:txBody>
          <a:bodyPr wrap="square" rtlCol="0">
            <a:spAutoFit/>
          </a:bodyPr>
          <a:lstStyle/>
          <a:p>
            <a:pPr algn="ctr"/>
            <a:r>
              <a:rPr kumimoji="1" lang="ja-JP" altLang="en-US" b="1" dirty="0">
                <a:solidFill>
                  <a:schemeClr val="tx2"/>
                </a:solidFill>
                <a:latin typeface="Meiryo" panose="020B0604030504040204" pitchFamily="34" charset="-128"/>
                <a:ea typeface="Meiryo" panose="020B0604030504040204" pitchFamily="34" charset="-128"/>
              </a:rPr>
              <a:t>たとえば</a:t>
            </a:r>
            <a:r>
              <a:rPr kumimoji="1" lang="en-US" altLang="ja-JP" b="1" dirty="0">
                <a:solidFill>
                  <a:schemeClr val="tx2"/>
                </a:solidFill>
                <a:latin typeface="Meiryo" panose="020B0604030504040204" pitchFamily="34" charset="-128"/>
                <a:ea typeface="Meiryo" panose="020B0604030504040204" pitchFamily="34" charset="-128"/>
              </a:rPr>
              <a:t>…</a:t>
            </a:r>
            <a:endParaRPr kumimoji="1" lang="ja-JP" altLang="en-US" b="1" dirty="0">
              <a:solidFill>
                <a:schemeClr val="tx2"/>
              </a:solidFill>
              <a:latin typeface="Meiryo" panose="020B0604030504040204" pitchFamily="34" charset="-128"/>
              <a:ea typeface="Meiryo" panose="020B0604030504040204" pitchFamily="34" charset="-128"/>
            </a:endParaRPr>
          </a:p>
        </p:txBody>
      </p:sp>
      <p:sp>
        <p:nvSpPr>
          <p:cNvPr id="24" name="上リボン 23">
            <a:extLst>
              <a:ext uri="{FF2B5EF4-FFF2-40B4-BE49-F238E27FC236}">
                <a16:creationId xmlns:a16="http://schemas.microsoft.com/office/drawing/2014/main" id="{67D7D61D-7B26-3849-9EC6-E8A6667B13B5}"/>
              </a:ext>
            </a:extLst>
          </p:cNvPr>
          <p:cNvSpPr/>
          <p:nvPr/>
        </p:nvSpPr>
        <p:spPr>
          <a:xfrm>
            <a:off x="590892" y="2132856"/>
            <a:ext cx="3852710" cy="750413"/>
          </a:xfrm>
          <a:prstGeom prst="ribbon2">
            <a:avLst>
              <a:gd name="adj1" fmla="val 25912"/>
              <a:gd name="adj2" fmla="val 75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sz="2600" b="1" dirty="0">
                <a:solidFill>
                  <a:schemeClr val="bg1"/>
                </a:solidFill>
                <a:latin typeface="Meiryo" panose="020B0604030504040204" pitchFamily="34" charset="-128"/>
              </a:rPr>
              <a:t>世界では</a:t>
            </a:r>
            <a:endParaRPr kumimoji="1" lang="ja-JP" altLang="en-US" sz="2600" b="1" dirty="0">
              <a:solidFill>
                <a:schemeClr val="bg1"/>
              </a:solidFill>
              <a:latin typeface="Meiryo" panose="020B0604030504040204" pitchFamily="34" charset="-128"/>
            </a:endParaRPr>
          </a:p>
        </p:txBody>
      </p:sp>
      <p:sp>
        <p:nvSpPr>
          <p:cNvPr id="25" name="上リボン 24">
            <a:extLst>
              <a:ext uri="{FF2B5EF4-FFF2-40B4-BE49-F238E27FC236}">
                <a16:creationId xmlns:a16="http://schemas.microsoft.com/office/drawing/2014/main" id="{55A5517F-A0A2-014E-AEA5-8192A32C75A9}"/>
              </a:ext>
            </a:extLst>
          </p:cNvPr>
          <p:cNvSpPr/>
          <p:nvPr/>
        </p:nvSpPr>
        <p:spPr>
          <a:xfrm>
            <a:off x="4716016" y="2132856"/>
            <a:ext cx="3852710" cy="750413"/>
          </a:xfrm>
          <a:prstGeom prst="ribbon2">
            <a:avLst>
              <a:gd name="adj1" fmla="val 25912"/>
              <a:gd name="adj2" fmla="val 75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sz="2600" b="1">
                <a:solidFill>
                  <a:schemeClr val="bg1"/>
                </a:solidFill>
                <a:latin typeface="Meiryo" panose="020B0604030504040204" pitchFamily="34" charset="-128"/>
              </a:rPr>
              <a:t>日本では</a:t>
            </a:r>
            <a:endParaRPr kumimoji="1" lang="ja-JP" altLang="en-US" sz="2600" b="1">
              <a:solidFill>
                <a:schemeClr val="bg1"/>
              </a:solidFill>
              <a:latin typeface="Meiryo" panose="020B0604030504040204" pitchFamily="34" charset="-128"/>
            </a:endParaRPr>
          </a:p>
        </p:txBody>
      </p:sp>
      <p:grpSp>
        <p:nvGrpSpPr>
          <p:cNvPr id="7" name="グループ化 6">
            <a:extLst>
              <a:ext uri="{FF2B5EF4-FFF2-40B4-BE49-F238E27FC236}">
                <a16:creationId xmlns:a16="http://schemas.microsoft.com/office/drawing/2014/main" id="{6AB81C99-EF91-084E-A7CF-24F82EE22184}"/>
              </a:ext>
            </a:extLst>
          </p:cNvPr>
          <p:cNvGrpSpPr/>
          <p:nvPr/>
        </p:nvGrpSpPr>
        <p:grpSpPr>
          <a:xfrm>
            <a:off x="575623" y="3052920"/>
            <a:ext cx="3873005" cy="3179652"/>
            <a:chOff x="575623" y="3052920"/>
            <a:chExt cx="3873005" cy="3179652"/>
          </a:xfrm>
        </p:grpSpPr>
        <p:pic>
          <p:nvPicPr>
            <p:cNvPr id="17" name="図 16">
              <a:extLst>
                <a:ext uri="{FF2B5EF4-FFF2-40B4-BE49-F238E27FC236}">
                  <a16:creationId xmlns:a16="http://schemas.microsoft.com/office/drawing/2014/main" id="{3173FD89-F0BF-493D-B77D-B9DA566186BB}"/>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75623" y="3052920"/>
              <a:ext cx="3828904" cy="2752344"/>
            </a:xfrm>
            <a:prstGeom prst="roundRect">
              <a:avLst/>
            </a:prstGeom>
            <a:ln>
              <a:noFill/>
            </a:ln>
            <a:effectLst/>
          </p:spPr>
        </p:pic>
        <p:sp>
          <p:nvSpPr>
            <p:cNvPr id="28" name="テキスト ボックス 27">
              <a:extLst>
                <a:ext uri="{FF2B5EF4-FFF2-40B4-BE49-F238E27FC236}">
                  <a16:creationId xmlns:a16="http://schemas.microsoft.com/office/drawing/2014/main" id="{9D5DDBBF-6161-504A-98CA-60A1BCF48860}"/>
                </a:ext>
              </a:extLst>
            </p:cNvPr>
            <p:cNvSpPr txBox="1"/>
            <p:nvPr/>
          </p:nvSpPr>
          <p:spPr>
            <a:xfrm>
              <a:off x="585867" y="5924795"/>
              <a:ext cx="3862761" cy="307777"/>
            </a:xfrm>
            <a:prstGeom prst="rect">
              <a:avLst/>
            </a:prstGeom>
            <a:noFill/>
          </p:spPr>
          <p:txBody>
            <a:bodyPr wrap="square" rtlCol="0">
              <a:spAutoFit/>
            </a:bodyPr>
            <a:lstStyle/>
            <a:p>
              <a:r>
                <a:rPr lang="en-US" altLang="ja-JP" sz="1400" dirty="0">
                  <a:latin typeface="Meiryo" panose="020B0604030504040204" pitchFamily="34" charset="-128"/>
                  <a:ea typeface="Meiryo" panose="020B0604030504040204" pitchFamily="34" charset="-128"/>
                  <a:cs typeface="ＭＳ Ｐゴシック" panose="020B0600070205080204" pitchFamily="50" charset="-128"/>
                </a:rPr>
                <a:t>©</a:t>
              </a:r>
              <a:r>
                <a:rPr lang="en-US" altLang="ja-JP" sz="1400" dirty="0">
                  <a:latin typeface="Meiryo" panose="020B0604030504040204" pitchFamily="34" charset="-128"/>
                  <a:ea typeface="Meiryo" panose="020B0604030504040204" pitchFamily="34" charset="-128"/>
                </a:rPr>
                <a:t>UNICEF/UN0164453/</a:t>
              </a:r>
              <a:r>
                <a:rPr lang="en-US" altLang="ja-JP" sz="1400" dirty="0" err="1">
                  <a:latin typeface="Meiryo" panose="020B0604030504040204" pitchFamily="34" charset="-128"/>
                  <a:ea typeface="Meiryo" panose="020B0604030504040204" pitchFamily="34" charset="-128"/>
                </a:rPr>
                <a:t>Nybo.jpg</a:t>
              </a:r>
              <a:endParaRPr lang="ja-JP" altLang="en-US" sz="1400" dirty="0">
                <a:latin typeface="Meiryo" panose="020B0604030504040204" pitchFamily="34" charset="-128"/>
                <a:ea typeface="Meiryo" panose="020B0604030504040204" pitchFamily="34" charset="-128"/>
              </a:endParaRPr>
            </a:p>
          </p:txBody>
        </p:sp>
      </p:grpSp>
      <p:graphicFrame>
        <p:nvGraphicFramePr>
          <p:cNvPr id="4" name="オブジェクト 3">
            <a:extLst>
              <a:ext uri="{FF2B5EF4-FFF2-40B4-BE49-F238E27FC236}">
                <a16:creationId xmlns:a16="http://schemas.microsoft.com/office/drawing/2014/main" id="{40C23473-8938-4475-89D2-8711EC0015EB}"/>
              </a:ext>
            </a:extLst>
          </p:cNvPr>
          <p:cNvGraphicFramePr>
            <a:graphicFrameLocks noChangeAspect="1"/>
          </p:cNvGraphicFramePr>
          <p:nvPr>
            <p:extLst>
              <p:ext uri="{D42A27DB-BD31-4B8C-83A1-F6EECF244321}">
                <p14:modId xmlns:p14="http://schemas.microsoft.com/office/powerpoint/2010/main" val="1436980960"/>
              </p:ext>
            </p:extLst>
          </p:nvPr>
        </p:nvGraphicFramePr>
        <p:xfrm>
          <a:off x="5943500" y="511731"/>
          <a:ext cx="1722438" cy="1311275"/>
        </p:xfrm>
        <a:graphic>
          <a:graphicData uri="http://schemas.openxmlformats.org/presentationml/2006/ole">
            <mc:AlternateContent xmlns:mc="http://schemas.openxmlformats.org/markup-compatibility/2006">
              <mc:Choice xmlns:v="urn:schemas-microsoft-com:vml" Requires="v">
                <p:oleObj spid="_x0000_s5152" name="Document" r:id="rId10" imgW="1721946" imgH="1310204" progId="Word.Document.12">
                  <p:embed/>
                </p:oleObj>
              </mc:Choice>
              <mc:Fallback>
                <p:oleObj name="Document" r:id="rId10" imgW="1721946" imgH="1310204" progId="Word.Document.12">
                  <p:embed/>
                  <p:pic>
                    <p:nvPicPr>
                      <p:cNvPr id="0" name=""/>
                      <p:cNvPicPr/>
                      <p:nvPr/>
                    </p:nvPicPr>
                    <p:blipFill>
                      <a:blip r:embed="rId11"/>
                      <a:stretch>
                        <a:fillRect/>
                      </a:stretch>
                    </p:blipFill>
                    <p:spPr>
                      <a:xfrm>
                        <a:off x="5943500" y="511731"/>
                        <a:ext cx="1722438" cy="1311275"/>
                      </a:xfrm>
                      <a:prstGeom prst="rect">
                        <a:avLst/>
                      </a:prstGeom>
                    </p:spPr>
                  </p:pic>
                </p:oleObj>
              </mc:Fallback>
            </mc:AlternateContent>
          </a:graphicData>
        </a:graphic>
      </p:graphicFrame>
      <p:graphicFrame>
        <p:nvGraphicFramePr>
          <p:cNvPr id="10" name="オブジェクト 9">
            <a:extLst>
              <a:ext uri="{FF2B5EF4-FFF2-40B4-BE49-F238E27FC236}">
                <a16:creationId xmlns:a16="http://schemas.microsoft.com/office/drawing/2014/main" id="{AD140E23-16DF-4485-95B0-504EE928EE63}"/>
              </a:ext>
            </a:extLst>
          </p:cNvPr>
          <p:cNvGraphicFramePr>
            <a:graphicFrameLocks noChangeAspect="1"/>
          </p:cNvGraphicFramePr>
          <p:nvPr>
            <p:extLst>
              <p:ext uri="{D42A27DB-BD31-4B8C-83A1-F6EECF244321}">
                <p14:modId xmlns:p14="http://schemas.microsoft.com/office/powerpoint/2010/main" val="2948261265"/>
              </p:ext>
            </p:extLst>
          </p:nvPr>
        </p:nvGraphicFramePr>
        <p:xfrm>
          <a:off x="2490075" y="522224"/>
          <a:ext cx="895350" cy="447675"/>
        </p:xfrm>
        <a:graphic>
          <a:graphicData uri="http://schemas.openxmlformats.org/presentationml/2006/ole">
            <mc:AlternateContent xmlns:mc="http://schemas.openxmlformats.org/markup-compatibility/2006">
              <mc:Choice xmlns:v="urn:schemas-microsoft-com:vml" Requires="v">
                <p:oleObj spid="_x0000_s5153" name="Document" r:id="rId12" imgW="898654" imgH="456880" progId="Word.Document.12">
                  <p:embed/>
                </p:oleObj>
              </mc:Choice>
              <mc:Fallback>
                <p:oleObj name="Document" r:id="rId12" imgW="898654" imgH="456880" progId="Word.Document.12">
                  <p:embed/>
                  <p:pic>
                    <p:nvPicPr>
                      <p:cNvPr id="0" name=""/>
                      <p:cNvPicPr/>
                      <p:nvPr/>
                    </p:nvPicPr>
                    <p:blipFill>
                      <a:blip r:embed="rId13"/>
                      <a:stretch>
                        <a:fillRect/>
                      </a:stretch>
                    </p:blipFill>
                    <p:spPr>
                      <a:xfrm>
                        <a:off x="2490075" y="522224"/>
                        <a:ext cx="895350" cy="447675"/>
                      </a:xfrm>
                      <a:prstGeom prst="rect">
                        <a:avLst/>
                      </a:prstGeom>
                    </p:spPr>
                  </p:pic>
                </p:oleObj>
              </mc:Fallback>
            </mc:AlternateContent>
          </a:graphicData>
        </a:graphic>
      </p:graphicFrame>
      <p:graphicFrame>
        <p:nvGraphicFramePr>
          <p:cNvPr id="27" name="オブジェクト 26">
            <a:extLst>
              <a:ext uri="{FF2B5EF4-FFF2-40B4-BE49-F238E27FC236}">
                <a16:creationId xmlns:a16="http://schemas.microsoft.com/office/drawing/2014/main" id="{16B2EBEB-9AFE-4EDD-B376-A899F7DF0D88}"/>
              </a:ext>
            </a:extLst>
          </p:cNvPr>
          <p:cNvGraphicFramePr>
            <a:graphicFrameLocks noChangeAspect="1"/>
          </p:cNvGraphicFramePr>
          <p:nvPr>
            <p:extLst>
              <p:ext uri="{D42A27DB-BD31-4B8C-83A1-F6EECF244321}">
                <p14:modId xmlns:p14="http://schemas.microsoft.com/office/powerpoint/2010/main" val="4190357313"/>
              </p:ext>
            </p:extLst>
          </p:nvPr>
        </p:nvGraphicFramePr>
        <p:xfrm>
          <a:off x="2049475" y="1979342"/>
          <a:ext cx="2762250" cy="1225550"/>
        </p:xfrm>
        <a:graphic>
          <a:graphicData uri="http://schemas.openxmlformats.org/presentationml/2006/ole">
            <mc:AlternateContent xmlns:mc="http://schemas.openxmlformats.org/markup-compatibility/2006">
              <mc:Choice xmlns:v="urn:schemas-microsoft-com:vml" Requires="v">
                <p:oleObj spid="_x0000_s5154" name="Document" r:id="rId14" imgW="2796621" imgH="1240739" progId="Word.Document.12">
                  <p:embed/>
                </p:oleObj>
              </mc:Choice>
              <mc:Fallback>
                <p:oleObj name="Document" r:id="rId14" imgW="2796621" imgH="1240739" progId="Word.Document.12">
                  <p:embed/>
                  <p:pic>
                    <p:nvPicPr>
                      <p:cNvPr id="6" name="オブジェクト 5">
                        <a:extLst>
                          <a:ext uri="{FF2B5EF4-FFF2-40B4-BE49-F238E27FC236}">
                            <a16:creationId xmlns:a16="http://schemas.microsoft.com/office/drawing/2014/main" id="{21685CF2-E780-49B5-89AC-430FE1C4FAE4}"/>
                          </a:ext>
                        </a:extLst>
                      </p:cNvPr>
                      <p:cNvPicPr/>
                      <p:nvPr/>
                    </p:nvPicPr>
                    <p:blipFill>
                      <a:blip r:embed="rId15"/>
                      <a:stretch>
                        <a:fillRect/>
                      </a:stretch>
                    </p:blipFill>
                    <p:spPr>
                      <a:xfrm>
                        <a:off x="2049475" y="1979342"/>
                        <a:ext cx="2762250" cy="1225550"/>
                      </a:xfrm>
                      <a:prstGeom prst="rect">
                        <a:avLst/>
                      </a:prstGeom>
                    </p:spPr>
                  </p:pic>
                </p:oleObj>
              </mc:Fallback>
            </mc:AlternateContent>
          </a:graphicData>
        </a:graphic>
      </p:graphicFrame>
    </p:spTree>
    <p:extLst>
      <p:ext uri="{BB962C8B-B14F-4D97-AF65-F5344CB8AC3E}">
        <p14:creationId xmlns:p14="http://schemas.microsoft.com/office/powerpoint/2010/main" val="1328556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D6F4991-1EEC-4187-B1DC-F35AF18D84EA}"/>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11</a:t>
            </a:fld>
            <a:endParaRPr lang="en-US" altLang="ja-JP"/>
          </a:p>
        </p:txBody>
      </p:sp>
      <p:sp>
        <p:nvSpPr>
          <p:cNvPr id="5" name="タイトル 4">
            <a:extLst>
              <a:ext uri="{FF2B5EF4-FFF2-40B4-BE49-F238E27FC236}">
                <a16:creationId xmlns:a16="http://schemas.microsoft.com/office/drawing/2014/main" id="{C01A0D4E-337B-CB45-8E48-F7DFCD396C9A}"/>
              </a:ext>
            </a:extLst>
          </p:cNvPr>
          <p:cNvSpPr>
            <a:spLocks noGrp="1"/>
          </p:cNvSpPr>
          <p:nvPr>
            <p:ph type="title"/>
          </p:nvPr>
        </p:nvSpPr>
        <p:spPr>
          <a:xfrm>
            <a:off x="520700" y="620688"/>
            <a:ext cx="8102600" cy="648000"/>
          </a:xfrm>
        </p:spPr>
        <p:txBody>
          <a:bodyPr/>
          <a:lstStyle/>
          <a:p>
            <a:r>
              <a:rPr lang="ja-JP" altLang="en-US" dirty="0"/>
              <a:t>私たちのふるさと、地球</a:t>
            </a:r>
          </a:p>
        </p:txBody>
      </p:sp>
      <p:sp>
        <p:nvSpPr>
          <p:cNvPr id="7" name="テキスト プレースホルダー 6">
            <a:extLst>
              <a:ext uri="{FF2B5EF4-FFF2-40B4-BE49-F238E27FC236}">
                <a16:creationId xmlns:a16="http://schemas.microsoft.com/office/drawing/2014/main" id="{2F207519-C191-9C49-97CD-296DCB62C2BE}"/>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9" name="テキスト プレースホルダー 8">
            <a:extLst>
              <a:ext uri="{FF2B5EF4-FFF2-40B4-BE49-F238E27FC236}">
                <a16:creationId xmlns:a16="http://schemas.microsoft.com/office/drawing/2014/main" id="{2AB81A13-8689-224E-801D-875373D9E342}"/>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sp>
        <p:nvSpPr>
          <p:cNvPr id="10" name="図形 9">
            <a:extLst>
              <a:ext uri="{FF2B5EF4-FFF2-40B4-BE49-F238E27FC236}">
                <a16:creationId xmlns:a16="http://schemas.microsoft.com/office/drawing/2014/main" id="{B9007045-E7C4-754C-85FD-0505AE3AAE26}"/>
              </a:ext>
            </a:extLst>
          </p:cNvPr>
          <p:cNvSpPr/>
          <p:nvPr/>
        </p:nvSpPr>
        <p:spPr>
          <a:xfrm rot="4396374">
            <a:off x="809264" y="2426861"/>
            <a:ext cx="4850690" cy="3382751"/>
          </a:xfrm>
          <a:prstGeom prst="swooshArrow">
            <a:avLst>
              <a:gd name="adj1" fmla="val 16310"/>
              <a:gd name="adj2" fmla="val 31370"/>
            </a:avLst>
          </a:prstGeom>
          <a:solidFill>
            <a:schemeClr val="accent1">
              <a:lumMod val="40000"/>
              <a:lumOff val="60000"/>
            </a:schemeClr>
          </a:solidFill>
          <a:ln>
            <a:noFill/>
          </a:ln>
          <a:effectLst/>
          <a:scene3d>
            <a:camera prst="orthographicFront"/>
            <a:lightRig rig="flat" dir="t"/>
          </a:scene3d>
          <a:sp3d prstMaterial="dkEdge"/>
        </p:spPr>
        <p:style>
          <a:lnRef idx="0">
            <a:scrgbClr r="0" g="0" b="0"/>
          </a:lnRef>
          <a:fillRef idx="2">
            <a:schemeClr val="dk2">
              <a:hueOff val="0"/>
              <a:satOff val="0"/>
              <a:lumOff val="0"/>
              <a:alphaOff val="0"/>
            </a:schemeClr>
          </a:fillRef>
          <a:effectRef idx="1">
            <a:schemeClr val="dk2">
              <a:hueOff val="0"/>
              <a:satOff val="0"/>
              <a:lumOff val="0"/>
              <a:alphaOff val="0"/>
            </a:schemeClr>
          </a:effectRef>
          <a:fontRef idx="minor">
            <a:schemeClr val="dk1"/>
          </a:fontRef>
        </p:style>
      </p:sp>
      <p:sp>
        <p:nvSpPr>
          <p:cNvPr id="11" name="フリーフォーム 10">
            <a:extLst>
              <a:ext uri="{FF2B5EF4-FFF2-40B4-BE49-F238E27FC236}">
                <a16:creationId xmlns:a16="http://schemas.microsoft.com/office/drawing/2014/main" id="{2436CA49-B5E3-B641-A7F3-1086CC2CDFD1}"/>
              </a:ext>
            </a:extLst>
          </p:cNvPr>
          <p:cNvSpPr/>
          <p:nvPr/>
        </p:nvSpPr>
        <p:spPr>
          <a:xfrm>
            <a:off x="585068" y="1705569"/>
            <a:ext cx="4266192" cy="433645"/>
          </a:xfrm>
          <a:custGeom>
            <a:avLst/>
            <a:gdLst>
              <a:gd name="connsiteX0" fmla="*/ 0 w 4295784"/>
              <a:gd name="connsiteY0" fmla="*/ 0 h 899046"/>
              <a:gd name="connsiteX1" fmla="*/ 4295784 w 4295784"/>
              <a:gd name="connsiteY1" fmla="*/ 0 h 899046"/>
              <a:gd name="connsiteX2" fmla="*/ 4295784 w 4295784"/>
              <a:gd name="connsiteY2" fmla="*/ 899046 h 899046"/>
              <a:gd name="connsiteX3" fmla="*/ 0 w 4295784"/>
              <a:gd name="connsiteY3" fmla="*/ 899046 h 899046"/>
              <a:gd name="connsiteX4" fmla="*/ 0 w 4295784"/>
              <a:gd name="connsiteY4" fmla="*/ 0 h 899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5784" h="899046">
                <a:moveTo>
                  <a:pt x="0" y="0"/>
                </a:moveTo>
                <a:lnTo>
                  <a:pt x="4295784" y="0"/>
                </a:lnTo>
                <a:lnTo>
                  <a:pt x="4295784" y="899046"/>
                </a:lnTo>
                <a:lnTo>
                  <a:pt x="0" y="899046"/>
                </a:lnTo>
                <a:lnTo>
                  <a:pt x="0" y="0"/>
                </a:lnTo>
                <a:close/>
              </a:path>
            </a:pathLst>
          </a:custGeom>
        </p:spPr>
        <p:style>
          <a:lnRef idx="0">
            <a:schemeClr val="dk1">
              <a:alpha val="0"/>
              <a:hueOff val="0"/>
              <a:satOff val="0"/>
              <a:lumOff val="0"/>
              <a:alphaOff val="0"/>
            </a:schemeClr>
          </a:lnRef>
          <a:fillRef idx="0">
            <a:schemeClr val="lt2">
              <a:alpha val="0"/>
              <a:hueOff val="0"/>
              <a:satOff val="0"/>
              <a:lumOff val="0"/>
              <a:alphaOff val="0"/>
            </a:schemeClr>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40640" tIns="40640" rIns="40640" bIns="40640" numCol="1" spcCol="1270" anchor="t" anchorCtr="0">
            <a:noAutofit/>
          </a:bodyPr>
          <a:lstStyle/>
          <a:p>
            <a:pPr marL="0" lvl="0" indent="0" defTabSz="1422400">
              <a:lnSpc>
                <a:spcPct val="90000"/>
              </a:lnSpc>
              <a:spcBef>
                <a:spcPct val="0"/>
              </a:spcBef>
              <a:spcAft>
                <a:spcPct val="35000"/>
              </a:spcAft>
              <a:buNone/>
            </a:pPr>
            <a:r>
              <a:rPr kumimoji="1" lang="ja-JP" altLang="en-US" sz="3200" b="1" i="0" kern="1200" dirty="0">
                <a:solidFill>
                  <a:schemeClr val="tx2"/>
                </a:solidFill>
                <a:latin typeface="Meiryo" panose="020B0604030504040204" pitchFamily="34" charset="-128"/>
              </a:rPr>
              <a:t>国際社会の取り組み</a:t>
            </a:r>
          </a:p>
        </p:txBody>
      </p:sp>
      <p:sp>
        <p:nvSpPr>
          <p:cNvPr id="31" name="テキスト ボックス 30">
            <a:extLst>
              <a:ext uri="{FF2B5EF4-FFF2-40B4-BE49-F238E27FC236}">
                <a16:creationId xmlns:a16="http://schemas.microsoft.com/office/drawing/2014/main" id="{B59E7244-88C8-4710-B9CF-284D5688F4EA}"/>
              </a:ext>
            </a:extLst>
          </p:cNvPr>
          <p:cNvSpPr txBox="1"/>
          <p:nvPr/>
        </p:nvSpPr>
        <p:spPr>
          <a:xfrm>
            <a:off x="585068" y="2552879"/>
            <a:ext cx="2799177" cy="338554"/>
          </a:xfrm>
          <a:prstGeom prst="rect">
            <a:avLst/>
          </a:prstGeom>
          <a:noFill/>
        </p:spPr>
        <p:txBody>
          <a:bodyPr wrap="square" rtlCol="0">
            <a:spAutoFit/>
          </a:bodyPr>
          <a:lstStyle/>
          <a:p>
            <a:r>
              <a:rPr kumimoji="1" lang="en-US" altLang="ja-JP" sz="1600" dirty="0">
                <a:latin typeface="Meiryo" panose="020B0604030504040204" pitchFamily="34" charset="-128"/>
                <a:ea typeface="Meiryo" panose="020B0604030504040204" pitchFamily="34" charset="-128"/>
              </a:rPr>
              <a:t>1972</a:t>
            </a:r>
            <a:r>
              <a:rPr kumimoji="1" lang="ja-JP" altLang="en-US" sz="1600" dirty="0">
                <a:latin typeface="Meiryo" panose="020B0604030504040204" pitchFamily="34" charset="-128"/>
                <a:ea typeface="Meiryo" panose="020B0604030504040204" pitchFamily="34" charset="-128"/>
              </a:rPr>
              <a:t>年　</a:t>
            </a:r>
            <a:r>
              <a:rPr kumimoji="1" lang="ja-JP" altLang="en-US" sz="1600" b="1" dirty="0">
                <a:solidFill>
                  <a:schemeClr val="accent1">
                    <a:lumMod val="75000"/>
                  </a:schemeClr>
                </a:solidFill>
                <a:latin typeface="Meiryo" panose="020B0604030504040204" pitchFamily="34" charset="-128"/>
                <a:ea typeface="Meiryo" panose="020B0604030504040204" pitchFamily="34" charset="-128"/>
              </a:rPr>
              <a:t>国連人間環境会議</a:t>
            </a:r>
          </a:p>
        </p:txBody>
      </p:sp>
      <p:sp>
        <p:nvSpPr>
          <p:cNvPr id="33" name="テキスト ボックス 32">
            <a:extLst>
              <a:ext uri="{FF2B5EF4-FFF2-40B4-BE49-F238E27FC236}">
                <a16:creationId xmlns:a16="http://schemas.microsoft.com/office/drawing/2014/main" id="{02579F91-958F-4AA5-B9F6-0FA67E11E046}"/>
              </a:ext>
            </a:extLst>
          </p:cNvPr>
          <p:cNvSpPr txBox="1"/>
          <p:nvPr/>
        </p:nvSpPr>
        <p:spPr>
          <a:xfrm>
            <a:off x="723038" y="3217980"/>
            <a:ext cx="5865186" cy="400110"/>
          </a:xfrm>
          <a:prstGeom prst="rect">
            <a:avLst/>
          </a:prstGeom>
          <a:noFill/>
        </p:spPr>
        <p:txBody>
          <a:bodyPr wrap="square" rtlCol="0">
            <a:spAutoFit/>
          </a:bodyPr>
          <a:lstStyle/>
          <a:p>
            <a:r>
              <a:rPr lang="en-US" altLang="ja-JP" sz="2000" dirty="0">
                <a:latin typeface="Meiryo" panose="020B0604030504040204" pitchFamily="34" charset="-128"/>
                <a:ea typeface="Meiryo" panose="020B0604030504040204" pitchFamily="34" charset="-128"/>
              </a:rPr>
              <a:t>1992</a:t>
            </a:r>
            <a:r>
              <a:rPr lang="ja-JP" altLang="en-US" sz="2000" dirty="0">
                <a:latin typeface="Meiryo" panose="020B0604030504040204" pitchFamily="34" charset="-128"/>
                <a:ea typeface="Meiryo" panose="020B0604030504040204" pitchFamily="34" charset="-128"/>
              </a:rPr>
              <a:t>年　</a:t>
            </a:r>
            <a:r>
              <a:rPr lang="ja-JP" altLang="en-US" sz="2000" b="1" dirty="0">
                <a:solidFill>
                  <a:schemeClr val="accent1">
                    <a:lumMod val="75000"/>
                  </a:schemeClr>
                </a:solidFill>
                <a:latin typeface="Meiryo" panose="020B0604030504040204" pitchFamily="34" charset="-128"/>
                <a:ea typeface="Meiryo" panose="020B0604030504040204" pitchFamily="34" charset="-128"/>
              </a:rPr>
              <a:t>国連環境開発会議（地球サミット）　</a:t>
            </a:r>
            <a:endParaRPr kumimoji="1" lang="ja-JP" altLang="en-US" sz="2000" b="1" dirty="0">
              <a:solidFill>
                <a:schemeClr val="accent1">
                  <a:lumMod val="75000"/>
                </a:schemeClr>
              </a:solidFill>
              <a:latin typeface="Meiryo" panose="020B0604030504040204" pitchFamily="34" charset="-128"/>
              <a:ea typeface="Meiryo" panose="020B0604030504040204" pitchFamily="34" charset="-128"/>
            </a:endParaRPr>
          </a:p>
        </p:txBody>
      </p:sp>
      <p:sp>
        <p:nvSpPr>
          <p:cNvPr id="36" name="テキスト ボックス 35">
            <a:extLst>
              <a:ext uri="{FF2B5EF4-FFF2-40B4-BE49-F238E27FC236}">
                <a16:creationId xmlns:a16="http://schemas.microsoft.com/office/drawing/2014/main" id="{856C0655-C2F0-489C-9039-0987EB9A945F}"/>
              </a:ext>
            </a:extLst>
          </p:cNvPr>
          <p:cNvSpPr txBox="1"/>
          <p:nvPr/>
        </p:nvSpPr>
        <p:spPr>
          <a:xfrm>
            <a:off x="909890" y="3872422"/>
            <a:ext cx="3888432" cy="461665"/>
          </a:xfrm>
          <a:prstGeom prst="rect">
            <a:avLst/>
          </a:prstGeom>
          <a:noFill/>
        </p:spPr>
        <p:txBody>
          <a:bodyPr wrap="square" rtlCol="0">
            <a:spAutoFit/>
          </a:bodyPr>
          <a:lstStyle/>
          <a:p>
            <a:r>
              <a:rPr lang="en-US" altLang="ja-JP" dirty="0">
                <a:latin typeface="Meiryo" panose="020B0604030504040204" pitchFamily="34" charset="-128"/>
                <a:ea typeface="Meiryo" panose="020B0604030504040204" pitchFamily="34" charset="-128"/>
              </a:rPr>
              <a:t>1997</a:t>
            </a:r>
            <a:r>
              <a:rPr lang="ja-JP" altLang="en-US" dirty="0">
                <a:latin typeface="Meiryo" panose="020B0604030504040204" pitchFamily="34" charset="-128"/>
                <a:ea typeface="Meiryo" panose="020B0604030504040204" pitchFamily="34" charset="-128"/>
              </a:rPr>
              <a:t>年　</a:t>
            </a:r>
            <a:r>
              <a:rPr lang="ja-JP" altLang="en-US" b="1" dirty="0">
                <a:solidFill>
                  <a:schemeClr val="accent1">
                    <a:lumMod val="75000"/>
                  </a:schemeClr>
                </a:solidFill>
                <a:latin typeface="Meiryo" panose="020B0604030504040204" pitchFamily="34" charset="-128"/>
                <a:ea typeface="Meiryo" panose="020B0604030504040204" pitchFamily="34" charset="-128"/>
              </a:rPr>
              <a:t>京都議定書</a:t>
            </a:r>
            <a:endParaRPr kumimoji="1" lang="ja-JP" altLang="en-US" b="1" dirty="0">
              <a:solidFill>
                <a:schemeClr val="accent1">
                  <a:lumMod val="75000"/>
                </a:schemeClr>
              </a:solidFill>
              <a:latin typeface="Meiryo" panose="020B0604030504040204" pitchFamily="34" charset="-128"/>
              <a:ea typeface="Meiryo" panose="020B0604030504040204" pitchFamily="34" charset="-128"/>
            </a:endParaRPr>
          </a:p>
        </p:txBody>
      </p:sp>
      <p:sp>
        <p:nvSpPr>
          <p:cNvPr id="37" name="テキスト ボックス 36">
            <a:extLst>
              <a:ext uri="{FF2B5EF4-FFF2-40B4-BE49-F238E27FC236}">
                <a16:creationId xmlns:a16="http://schemas.microsoft.com/office/drawing/2014/main" id="{B00D2196-51D5-414F-ABD9-CA4E1375BE32}"/>
              </a:ext>
            </a:extLst>
          </p:cNvPr>
          <p:cNvSpPr txBox="1"/>
          <p:nvPr/>
        </p:nvSpPr>
        <p:spPr>
          <a:xfrm>
            <a:off x="964479" y="4653313"/>
            <a:ext cx="7351938" cy="492443"/>
          </a:xfrm>
          <a:prstGeom prst="rect">
            <a:avLst/>
          </a:prstGeom>
          <a:noFill/>
        </p:spPr>
        <p:txBody>
          <a:bodyPr wrap="square" rtlCol="0">
            <a:spAutoFit/>
          </a:bodyPr>
          <a:lstStyle/>
          <a:p>
            <a:r>
              <a:rPr lang="en-US" altLang="ja-JP" sz="2600" dirty="0">
                <a:latin typeface="Meiryo" panose="020B0604030504040204" pitchFamily="34" charset="-128"/>
                <a:ea typeface="Meiryo" panose="020B0604030504040204" pitchFamily="34" charset="-128"/>
              </a:rPr>
              <a:t>2000</a:t>
            </a:r>
            <a:r>
              <a:rPr lang="ja-JP" altLang="en-US" sz="2600" dirty="0">
                <a:latin typeface="Meiryo" panose="020B0604030504040204" pitchFamily="34" charset="-128"/>
                <a:ea typeface="Meiryo" panose="020B0604030504040204" pitchFamily="34" charset="-128"/>
              </a:rPr>
              <a:t>年　</a:t>
            </a:r>
            <a:r>
              <a:rPr lang="ja-JP" altLang="en-US" sz="2600" b="1" dirty="0">
                <a:solidFill>
                  <a:schemeClr val="accent1">
                    <a:lumMod val="75000"/>
                  </a:schemeClr>
                </a:solidFill>
                <a:latin typeface="Meiryo" panose="020B0604030504040204" pitchFamily="34" charset="-128"/>
                <a:ea typeface="Meiryo" panose="020B0604030504040204" pitchFamily="34" charset="-128"/>
              </a:rPr>
              <a:t>ミレニアム開発目標（</a:t>
            </a:r>
            <a:r>
              <a:rPr lang="en-US" altLang="ja-JP" sz="2600" b="1" dirty="0">
                <a:solidFill>
                  <a:schemeClr val="accent1">
                    <a:lumMod val="75000"/>
                  </a:schemeClr>
                </a:solidFill>
                <a:latin typeface="Meiryo" panose="020B0604030504040204" pitchFamily="34" charset="-128"/>
                <a:ea typeface="Meiryo" panose="020B0604030504040204" pitchFamily="34" charset="-128"/>
              </a:rPr>
              <a:t>MDGs</a:t>
            </a:r>
            <a:r>
              <a:rPr lang="ja-JP" altLang="en-US" sz="2600" b="1" dirty="0">
                <a:solidFill>
                  <a:schemeClr val="accent1">
                    <a:lumMod val="75000"/>
                  </a:schemeClr>
                </a:solidFill>
                <a:latin typeface="Meiryo" panose="020B0604030504040204" pitchFamily="34" charset="-128"/>
                <a:ea typeface="Meiryo" panose="020B0604030504040204" pitchFamily="34" charset="-128"/>
              </a:rPr>
              <a:t>）</a:t>
            </a:r>
            <a:endParaRPr kumimoji="1" lang="ja-JP" altLang="en-US" sz="2600" b="1" dirty="0">
              <a:solidFill>
                <a:schemeClr val="accent1">
                  <a:lumMod val="75000"/>
                </a:schemeClr>
              </a:solidFill>
              <a:latin typeface="Meiryo" panose="020B0604030504040204" pitchFamily="34" charset="-128"/>
              <a:ea typeface="Meiryo" panose="020B0604030504040204" pitchFamily="34" charset="-128"/>
            </a:endParaRPr>
          </a:p>
        </p:txBody>
      </p:sp>
      <p:sp>
        <p:nvSpPr>
          <p:cNvPr id="38" name="テキスト ボックス 37">
            <a:extLst>
              <a:ext uri="{FF2B5EF4-FFF2-40B4-BE49-F238E27FC236}">
                <a16:creationId xmlns:a16="http://schemas.microsoft.com/office/drawing/2014/main" id="{D4979CD8-7CEA-4F2F-A4A4-A9556C84D89B}"/>
              </a:ext>
            </a:extLst>
          </p:cNvPr>
          <p:cNvSpPr txBox="1"/>
          <p:nvPr/>
        </p:nvSpPr>
        <p:spPr>
          <a:xfrm>
            <a:off x="489668" y="5451172"/>
            <a:ext cx="7502220" cy="553998"/>
          </a:xfrm>
          <a:prstGeom prst="rect">
            <a:avLst/>
          </a:prstGeom>
          <a:noFill/>
          <a:effectLst/>
        </p:spPr>
        <p:txBody>
          <a:bodyPr wrap="square" rtlCol="0">
            <a:spAutoFit/>
          </a:bodyPr>
          <a:lstStyle/>
          <a:p>
            <a:pPr algn="ctr"/>
            <a:r>
              <a:rPr lang="en-US" altLang="ja-JP" sz="3000" dirty="0">
                <a:latin typeface="Meiryo" panose="020B0604030504040204" pitchFamily="34" charset="-128"/>
                <a:ea typeface="Meiryo" panose="020B0604030504040204" pitchFamily="34" charset="-128"/>
              </a:rPr>
              <a:t>2015</a:t>
            </a:r>
            <a:r>
              <a:rPr lang="ja-JP" altLang="en-US" sz="3000" dirty="0">
                <a:latin typeface="Meiryo" panose="020B0604030504040204" pitchFamily="34" charset="-128"/>
                <a:ea typeface="Meiryo" panose="020B0604030504040204" pitchFamily="34" charset="-128"/>
              </a:rPr>
              <a:t>年　</a:t>
            </a:r>
            <a:r>
              <a:rPr lang="ja-JP" altLang="en-US" sz="3000" b="1" dirty="0">
                <a:solidFill>
                  <a:schemeClr val="accent1">
                    <a:lumMod val="75000"/>
                  </a:schemeClr>
                </a:solidFill>
                <a:latin typeface="Meiryo" panose="020B0604030504040204" pitchFamily="34" charset="-128"/>
                <a:ea typeface="Meiryo" panose="020B0604030504040204" pitchFamily="34" charset="-128"/>
              </a:rPr>
              <a:t>持続可能な開発目標（</a:t>
            </a:r>
            <a:r>
              <a:rPr lang="en-US" altLang="ja-JP" sz="3000" b="1" dirty="0">
                <a:solidFill>
                  <a:schemeClr val="accent1">
                    <a:lumMod val="75000"/>
                  </a:schemeClr>
                </a:solidFill>
                <a:latin typeface="Meiryo" panose="020B0604030504040204" pitchFamily="34" charset="-128"/>
                <a:ea typeface="Meiryo" panose="020B0604030504040204" pitchFamily="34" charset="-128"/>
              </a:rPr>
              <a:t>SDGs</a:t>
            </a:r>
            <a:r>
              <a:rPr lang="ja-JP" altLang="en-US" sz="3000" b="1" dirty="0">
                <a:solidFill>
                  <a:schemeClr val="accent1">
                    <a:lumMod val="75000"/>
                  </a:schemeClr>
                </a:solidFill>
                <a:latin typeface="Meiryo" panose="020B0604030504040204" pitchFamily="34" charset="-128"/>
                <a:ea typeface="Meiryo" panose="020B0604030504040204" pitchFamily="34" charset="-128"/>
              </a:rPr>
              <a:t>）</a:t>
            </a:r>
            <a:endParaRPr kumimoji="1" lang="ja-JP" altLang="en-US" sz="3000" b="1" dirty="0">
              <a:solidFill>
                <a:schemeClr val="accent1">
                  <a:lumMod val="75000"/>
                </a:schemeClr>
              </a:solidFill>
              <a:latin typeface="Meiryo" panose="020B0604030504040204" pitchFamily="34" charset="-128"/>
              <a:ea typeface="Meiryo" panose="020B0604030504040204" pitchFamily="34" charset="-128"/>
            </a:endParaRPr>
          </a:p>
        </p:txBody>
      </p:sp>
      <p:pic>
        <p:nvPicPr>
          <p:cNvPr id="20" name="図 19" descr="アイコン&#10;&#10;自動的に生成された説明">
            <a:extLst>
              <a:ext uri="{FF2B5EF4-FFF2-40B4-BE49-F238E27FC236}">
                <a16:creationId xmlns:a16="http://schemas.microsoft.com/office/drawing/2014/main" id="{7B7C6CD9-2C0E-8A4B-B9B1-5AE3E9EA78C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68563" y="5151938"/>
            <a:ext cx="996509" cy="996509"/>
          </a:xfrm>
          <a:prstGeom prst="rect">
            <a:avLst/>
          </a:prstGeom>
        </p:spPr>
      </p:pic>
      <p:pic>
        <p:nvPicPr>
          <p:cNvPr id="13" name="図 12" descr="アイコン&#10;&#10;自動的に生成された説明">
            <a:extLst>
              <a:ext uri="{FF2B5EF4-FFF2-40B4-BE49-F238E27FC236}">
                <a16:creationId xmlns:a16="http://schemas.microsoft.com/office/drawing/2014/main" id="{0AE20715-B762-C144-83CE-000E5C64C7D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450303" y="2407503"/>
            <a:ext cx="2172997" cy="2172997"/>
          </a:xfrm>
          <a:prstGeom prst="rect">
            <a:avLst/>
          </a:prstGeom>
        </p:spPr>
      </p:pic>
      <p:pic>
        <p:nvPicPr>
          <p:cNvPr id="4" name="図 3" descr="部屋 が含まれている画像&#10;&#10;自動的に生成された説明">
            <a:extLst>
              <a:ext uri="{FF2B5EF4-FFF2-40B4-BE49-F238E27FC236}">
                <a16:creationId xmlns:a16="http://schemas.microsoft.com/office/drawing/2014/main" id="{0FF07132-0D5B-F147-B114-F59D655B2F2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91785" y="1482221"/>
            <a:ext cx="1816681" cy="1622902"/>
          </a:xfrm>
          <a:prstGeom prst="rect">
            <a:avLst/>
          </a:prstGeom>
        </p:spPr>
      </p:pic>
      <p:sp>
        <p:nvSpPr>
          <p:cNvPr id="3" name="テキスト ボックス 2">
            <a:extLst>
              <a:ext uri="{FF2B5EF4-FFF2-40B4-BE49-F238E27FC236}">
                <a16:creationId xmlns:a16="http://schemas.microsoft.com/office/drawing/2014/main" id="{1315BC5E-0665-421A-821F-26FE09A8577B}"/>
              </a:ext>
            </a:extLst>
          </p:cNvPr>
          <p:cNvSpPr txBox="1"/>
          <p:nvPr/>
        </p:nvSpPr>
        <p:spPr>
          <a:xfrm>
            <a:off x="2391313" y="5971346"/>
            <a:ext cx="2036671" cy="553998"/>
          </a:xfrm>
          <a:prstGeom prst="rect">
            <a:avLst/>
          </a:prstGeom>
          <a:noFill/>
        </p:spPr>
        <p:txBody>
          <a:bodyPr wrap="square" rtlCol="0">
            <a:spAutoFit/>
          </a:bodyPr>
          <a:lstStyle/>
          <a:p>
            <a:r>
              <a:rPr kumimoji="1" lang="ja-JP" altLang="en-US" sz="3000" b="1" dirty="0">
                <a:solidFill>
                  <a:srgbClr val="00B0F0"/>
                </a:solidFill>
                <a:latin typeface="メイリオ" panose="020B0604030504040204" pitchFamily="50" charset="-128"/>
                <a:ea typeface="メイリオ" panose="020B0604030504040204" pitchFamily="50" charset="-128"/>
              </a:rPr>
              <a:t>パリ協定</a:t>
            </a:r>
          </a:p>
        </p:txBody>
      </p:sp>
      <p:graphicFrame>
        <p:nvGraphicFramePr>
          <p:cNvPr id="6" name="オブジェクト 5">
            <a:extLst>
              <a:ext uri="{FF2B5EF4-FFF2-40B4-BE49-F238E27FC236}">
                <a16:creationId xmlns:a16="http://schemas.microsoft.com/office/drawing/2014/main" id="{597A304E-72E8-4A5D-AE86-92319CAEEFA5}"/>
              </a:ext>
            </a:extLst>
          </p:cNvPr>
          <p:cNvGraphicFramePr>
            <a:graphicFrameLocks noChangeAspect="1"/>
          </p:cNvGraphicFramePr>
          <p:nvPr>
            <p:extLst>
              <p:ext uri="{D42A27DB-BD31-4B8C-83A1-F6EECF244321}">
                <p14:modId xmlns:p14="http://schemas.microsoft.com/office/powerpoint/2010/main" val="3756891189"/>
              </p:ext>
            </p:extLst>
          </p:nvPr>
        </p:nvGraphicFramePr>
        <p:xfrm>
          <a:off x="692105" y="1398190"/>
          <a:ext cx="1462088" cy="568325"/>
        </p:xfrm>
        <a:graphic>
          <a:graphicData uri="http://schemas.openxmlformats.org/presentationml/2006/ole">
            <mc:AlternateContent xmlns:mc="http://schemas.openxmlformats.org/markup-compatibility/2006">
              <mc:Choice xmlns:v="urn:schemas-microsoft-com:vml" Requires="v">
                <p:oleObj spid="_x0000_s6276" name="Document" r:id="rId7" imgW="1462543" imgH="568402" progId="Word.Document.12">
                  <p:embed/>
                </p:oleObj>
              </mc:Choice>
              <mc:Fallback>
                <p:oleObj name="Document" r:id="rId7" imgW="1462543" imgH="568402" progId="Word.Document.12">
                  <p:embed/>
                  <p:pic>
                    <p:nvPicPr>
                      <p:cNvPr id="0" name=""/>
                      <p:cNvPicPr/>
                      <p:nvPr/>
                    </p:nvPicPr>
                    <p:blipFill>
                      <a:blip r:embed="rId8"/>
                      <a:stretch>
                        <a:fillRect/>
                      </a:stretch>
                    </p:blipFill>
                    <p:spPr>
                      <a:xfrm>
                        <a:off x="692105" y="1398190"/>
                        <a:ext cx="1462088" cy="568325"/>
                      </a:xfrm>
                      <a:prstGeom prst="rect">
                        <a:avLst/>
                      </a:prstGeom>
                    </p:spPr>
                  </p:pic>
                </p:oleObj>
              </mc:Fallback>
            </mc:AlternateContent>
          </a:graphicData>
        </a:graphic>
      </p:graphicFrame>
      <p:graphicFrame>
        <p:nvGraphicFramePr>
          <p:cNvPr id="8" name="オブジェクト 7">
            <a:extLst>
              <a:ext uri="{FF2B5EF4-FFF2-40B4-BE49-F238E27FC236}">
                <a16:creationId xmlns:a16="http://schemas.microsoft.com/office/drawing/2014/main" id="{28A190DB-6887-45DD-8AF3-50D51E554AC9}"/>
              </a:ext>
            </a:extLst>
          </p:cNvPr>
          <p:cNvGraphicFramePr>
            <a:graphicFrameLocks noChangeAspect="1"/>
          </p:cNvGraphicFramePr>
          <p:nvPr>
            <p:extLst>
              <p:ext uri="{D42A27DB-BD31-4B8C-83A1-F6EECF244321}">
                <p14:modId xmlns:p14="http://schemas.microsoft.com/office/powerpoint/2010/main" val="2935021560"/>
              </p:ext>
            </p:extLst>
          </p:nvPr>
        </p:nvGraphicFramePr>
        <p:xfrm>
          <a:off x="2769903" y="1416879"/>
          <a:ext cx="1600200" cy="768350"/>
        </p:xfrm>
        <a:graphic>
          <a:graphicData uri="http://schemas.openxmlformats.org/presentationml/2006/ole">
            <mc:AlternateContent xmlns:mc="http://schemas.openxmlformats.org/markup-compatibility/2006">
              <mc:Choice xmlns:v="urn:schemas-microsoft-com:vml" Requires="v">
                <p:oleObj spid="_x0000_s6277" name="Document" r:id="rId9" imgW="1601595" imgH="778855" progId="Word.Document.12">
                  <p:embed/>
                </p:oleObj>
              </mc:Choice>
              <mc:Fallback>
                <p:oleObj name="Document" r:id="rId9" imgW="1601595" imgH="778855" progId="Word.Document.12">
                  <p:embed/>
                  <p:pic>
                    <p:nvPicPr>
                      <p:cNvPr id="0" name=""/>
                      <p:cNvPicPr/>
                      <p:nvPr/>
                    </p:nvPicPr>
                    <p:blipFill>
                      <a:blip r:embed="rId10"/>
                      <a:stretch>
                        <a:fillRect/>
                      </a:stretch>
                    </p:blipFill>
                    <p:spPr>
                      <a:xfrm>
                        <a:off x="2769903" y="1416879"/>
                        <a:ext cx="1600200" cy="768350"/>
                      </a:xfrm>
                      <a:prstGeom prst="rect">
                        <a:avLst/>
                      </a:prstGeom>
                    </p:spPr>
                  </p:pic>
                </p:oleObj>
              </mc:Fallback>
            </mc:AlternateContent>
          </a:graphicData>
        </a:graphic>
      </p:graphicFrame>
      <p:graphicFrame>
        <p:nvGraphicFramePr>
          <p:cNvPr id="12" name="オブジェクト 11">
            <a:extLst>
              <a:ext uri="{FF2B5EF4-FFF2-40B4-BE49-F238E27FC236}">
                <a16:creationId xmlns:a16="http://schemas.microsoft.com/office/drawing/2014/main" id="{47E03295-FFB0-4C89-B5C8-5BCE0042C858}"/>
              </a:ext>
            </a:extLst>
          </p:cNvPr>
          <p:cNvGraphicFramePr>
            <a:graphicFrameLocks noChangeAspect="1"/>
          </p:cNvGraphicFramePr>
          <p:nvPr>
            <p:extLst>
              <p:ext uri="{D42A27DB-BD31-4B8C-83A1-F6EECF244321}">
                <p14:modId xmlns:p14="http://schemas.microsoft.com/office/powerpoint/2010/main" val="3808994605"/>
              </p:ext>
            </p:extLst>
          </p:nvPr>
        </p:nvGraphicFramePr>
        <p:xfrm>
          <a:off x="2743200" y="3340100"/>
          <a:ext cx="3657600" cy="176213"/>
        </p:xfrm>
        <a:graphic>
          <a:graphicData uri="http://schemas.openxmlformats.org/presentationml/2006/ole">
            <mc:AlternateContent xmlns:mc="http://schemas.openxmlformats.org/markup-compatibility/2006">
              <mc:Choice xmlns:v="urn:schemas-microsoft-com:vml" Requires="v">
                <p:oleObj spid="_x0000_s6278" name="ワードパッド ドキュメント" r:id="rId11" imgW="3657600" imgH="176040" progId="WordPad.Document.1">
                  <p:embed/>
                </p:oleObj>
              </mc:Choice>
              <mc:Fallback>
                <p:oleObj name="ワードパッド ドキュメント" r:id="rId11" imgW="3657600" imgH="176040" progId="WordPad.Document.1">
                  <p:embed/>
                  <p:pic>
                    <p:nvPicPr>
                      <p:cNvPr id="0" name=""/>
                      <p:cNvPicPr/>
                      <p:nvPr/>
                    </p:nvPicPr>
                    <p:blipFill>
                      <a:blip r:embed="rId12"/>
                      <a:stretch>
                        <a:fillRect/>
                      </a:stretch>
                    </p:blipFill>
                    <p:spPr>
                      <a:xfrm>
                        <a:off x="2743200" y="3340100"/>
                        <a:ext cx="3657600" cy="176213"/>
                      </a:xfrm>
                      <a:prstGeom prst="rect">
                        <a:avLst/>
                      </a:prstGeom>
                    </p:spPr>
                  </p:pic>
                </p:oleObj>
              </mc:Fallback>
            </mc:AlternateContent>
          </a:graphicData>
        </a:graphic>
      </p:graphicFrame>
      <p:graphicFrame>
        <p:nvGraphicFramePr>
          <p:cNvPr id="14" name="オブジェクト 13">
            <a:extLst>
              <a:ext uri="{FF2B5EF4-FFF2-40B4-BE49-F238E27FC236}">
                <a16:creationId xmlns:a16="http://schemas.microsoft.com/office/drawing/2014/main" id="{AFF5E11B-9644-42FD-9360-9448A93DCF38}"/>
              </a:ext>
            </a:extLst>
          </p:cNvPr>
          <p:cNvGraphicFramePr>
            <a:graphicFrameLocks noChangeAspect="1"/>
          </p:cNvGraphicFramePr>
          <p:nvPr>
            <p:extLst>
              <p:ext uri="{D42A27DB-BD31-4B8C-83A1-F6EECF244321}">
                <p14:modId xmlns:p14="http://schemas.microsoft.com/office/powerpoint/2010/main" val="1578782971"/>
              </p:ext>
            </p:extLst>
          </p:nvPr>
        </p:nvGraphicFramePr>
        <p:xfrm>
          <a:off x="1595438" y="2433638"/>
          <a:ext cx="4148137" cy="304800"/>
        </p:xfrm>
        <a:graphic>
          <a:graphicData uri="http://schemas.openxmlformats.org/presentationml/2006/ole">
            <mc:AlternateContent xmlns:mc="http://schemas.openxmlformats.org/markup-compatibility/2006">
              <mc:Choice xmlns:v="urn:schemas-microsoft-com:vml" Requires="v">
                <p:oleObj spid="_x0000_s6279" name="Document" r:id="rId13" imgW="4164484" imgH="310823" progId="Word.Document.12">
                  <p:embed/>
                </p:oleObj>
              </mc:Choice>
              <mc:Fallback>
                <p:oleObj name="Document" r:id="rId13" imgW="4164484" imgH="310823" progId="Word.Document.12">
                  <p:embed/>
                  <p:pic>
                    <p:nvPicPr>
                      <p:cNvPr id="0" name=""/>
                      <p:cNvPicPr/>
                      <p:nvPr/>
                    </p:nvPicPr>
                    <p:blipFill>
                      <a:blip r:embed="rId14"/>
                      <a:stretch>
                        <a:fillRect/>
                      </a:stretch>
                    </p:blipFill>
                    <p:spPr>
                      <a:xfrm>
                        <a:off x="1595438" y="2433638"/>
                        <a:ext cx="4148137" cy="304800"/>
                      </a:xfrm>
                      <a:prstGeom prst="rect">
                        <a:avLst/>
                      </a:prstGeom>
                    </p:spPr>
                  </p:pic>
                </p:oleObj>
              </mc:Fallback>
            </mc:AlternateContent>
          </a:graphicData>
        </a:graphic>
      </p:graphicFrame>
      <p:graphicFrame>
        <p:nvGraphicFramePr>
          <p:cNvPr id="15" name="オブジェクト 14">
            <a:extLst>
              <a:ext uri="{FF2B5EF4-FFF2-40B4-BE49-F238E27FC236}">
                <a16:creationId xmlns:a16="http://schemas.microsoft.com/office/drawing/2014/main" id="{9F2CE871-58D9-43B6-8EC6-4EA40B34A61A}"/>
              </a:ext>
            </a:extLst>
          </p:cNvPr>
          <p:cNvGraphicFramePr>
            <a:graphicFrameLocks noChangeAspect="1"/>
          </p:cNvGraphicFramePr>
          <p:nvPr>
            <p:extLst>
              <p:ext uri="{D42A27DB-BD31-4B8C-83A1-F6EECF244321}">
                <p14:modId xmlns:p14="http://schemas.microsoft.com/office/powerpoint/2010/main" val="2981107467"/>
              </p:ext>
            </p:extLst>
          </p:nvPr>
        </p:nvGraphicFramePr>
        <p:xfrm>
          <a:off x="1985963" y="3090863"/>
          <a:ext cx="2733675" cy="638175"/>
        </p:xfrm>
        <a:graphic>
          <a:graphicData uri="http://schemas.openxmlformats.org/presentationml/2006/ole">
            <mc:AlternateContent xmlns:mc="http://schemas.openxmlformats.org/markup-compatibility/2006">
              <mc:Choice xmlns:v="urn:schemas-microsoft-com:vml" Requires="v">
                <p:oleObj spid="_x0000_s6280" name="Document" r:id="rId15" imgW="2729835" imgH="641072" progId="Word.Document.12">
                  <p:embed/>
                </p:oleObj>
              </mc:Choice>
              <mc:Fallback>
                <p:oleObj name="Document" r:id="rId15" imgW="2729835" imgH="641072" progId="Word.Document.12">
                  <p:embed/>
                  <p:pic>
                    <p:nvPicPr>
                      <p:cNvPr id="0" name=""/>
                      <p:cNvPicPr/>
                      <p:nvPr/>
                    </p:nvPicPr>
                    <p:blipFill>
                      <a:blip r:embed="rId16"/>
                      <a:stretch>
                        <a:fillRect/>
                      </a:stretch>
                    </p:blipFill>
                    <p:spPr>
                      <a:xfrm>
                        <a:off x="1985963" y="3090863"/>
                        <a:ext cx="2733675" cy="638175"/>
                      </a:xfrm>
                      <a:prstGeom prst="rect">
                        <a:avLst/>
                      </a:prstGeom>
                    </p:spPr>
                  </p:pic>
                </p:oleObj>
              </mc:Fallback>
            </mc:AlternateContent>
          </a:graphicData>
        </a:graphic>
      </p:graphicFrame>
      <p:graphicFrame>
        <p:nvGraphicFramePr>
          <p:cNvPr id="16" name="オブジェクト 15">
            <a:extLst>
              <a:ext uri="{FF2B5EF4-FFF2-40B4-BE49-F238E27FC236}">
                <a16:creationId xmlns:a16="http://schemas.microsoft.com/office/drawing/2014/main" id="{EDAEDF73-7171-428F-A4DD-916CC1F0111D}"/>
              </a:ext>
            </a:extLst>
          </p:cNvPr>
          <p:cNvGraphicFramePr>
            <a:graphicFrameLocks noChangeAspect="1"/>
          </p:cNvGraphicFramePr>
          <p:nvPr>
            <p:extLst>
              <p:ext uri="{D42A27DB-BD31-4B8C-83A1-F6EECF244321}">
                <p14:modId xmlns:p14="http://schemas.microsoft.com/office/powerpoint/2010/main" val="2003656394"/>
              </p:ext>
            </p:extLst>
          </p:nvPr>
        </p:nvGraphicFramePr>
        <p:xfrm>
          <a:off x="2362200" y="3629852"/>
          <a:ext cx="2111375" cy="593725"/>
        </p:xfrm>
        <a:graphic>
          <a:graphicData uri="http://schemas.openxmlformats.org/presentationml/2006/ole">
            <mc:AlternateContent xmlns:mc="http://schemas.openxmlformats.org/markup-compatibility/2006">
              <mc:Choice xmlns:v="urn:schemas-microsoft-com:vml" Requires="v">
                <p:oleObj spid="_x0000_s6281" name="Document" r:id="rId17" imgW="2149072" imgH="604377" progId="Word.Document.12">
                  <p:embed/>
                </p:oleObj>
              </mc:Choice>
              <mc:Fallback>
                <p:oleObj name="Document" r:id="rId17" imgW="2149072" imgH="604377" progId="Word.Document.12">
                  <p:embed/>
                  <p:pic>
                    <p:nvPicPr>
                      <p:cNvPr id="0" name=""/>
                      <p:cNvPicPr/>
                      <p:nvPr/>
                    </p:nvPicPr>
                    <p:blipFill>
                      <a:blip r:embed="rId18"/>
                      <a:stretch>
                        <a:fillRect/>
                      </a:stretch>
                    </p:blipFill>
                    <p:spPr>
                      <a:xfrm>
                        <a:off x="2362200" y="3629852"/>
                        <a:ext cx="2111375" cy="593725"/>
                      </a:xfrm>
                      <a:prstGeom prst="rect">
                        <a:avLst/>
                      </a:prstGeom>
                    </p:spPr>
                  </p:pic>
                </p:oleObj>
              </mc:Fallback>
            </mc:AlternateContent>
          </a:graphicData>
        </a:graphic>
      </p:graphicFrame>
      <p:graphicFrame>
        <p:nvGraphicFramePr>
          <p:cNvPr id="17" name="オブジェクト 16">
            <a:extLst>
              <a:ext uri="{FF2B5EF4-FFF2-40B4-BE49-F238E27FC236}">
                <a16:creationId xmlns:a16="http://schemas.microsoft.com/office/drawing/2014/main" id="{CBB25947-5F84-4F28-94C6-FEA403F34C19}"/>
              </a:ext>
            </a:extLst>
          </p:cNvPr>
          <p:cNvGraphicFramePr>
            <a:graphicFrameLocks noChangeAspect="1"/>
          </p:cNvGraphicFramePr>
          <p:nvPr>
            <p:extLst>
              <p:ext uri="{D42A27DB-BD31-4B8C-83A1-F6EECF244321}">
                <p14:modId xmlns:p14="http://schemas.microsoft.com/office/powerpoint/2010/main" val="500132213"/>
              </p:ext>
            </p:extLst>
          </p:nvPr>
        </p:nvGraphicFramePr>
        <p:xfrm>
          <a:off x="4240778" y="4423123"/>
          <a:ext cx="1789112" cy="852487"/>
        </p:xfrm>
        <a:graphic>
          <a:graphicData uri="http://schemas.openxmlformats.org/presentationml/2006/ole">
            <mc:AlternateContent xmlns:mc="http://schemas.openxmlformats.org/markup-compatibility/2006">
              <mc:Choice xmlns:v="urn:schemas-microsoft-com:vml" Requires="v">
                <p:oleObj spid="_x0000_s6282" name="Document" r:id="rId19" imgW="1789770" imgH="851884" progId="Word.Document.12">
                  <p:embed/>
                </p:oleObj>
              </mc:Choice>
              <mc:Fallback>
                <p:oleObj name="Document" r:id="rId19" imgW="1789770" imgH="851884" progId="Word.Document.12">
                  <p:embed/>
                  <p:pic>
                    <p:nvPicPr>
                      <p:cNvPr id="0" name=""/>
                      <p:cNvPicPr/>
                      <p:nvPr/>
                    </p:nvPicPr>
                    <p:blipFill>
                      <a:blip r:embed="rId20"/>
                      <a:stretch>
                        <a:fillRect/>
                      </a:stretch>
                    </p:blipFill>
                    <p:spPr>
                      <a:xfrm>
                        <a:off x="4240778" y="4423123"/>
                        <a:ext cx="1789112" cy="852487"/>
                      </a:xfrm>
                      <a:prstGeom prst="rect">
                        <a:avLst/>
                      </a:prstGeom>
                    </p:spPr>
                  </p:pic>
                </p:oleObj>
              </mc:Fallback>
            </mc:AlternateContent>
          </a:graphicData>
        </a:graphic>
      </p:graphicFrame>
      <p:graphicFrame>
        <p:nvGraphicFramePr>
          <p:cNvPr id="18" name="オブジェクト 17">
            <a:extLst>
              <a:ext uri="{FF2B5EF4-FFF2-40B4-BE49-F238E27FC236}">
                <a16:creationId xmlns:a16="http://schemas.microsoft.com/office/drawing/2014/main" id="{545C098F-104A-444D-BBD8-017362B0D2E7}"/>
              </a:ext>
            </a:extLst>
          </p:cNvPr>
          <p:cNvGraphicFramePr>
            <a:graphicFrameLocks noChangeAspect="1"/>
          </p:cNvGraphicFramePr>
          <p:nvPr>
            <p:extLst>
              <p:ext uri="{D42A27DB-BD31-4B8C-83A1-F6EECF244321}">
                <p14:modId xmlns:p14="http://schemas.microsoft.com/office/powerpoint/2010/main" val="1895613069"/>
              </p:ext>
            </p:extLst>
          </p:nvPr>
        </p:nvGraphicFramePr>
        <p:xfrm>
          <a:off x="2518707" y="5205884"/>
          <a:ext cx="1682750" cy="522287"/>
        </p:xfrm>
        <a:graphic>
          <a:graphicData uri="http://schemas.openxmlformats.org/presentationml/2006/ole">
            <mc:AlternateContent xmlns:mc="http://schemas.openxmlformats.org/markup-compatibility/2006">
              <mc:Choice xmlns:v="urn:schemas-microsoft-com:vml" Requires="v">
                <p:oleObj spid="_x0000_s6283" name="Document" r:id="rId21" imgW="1694806" imgH="531348" progId="Word.Document.12">
                  <p:embed/>
                </p:oleObj>
              </mc:Choice>
              <mc:Fallback>
                <p:oleObj name="Document" r:id="rId21" imgW="1694806" imgH="531348" progId="Word.Document.12">
                  <p:embed/>
                  <p:pic>
                    <p:nvPicPr>
                      <p:cNvPr id="0" name=""/>
                      <p:cNvPicPr/>
                      <p:nvPr/>
                    </p:nvPicPr>
                    <p:blipFill>
                      <a:blip r:embed="rId22"/>
                      <a:stretch>
                        <a:fillRect/>
                      </a:stretch>
                    </p:blipFill>
                    <p:spPr>
                      <a:xfrm>
                        <a:off x="2518707" y="5205884"/>
                        <a:ext cx="1682750" cy="522287"/>
                      </a:xfrm>
                      <a:prstGeom prst="rect">
                        <a:avLst/>
                      </a:prstGeom>
                    </p:spPr>
                  </p:pic>
                </p:oleObj>
              </mc:Fallback>
            </mc:AlternateContent>
          </a:graphicData>
        </a:graphic>
      </p:graphicFrame>
      <p:graphicFrame>
        <p:nvGraphicFramePr>
          <p:cNvPr id="26" name="オブジェクト 25">
            <a:extLst>
              <a:ext uri="{FF2B5EF4-FFF2-40B4-BE49-F238E27FC236}">
                <a16:creationId xmlns:a16="http://schemas.microsoft.com/office/drawing/2014/main" id="{2F9E7FDD-6D0C-4FA1-8C52-7B71CDC51521}"/>
              </a:ext>
            </a:extLst>
          </p:cNvPr>
          <p:cNvGraphicFramePr>
            <a:graphicFrameLocks noChangeAspect="1"/>
          </p:cNvGraphicFramePr>
          <p:nvPr>
            <p:extLst>
              <p:ext uri="{D42A27DB-BD31-4B8C-83A1-F6EECF244321}">
                <p14:modId xmlns:p14="http://schemas.microsoft.com/office/powerpoint/2010/main" val="3495043039"/>
              </p:ext>
            </p:extLst>
          </p:nvPr>
        </p:nvGraphicFramePr>
        <p:xfrm>
          <a:off x="4355940" y="5179913"/>
          <a:ext cx="1782762" cy="841375"/>
        </p:xfrm>
        <a:graphic>
          <a:graphicData uri="http://schemas.openxmlformats.org/presentationml/2006/ole">
            <mc:AlternateContent xmlns:mc="http://schemas.openxmlformats.org/markup-compatibility/2006">
              <mc:Choice xmlns:v="urn:schemas-microsoft-com:vml" Requires="v">
                <p:oleObj spid="_x0000_s6284" name="Document" r:id="rId23" imgW="1789770" imgH="851884" progId="Word.Document.12">
                  <p:embed/>
                </p:oleObj>
              </mc:Choice>
              <mc:Fallback>
                <p:oleObj name="Document" r:id="rId23" imgW="1789770" imgH="851884" progId="Word.Document.12">
                  <p:embed/>
                  <p:pic>
                    <p:nvPicPr>
                      <p:cNvPr id="17" name="オブジェクト 16">
                        <a:extLst>
                          <a:ext uri="{FF2B5EF4-FFF2-40B4-BE49-F238E27FC236}">
                            <a16:creationId xmlns:a16="http://schemas.microsoft.com/office/drawing/2014/main" id="{CBB25947-5F84-4F28-94C6-FEA403F34C19}"/>
                          </a:ext>
                        </a:extLst>
                      </p:cNvPr>
                      <p:cNvPicPr/>
                      <p:nvPr/>
                    </p:nvPicPr>
                    <p:blipFill>
                      <a:blip r:embed="rId24"/>
                      <a:stretch>
                        <a:fillRect/>
                      </a:stretch>
                    </p:blipFill>
                    <p:spPr>
                      <a:xfrm>
                        <a:off x="4355940" y="5179913"/>
                        <a:ext cx="1782762" cy="841375"/>
                      </a:xfrm>
                      <a:prstGeom prst="rect">
                        <a:avLst/>
                      </a:prstGeom>
                    </p:spPr>
                  </p:pic>
                </p:oleObj>
              </mc:Fallback>
            </mc:AlternateContent>
          </a:graphicData>
        </a:graphic>
      </p:graphicFrame>
      <p:graphicFrame>
        <p:nvGraphicFramePr>
          <p:cNvPr id="27" name="オブジェクト 26">
            <a:extLst>
              <a:ext uri="{FF2B5EF4-FFF2-40B4-BE49-F238E27FC236}">
                <a16:creationId xmlns:a16="http://schemas.microsoft.com/office/drawing/2014/main" id="{5C87A3AE-3440-4F90-8A47-1A521CE597D8}"/>
              </a:ext>
            </a:extLst>
          </p:cNvPr>
          <p:cNvGraphicFramePr>
            <a:graphicFrameLocks noChangeAspect="1"/>
          </p:cNvGraphicFramePr>
          <p:nvPr>
            <p:extLst>
              <p:ext uri="{D42A27DB-BD31-4B8C-83A1-F6EECF244321}">
                <p14:modId xmlns:p14="http://schemas.microsoft.com/office/powerpoint/2010/main" val="1003588250"/>
              </p:ext>
            </p:extLst>
          </p:nvPr>
        </p:nvGraphicFramePr>
        <p:xfrm>
          <a:off x="5943500" y="511731"/>
          <a:ext cx="1722438" cy="1311275"/>
        </p:xfrm>
        <a:graphic>
          <a:graphicData uri="http://schemas.openxmlformats.org/presentationml/2006/ole">
            <mc:AlternateContent xmlns:mc="http://schemas.openxmlformats.org/markup-compatibility/2006">
              <mc:Choice xmlns:v="urn:schemas-microsoft-com:vml" Requires="v">
                <p:oleObj spid="_x0000_s6285" name="Document" r:id="rId25" imgW="1721946" imgH="1310204" progId="Word.Document.12">
                  <p:embed/>
                </p:oleObj>
              </mc:Choice>
              <mc:Fallback>
                <p:oleObj name="Document" r:id="rId25" imgW="1721946" imgH="1310204" progId="Word.Document.12">
                  <p:embed/>
                  <p:pic>
                    <p:nvPicPr>
                      <p:cNvPr id="4" name="オブジェクト 3">
                        <a:extLst>
                          <a:ext uri="{FF2B5EF4-FFF2-40B4-BE49-F238E27FC236}">
                            <a16:creationId xmlns:a16="http://schemas.microsoft.com/office/drawing/2014/main" id="{40C23473-8938-4475-89D2-8711EC0015EB}"/>
                          </a:ext>
                        </a:extLst>
                      </p:cNvPr>
                      <p:cNvPicPr/>
                      <p:nvPr/>
                    </p:nvPicPr>
                    <p:blipFill>
                      <a:blip r:embed="rId26"/>
                      <a:stretch>
                        <a:fillRect/>
                      </a:stretch>
                    </p:blipFill>
                    <p:spPr>
                      <a:xfrm>
                        <a:off x="5943500" y="511731"/>
                        <a:ext cx="1722438" cy="1311275"/>
                      </a:xfrm>
                      <a:prstGeom prst="rect">
                        <a:avLst/>
                      </a:prstGeom>
                    </p:spPr>
                  </p:pic>
                </p:oleObj>
              </mc:Fallback>
            </mc:AlternateContent>
          </a:graphicData>
        </a:graphic>
      </p:graphicFrame>
      <p:graphicFrame>
        <p:nvGraphicFramePr>
          <p:cNvPr id="21" name="オブジェクト 20">
            <a:extLst>
              <a:ext uri="{FF2B5EF4-FFF2-40B4-BE49-F238E27FC236}">
                <a16:creationId xmlns:a16="http://schemas.microsoft.com/office/drawing/2014/main" id="{F438EB93-34DC-4131-89F6-A1FC6E93C5C3}"/>
              </a:ext>
            </a:extLst>
          </p:cNvPr>
          <p:cNvGraphicFramePr>
            <a:graphicFrameLocks noChangeAspect="1"/>
          </p:cNvGraphicFramePr>
          <p:nvPr>
            <p:extLst>
              <p:ext uri="{D42A27DB-BD31-4B8C-83A1-F6EECF244321}">
                <p14:modId xmlns:p14="http://schemas.microsoft.com/office/powerpoint/2010/main" val="4181107612"/>
              </p:ext>
            </p:extLst>
          </p:nvPr>
        </p:nvGraphicFramePr>
        <p:xfrm>
          <a:off x="3294573" y="5724022"/>
          <a:ext cx="1600200" cy="531812"/>
        </p:xfrm>
        <a:graphic>
          <a:graphicData uri="http://schemas.openxmlformats.org/presentationml/2006/ole">
            <mc:AlternateContent xmlns:mc="http://schemas.openxmlformats.org/markup-compatibility/2006">
              <mc:Choice xmlns:v="urn:schemas-microsoft-com:vml" Requires="v">
                <p:oleObj spid="_x0000_s6286" name="Document" r:id="rId27" imgW="1600698" imgH="531348" progId="Word.Document.12">
                  <p:embed/>
                </p:oleObj>
              </mc:Choice>
              <mc:Fallback>
                <p:oleObj name="Document" r:id="rId27" imgW="1600698" imgH="531348" progId="Word.Document.12">
                  <p:embed/>
                  <p:pic>
                    <p:nvPicPr>
                      <p:cNvPr id="0" name=""/>
                      <p:cNvPicPr/>
                      <p:nvPr/>
                    </p:nvPicPr>
                    <p:blipFill>
                      <a:blip r:embed="rId28"/>
                      <a:stretch>
                        <a:fillRect/>
                      </a:stretch>
                    </p:blipFill>
                    <p:spPr>
                      <a:xfrm>
                        <a:off x="3294573" y="5724022"/>
                        <a:ext cx="1600200" cy="531812"/>
                      </a:xfrm>
                      <a:prstGeom prst="rect">
                        <a:avLst/>
                      </a:prstGeom>
                    </p:spPr>
                  </p:pic>
                </p:oleObj>
              </mc:Fallback>
            </mc:AlternateContent>
          </a:graphicData>
        </a:graphic>
      </p:graphicFrame>
      <p:graphicFrame>
        <p:nvGraphicFramePr>
          <p:cNvPr id="29" name="オブジェクト 28">
            <a:extLst>
              <a:ext uri="{FF2B5EF4-FFF2-40B4-BE49-F238E27FC236}">
                <a16:creationId xmlns:a16="http://schemas.microsoft.com/office/drawing/2014/main" id="{77D4D93D-B835-4AFC-8FB0-7C6C803931BF}"/>
              </a:ext>
            </a:extLst>
          </p:cNvPr>
          <p:cNvGraphicFramePr>
            <a:graphicFrameLocks noChangeAspect="1"/>
          </p:cNvGraphicFramePr>
          <p:nvPr>
            <p:extLst>
              <p:ext uri="{D42A27DB-BD31-4B8C-83A1-F6EECF244321}">
                <p14:modId xmlns:p14="http://schemas.microsoft.com/office/powerpoint/2010/main" val="4031737886"/>
              </p:ext>
            </p:extLst>
          </p:nvPr>
        </p:nvGraphicFramePr>
        <p:xfrm>
          <a:off x="2490075" y="522224"/>
          <a:ext cx="895350" cy="447675"/>
        </p:xfrm>
        <a:graphic>
          <a:graphicData uri="http://schemas.openxmlformats.org/presentationml/2006/ole">
            <mc:AlternateContent xmlns:mc="http://schemas.openxmlformats.org/markup-compatibility/2006">
              <mc:Choice xmlns:v="urn:schemas-microsoft-com:vml" Requires="v">
                <p:oleObj spid="_x0000_s6287" name="Document" r:id="rId29" imgW="898654" imgH="456880" progId="Word.Document.12">
                  <p:embed/>
                </p:oleObj>
              </mc:Choice>
              <mc:Fallback>
                <p:oleObj name="Document" r:id="rId29" imgW="898654" imgH="456880" progId="Word.Document.12">
                  <p:embed/>
                  <p:pic>
                    <p:nvPicPr>
                      <p:cNvPr id="10" name="オブジェクト 9">
                        <a:extLst>
                          <a:ext uri="{FF2B5EF4-FFF2-40B4-BE49-F238E27FC236}">
                            <a16:creationId xmlns:a16="http://schemas.microsoft.com/office/drawing/2014/main" id="{AD140E23-16DF-4485-95B0-504EE928EE63}"/>
                          </a:ext>
                        </a:extLst>
                      </p:cNvPr>
                      <p:cNvPicPr/>
                      <p:nvPr/>
                    </p:nvPicPr>
                    <p:blipFill>
                      <a:blip r:embed="rId30"/>
                      <a:stretch>
                        <a:fillRect/>
                      </a:stretch>
                    </p:blipFill>
                    <p:spPr>
                      <a:xfrm>
                        <a:off x="2490075" y="522224"/>
                        <a:ext cx="895350" cy="447675"/>
                      </a:xfrm>
                      <a:prstGeom prst="rect">
                        <a:avLst/>
                      </a:prstGeom>
                    </p:spPr>
                  </p:pic>
                </p:oleObj>
              </mc:Fallback>
            </mc:AlternateContent>
          </a:graphicData>
        </a:graphic>
      </p:graphicFrame>
      <p:graphicFrame>
        <p:nvGraphicFramePr>
          <p:cNvPr id="22" name="オブジェクト 21">
            <a:extLst>
              <a:ext uri="{FF2B5EF4-FFF2-40B4-BE49-F238E27FC236}">
                <a16:creationId xmlns:a16="http://schemas.microsoft.com/office/drawing/2014/main" id="{F456459F-779E-4B21-819C-E09A42B0EE87}"/>
              </a:ext>
            </a:extLst>
          </p:cNvPr>
          <p:cNvGraphicFramePr>
            <a:graphicFrameLocks noChangeAspect="1"/>
          </p:cNvGraphicFramePr>
          <p:nvPr>
            <p:extLst>
              <p:ext uri="{D42A27DB-BD31-4B8C-83A1-F6EECF244321}">
                <p14:modId xmlns:p14="http://schemas.microsoft.com/office/powerpoint/2010/main" val="1746838168"/>
              </p:ext>
            </p:extLst>
          </p:nvPr>
        </p:nvGraphicFramePr>
        <p:xfrm>
          <a:off x="4249841" y="3089480"/>
          <a:ext cx="1096962" cy="731838"/>
        </p:xfrm>
        <a:graphic>
          <a:graphicData uri="http://schemas.openxmlformats.org/presentationml/2006/ole">
            <mc:AlternateContent xmlns:mc="http://schemas.openxmlformats.org/markup-compatibility/2006">
              <mc:Choice xmlns:v="urn:schemas-microsoft-com:vml" Requires="v">
                <p:oleObj spid="_x0000_s6288" name="Document" r:id="rId31" imgW="1107437" imgH="742521" progId="Word.Document.12">
                  <p:embed/>
                </p:oleObj>
              </mc:Choice>
              <mc:Fallback>
                <p:oleObj name="Document" r:id="rId31" imgW="1107437" imgH="742521" progId="Word.Document.12">
                  <p:embed/>
                  <p:pic>
                    <p:nvPicPr>
                      <p:cNvPr id="0" name=""/>
                      <p:cNvPicPr/>
                      <p:nvPr/>
                    </p:nvPicPr>
                    <p:blipFill>
                      <a:blip r:embed="rId32"/>
                      <a:stretch>
                        <a:fillRect/>
                      </a:stretch>
                    </p:blipFill>
                    <p:spPr>
                      <a:xfrm>
                        <a:off x="4249841" y="3089480"/>
                        <a:ext cx="1096962" cy="731838"/>
                      </a:xfrm>
                      <a:prstGeom prst="rect">
                        <a:avLst/>
                      </a:prstGeom>
                    </p:spPr>
                  </p:pic>
                </p:oleObj>
              </mc:Fallback>
            </mc:AlternateContent>
          </a:graphicData>
        </a:graphic>
      </p:graphicFrame>
    </p:spTree>
    <p:extLst>
      <p:ext uri="{BB962C8B-B14F-4D97-AF65-F5344CB8AC3E}">
        <p14:creationId xmlns:p14="http://schemas.microsoft.com/office/powerpoint/2010/main" val="14734823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C24058BA-2AF0-4059-BFD1-293B364A0231}"/>
              </a:ext>
            </a:extLst>
          </p:cNvPr>
          <p:cNvSpPr>
            <a:spLocks noGrp="1"/>
          </p:cNvSpPr>
          <p:nvPr>
            <p:ph type="sldNum" sz="quarter" idx="12"/>
          </p:nvPr>
        </p:nvSpPr>
        <p:spPr>
          <a:xfrm>
            <a:off x="6752922" y="6218703"/>
            <a:ext cx="2057400" cy="365125"/>
          </a:xfrm>
        </p:spPr>
        <p:txBody>
          <a:bodyPr/>
          <a:lstStyle/>
          <a:p>
            <a:pPr lvl="0"/>
            <a:fld id="{9D100CD4-3731-4A4E-9CE2-DE26BB48209F}" type="slidenum">
              <a:rPr lang="en-US" altLang="ja-JP" noProof="0" smtClean="0"/>
              <a:pPr lvl="0"/>
              <a:t>12</a:t>
            </a:fld>
            <a:endParaRPr lang="en-US" altLang="ja-JP" noProof="0" dirty="0"/>
          </a:p>
        </p:txBody>
      </p:sp>
      <p:sp>
        <p:nvSpPr>
          <p:cNvPr id="2" name="タイトル 1">
            <a:extLst>
              <a:ext uri="{FF2B5EF4-FFF2-40B4-BE49-F238E27FC236}">
                <a16:creationId xmlns:a16="http://schemas.microsoft.com/office/drawing/2014/main" id="{53ED8D34-5FEB-674D-ACCD-C703FABA3A71}"/>
              </a:ext>
            </a:extLst>
          </p:cNvPr>
          <p:cNvSpPr>
            <a:spLocks noGrp="1"/>
          </p:cNvSpPr>
          <p:nvPr>
            <p:ph type="title"/>
          </p:nvPr>
        </p:nvSpPr>
        <p:spPr>
          <a:xfrm>
            <a:off x="520700" y="620688"/>
            <a:ext cx="8102600" cy="648000"/>
          </a:xfrm>
        </p:spPr>
        <p:txBody>
          <a:bodyPr/>
          <a:lstStyle/>
          <a:p>
            <a:r>
              <a:rPr lang="ja-JP" altLang="en-US" dirty="0"/>
              <a:t>世界のみんなで達成しよう！</a:t>
            </a:r>
          </a:p>
        </p:txBody>
      </p:sp>
      <p:sp>
        <p:nvSpPr>
          <p:cNvPr id="5" name="テキスト プレースホルダー 4">
            <a:extLst>
              <a:ext uri="{FF2B5EF4-FFF2-40B4-BE49-F238E27FC236}">
                <a16:creationId xmlns:a16="http://schemas.microsoft.com/office/drawing/2014/main" id="{9210E093-7E56-F04D-80FE-79A6E46D32B8}"/>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7" name="テキスト プレースホルダー 6">
            <a:extLst>
              <a:ext uri="{FF2B5EF4-FFF2-40B4-BE49-F238E27FC236}">
                <a16:creationId xmlns:a16="http://schemas.microsoft.com/office/drawing/2014/main" id="{A2EE71F3-756E-654F-939E-BACFBB33C38C}"/>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pic>
        <p:nvPicPr>
          <p:cNvPr id="6" name="図 5">
            <a:extLst>
              <a:ext uri="{FF2B5EF4-FFF2-40B4-BE49-F238E27FC236}">
                <a16:creationId xmlns:a16="http://schemas.microsoft.com/office/drawing/2014/main" id="{E01A55BB-E2BA-4074-AF68-1DE69F45EC6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87824" y="3028071"/>
            <a:ext cx="3335836" cy="3281249"/>
          </a:xfrm>
          <a:prstGeom prst="rect">
            <a:avLst/>
          </a:prstGeom>
        </p:spPr>
      </p:pic>
      <p:grpSp>
        <p:nvGrpSpPr>
          <p:cNvPr id="11" name="グループ化 10">
            <a:extLst>
              <a:ext uri="{FF2B5EF4-FFF2-40B4-BE49-F238E27FC236}">
                <a16:creationId xmlns:a16="http://schemas.microsoft.com/office/drawing/2014/main" id="{607B7ACF-F540-314A-A74B-4224D44CAC26}"/>
              </a:ext>
            </a:extLst>
          </p:cNvPr>
          <p:cNvGrpSpPr/>
          <p:nvPr/>
        </p:nvGrpSpPr>
        <p:grpSpPr>
          <a:xfrm>
            <a:off x="798202" y="1700808"/>
            <a:ext cx="7619604" cy="1260000"/>
            <a:chOff x="798202" y="2229656"/>
            <a:chExt cx="7619604" cy="1260000"/>
          </a:xfrm>
        </p:grpSpPr>
        <p:sp>
          <p:nvSpPr>
            <p:cNvPr id="12" name="メモ 11">
              <a:extLst>
                <a:ext uri="{FF2B5EF4-FFF2-40B4-BE49-F238E27FC236}">
                  <a16:creationId xmlns:a16="http://schemas.microsoft.com/office/drawing/2014/main" id="{9F9D683E-1330-1145-9BE6-68636DD305D7}"/>
                </a:ext>
              </a:extLst>
            </p:cNvPr>
            <p:cNvSpPr/>
            <p:nvPr/>
          </p:nvSpPr>
          <p:spPr>
            <a:xfrm>
              <a:off x="1149108" y="2229656"/>
              <a:ext cx="7268698" cy="1260000"/>
            </a:xfrm>
            <a:prstGeom prst="foldedCorner">
              <a:avLst>
                <a:gd name="adj" fmla="val 2135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24000" rtlCol="0" anchor="ctr"/>
            <a:lstStyle/>
            <a:p>
              <a:pPr marL="1866900">
                <a:lnSpc>
                  <a:spcPct val="110000"/>
                </a:lnSpc>
              </a:pPr>
              <a:r>
                <a:rPr lang="ja-JP" altLang="en-US" b="1">
                  <a:solidFill>
                    <a:schemeClr val="bg1"/>
                  </a:solidFill>
                  <a:latin typeface="Meiryo" panose="020B0604030504040204" pitchFamily="34" charset="-128"/>
                  <a:ea typeface="Meiryo" panose="020B0604030504040204" pitchFamily="34" charset="-128"/>
                </a:rPr>
                <a:t>誰も置き去りにしない</a:t>
              </a:r>
              <a:endParaRPr lang="en-US" altLang="ja-JP" b="1" dirty="0">
                <a:solidFill>
                  <a:schemeClr val="bg1"/>
                </a:solidFill>
                <a:latin typeface="Meiryo" panose="020B0604030504040204" pitchFamily="34" charset="-128"/>
                <a:ea typeface="Meiryo" panose="020B0604030504040204" pitchFamily="34" charset="-128"/>
              </a:endParaRPr>
            </a:p>
            <a:p>
              <a:pPr marL="1866900">
                <a:lnSpc>
                  <a:spcPct val="110000"/>
                </a:lnSpc>
              </a:pPr>
              <a:r>
                <a:rPr lang="ja-JP" altLang="en-US" sz="2800" b="1">
                  <a:solidFill>
                    <a:schemeClr val="tx1"/>
                  </a:solidFill>
                  <a:latin typeface="Meiryo" panose="020B0604030504040204" pitchFamily="34" charset="-128"/>
                  <a:ea typeface="Meiryo" panose="020B0604030504040204" pitchFamily="34" charset="-128"/>
                </a:rPr>
                <a:t>みんなが幸せになるために</a:t>
              </a:r>
            </a:p>
          </p:txBody>
        </p:sp>
        <p:sp>
          <p:nvSpPr>
            <p:cNvPr id="13" name="山形 12">
              <a:extLst>
                <a:ext uri="{FF2B5EF4-FFF2-40B4-BE49-F238E27FC236}">
                  <a16:creationId xmlns:a16="http://schemas.microsoft.com/office/drawing/2014/main" id="{E82858FC-5523-F649-BAB2-3B421DC1C2BA}"/>
                </a:ext>
              </a:extLst>
            </p:cNvPr>
            <p:cNvSpPr/>
            <p:nvPr/>
          </p:nvSpPr>
          <p:spPr>
            <a:xfrm>
              <a:off x="798202" y="2616257"/>
              <a:ext cx="2045606" cy="477495"/>
            </a:xfrm>
            <a:prstGeom prst="chevron">
              <a:avLst>
                <a:gd name="adj" fmla="val 2606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800" b="1">
                  <a:solidFill>
                    <a:schemeClr val="bg1"/>
                  </a:solidFill>
                </a:rPr>
                <a:t>キーワード</a:t>
              </a:r>
              <a:r>
                <a:rPr kumimoji="1" lang="ja-JP" altLang="en-US" sz="2200" b="1">
                  <a:solidFill>
                    <a:schemeClr val="bg1"/>
                  </a:solidFill>
                </a:rPr>
                <a:t>❶</a:t>
              </a:r>
            </a:p>
          </p:txBody>
        </p:sp>
      </p:grpSp>
      <p:graphicFrame>
        <p:nvGraphicFramePr>
          <p:cNvPr id="3" name="オブジェクト 2">
            <a:extLst>
              <a:ext uri="{FF2B5EF4-FFF2-40B4-BE49-F238E27FC236}">
                <a16:creationId xmlns:a16="http://schemas.microsoft.com/office/drawing/2014/main" id="{47B089CF-A7DE-4B9D-8F87-220F06E9BAA9}"/>
              </a:ext>
            </a:extLst>
          </p:cNvPr>
          <p:cNvGraphicFramePr>
            <a:graphicFrameLocks noChangeAspect="1"/>
          </p:cNvGraphicFramePr>
          <p:nvPr>
            <p:extLst>
              <p:ext uri="{D42A27DB-BD31-4B8C-83A1-F6EECF244321}">
                <p14:modId xmlns:p14="http://schemas.microsoft.com/office/powerpoint/2010/main" val="4016675057"/>
              </p:ext>
            </p:extLst>
          </p:nvPr>
        </p:nvGraphicFramePr>
        <p:xfrm>
          <a:off x="4783457" y="513115"/>
          <a:ext cx="1123950" cy="539750"/>
        </p:xfrm>
        <a:graphic>
          <a:graphicData uri="http://schemas.openxmlformats.org/presentationml/2006/ole">
            <mc:AlternateContent xmlns:mc="http://schemas.openxmlformats.org/markup-compatibility/2006">
              <mc:Choice xmlns:v="urn:schemas-microsoft-com:vml" Requires="v">
                <p:oleObj spid="_x0000_s7220" name="Document" r:id="rId5" imgW="1133857" imgH="541062" progId="Word.Document.12">
                  <p:embed/>
                </p:oleObj>
              </mc:Choice>
              <mc:Fallback>
                <p:oleObj name="Document" r:id="rId5" imgW="1133857" imgH="541062" progId="Word.Document.12">
                  <p:embed/>
                  <p:pic>
                    <p:nvPicPr>
                      <p:cNvPr id="0" name=""/>
                      <p:cNvPicPr/>
                      <p:nvPr/>
                    </p:nvPicPr>
                    <p:blipFill>
                      <a:blip r:embed="rId6"/>
                      <a:stretch>
                        <a:fillRect/>
                      </a:stretch>
                    </p:blipFill>
                    <p:spPr>
                      <a:xfrm>
                        <a:off x="4783457" y="513115"/>
                        <a:ext cx="1123950" cy="539750"/>
                      </a:xfrm>
                      <a:prstGeom prst="rect">
                        <a:avLst/>
                      </a:prstGeom>
                    </p:spPr>
                  </p:pic>
                </p:oleObj>
              </mc:Fallback>
            </mc:AlternateContent>
          </a:graphicData>
        </a:graphic>
      </p:graphicFrame>
      <p:graphicFrame>
        <p:nvGraphicFramePr>
          <p:cNvPr id="8" name="オブジェクト 7">
            <a:extLst>
              <a:ext uri="{FF2B5EF4-FFF2-40B4-BE49-F238E27FC236}">
                <a16:creationId xmlns:a16="http://schemas.microsoft.com/office/drawing/2014/main" id="{D0A62E6A-23B5-4FC8-9E8E-46D12F7D3419}"/>
              </a:ext>
            </a:extLst>
          </p:cNvPr>
          <p:cNvGraphicFramePr>
            <a:graphicFrameLocks noChangeAspect="1"/>
          </p:cNvGraphicFramePr>
          <p:nvPr>
            <p:extLst>
              <p:ext uri="{D42A27DB-BD31-4B8C-83A1-F6EECF244321}">
                <p14:modId xmlns:p14="http://schemas.microsoft.com/office/powerpoint/2010/main" val="3661179811"/>
              </p:ext>
            </p:extLst>
          </p:nvPr>
        </p:nvGraphicFramePr>
        <p:xfrm>
          <a:off x="3131840" y="1655112"/>
          <a:ext cx="655638" cy="458787"/>
        </p:xfrm>
        <a:graphic>
          <a:graphicData uri="http://schemas.openxmlformats.org/presentationml/2006/ole">
            <mc:AlternateContent xmlns:mc="http://schemas.openxmlformats.org/markup-compatibility/2006">
              <mc:Choice xmlns:v="urn:schemas-microsoft-com:vml" Requires="v">
                <p:oleObj spid="_x0000_s7221" name="Document" r:id="rId7" imgW="655381" imgH="458319" progId="Word.Document.12">
                  <p:embed/>
                </p:oleObj>
              </mc:Choice>
              <mc:Fallback>
                <p:oleObj name="Document" r:id="rId7" imgW="655381" imgH="458319" progId="Word.Document.12">
                  <p:embed/>
                  <p:pic>
                    <p:nvPicPr>
                      <p:cNvPr id="0" name=""/>
                      <p:cNvPicPr/>
                      <p:nvPr/>
                    </p:nvPicPr>
                    <p:blipFill>
                      <a:blip r:embed="rId8"/>
                      <a:stretch>
                        <a:fillRect/>
                      </a:stretch>
                    </p:blipFill>
                    <p:spPr>
                      <a:xfrm>
                        <a:off x="3131840" y="1655112"/>
                        <a:ext cx="655638" cy="458787"/>
                      </a:xfrm>
                      <a:prstGeom prst="rect">
                        <a:avLst/>
                      </a:prstGeom>
                    </p:spPr>
                  </p:pic>
                </p:oleObj>
              </mc:Fallback>
            </mc:AlternateContent>
          </a:graphicData>
        </a:graphic>
      </p:graphicFrame>
      <p:graphicFrame>
        <p:nvGraphicFramePr>
          <p:cNvPr id="9" name="オブジェクト 8">
            <a:extLst>
              <a:ext uri="{FF2B5EF4-FFF2-40B4-BE49-F238E27FC236}">
                <a16:creationId xmlns:a16="http://schemas.microsoft.com/office/drawing/2014/main" id="{7931391B-7B47-44F9-9BDF-4F26B1E778B4}"/>
              </a:ext>
            </a:extLst>
          </p:cNvPr>
          <p:cNvGraphicFramePr>
            <a:graphicFrameLocks noChangeAspect="1"/>
          </p:cNvGraphicFramePr>
          <p:nvPr>
            <p:extLst>
              <p:ext uri="{D42A27DB-BD31-4B8C-83A1-F6EECF244321}">
                <p14:modId xmlns:p14="http://schemas.microsoft.com/office/powerpoint/2010/main" val="1191386678"/>
              </p:ext>
            </p:extLst>
          </p:nvPr>
        </p:nvGraphicFramePr>
        <p:xfrm>
          <a:off x="3786188" y="1655763"/>
          <a:ext cx="1389062" cy="474662"/>
        </p:xfrm>
        <a:graphic>
          <a:graphicData uri="http://schemas.openxmlformats.org/presentationml/2006/ole">
            <mc:AlternateContent xmlns:mc="http://schemas.openxmlformats.org/markup-compatibility/2006">
              <mc:Choice xmlns:v="urn:schemas-microsoft-com:vml" Requires="v">
                <p:oleObj spid="_x0000_s7222" name="Document" r:id="rId9" imgW="1394727" imgH="485660" progId="Word.Document.12">
                  <p:embed/>
                </p:oleObj>
              </mc:Choice>
              <mc:Fallback>
                <p:oleObj name="Document" r:id="rId9" imgW="1394727" imgH="485660" progId="Word.Document.12">
                  <p:embed/>
                  <p:pic>
                    <p:nvPicPr>
                      <p:cNvPr id="0" name=""/>
                      <p:cNvPicPr/>
                      <p:nvPr/>
                    </p:nvPicPr>
                    <p:blipFill>
                      <a:blip r:embed="rId10"/>
                      <a:stretch>
                        <a:fillRect/>
                      </a:stretch>
                    </p:blipFill>
                    <p:spPr>
                      <a:xfrm>
                        <a:off x="3786188" y="1655763"/>
                        <a:ext cx="1389062" cy="474662"/>
                      </a:xfrm>
                      <a:prstGeom prst="rect">
                        <a:avLst/>
                      </a:prstGeom>
                    </p:spPr>
                  </p:pic>
                </p:oleObj>
              </mc:Fallback>
            </mc:AlternateContent>
          </a:graphicData>
        </a:graphic>
      </p:graphicFrame>
      <p:graphicFrame>
        <p:nvGraphicFramePr>
          <p:cNvPr id="10" name="オブジェクト 9">
            <a:extLst>
              <a:ext uri="{FF2B5EF4-FFF2-40B4-BE49-F238E27FC236}">
                <a16:creationId xmlns:a16="http://schemas.microsoft.com/office/drawing/2014/main" id="{460B45B9-9446-4264-B782-584AE810F05B}"/>
              </a:ext>
            </a:extLst>
          </p:cNvPr>
          <p:cNvGraphicFramePr>
            <a:graphicFrameLocks noChangeAspect="1"/>
          </p:cNvGraphicFramePr>
          <p:nvPr>
            <p:extLst>
              <p:ext uri="{D42A27DB-BD31-4B8C-83A1-F6EECF244321}">
                <p14:modId xmlns:p14="http://schemas.microsoft.com/office/powerpoint/2010/main" val="1641769006"/>
              </p:ext>
            </p:extLst>
          </p:nvPr>
        </p:nvGraphicFramePr>
        <p:xfrm>
          <a:off x="4505354" y="2087409"/>
          <a:ext cx="814388" cy="447675"/>
        </p:xfrm>
        <a:graphic>
          <a:graphicData uri="http://schemas.openxmlformats.org/presentationml/2006/ole">
            <mc:AlternateContent xmlns:mc="http://schemas.openxmlformats.org/markup-compatibility/2006">
              <mc:Choice xmlns:v="urn:schemas-microsoft-com:vml" Requires="v">
                <p:oleObj spid="_x0000_s7223" name="Document" r:id="rId11" imgW="814537" imgH="456880" progId="Word.Document.12">
                  <p:embed/>
                </p:oleObj>
              </mc:Choice>
              <mc:Fallback>
                <p:oleObj name="Document" r:id="rId11" imgW="814537" imgH="456880" progId="Word.Document.12">
                  <p:embed/>
                  <p:pic>
                    <p:nvPicPr>
                      <p:cNvPr id="0" name=""/>
                      <p:cNvPicPr/>
                      <p:nvPr/>
                    </p:nvPicPr>
                    <p:blipFill>
                      <a:blip r:embed="rId12"/>
                      <a:stretch>
                        <a:fillRect/>
                      </a:stretch>
                    </p:blipFill>
                    <p:spPr>
                      <a:xfrm>
                        <a:off x="4505354" y="2087409"/>
                        <a:ext cx="814388" cy="447675"/>
                      </a:xfrm>
                      <a:prstGeom prst="rect">
                        <a:avLst/>
                      </a:prstGeom>
                    </p:spPr>
                  </p:pic>
                </p:oleObj>
              </mc:Fallback>
            </mc:AlternateContent>
          </a:graphicData>
        </a:graphic>
      </p:graphicFrame>
      <p:graphicFrame>
        <p:nvGraphicFramePr>
          <p:cNvPr id="14" name="オブジェクト 13">
            <a:extLst>
              <a:ext uri="{FF2B5EF4-FFF2-40B4-BE49-F238E27FC236}">
                <a16:creationId xmlns:a16="http://schemas.microsoft.com/office/drawing/2014/main" id="{1B02DD6E-8BC6-46CD-8C6D-403D3B689C9C}"/>
              </a:ext>
            </a:extLst>
          </p:cNvPr>
          <p:cNvGraphicFramePr>
            <a:graphicFrameLocks noChangeAspect="1"/>
          </p:cNvGraphicFramePr>
          <p:nvPr>
            <p:extLst>
              <p:ext uri="{D42A27DB-BD31-4B8C-83A1-F6EECF244321}">
                <p14:modId xmlns:p14="http://schemas.microsoft.com/office/powerpoint/2010/main" val="2878055531"/>
              </p:ext>
            </p:extLst>
          </p:nvPr>
        </p:nvGraphicFramePr>
        <p:xfrm>
          <a:off x="2365940" y="520671"/>
          <a:ext cx="1874838" cy="1420813"/>
        </p:xfrm>
        <a:graphic>
          <a:graphicData uri="http://schemas.openxmlformats.org/presentationml/2006/ole">
            <mc:AlternateContent xmlns:mc="http://schemas.openxmlformats.org/markup-compatibility/2006">
              <mc:Choice xmlns:v="urn:schemas-microsoft-com:vml" Requires="v">
                <p:oleObj spid="_x0000_s7224" name="Document" r:id="rId13" imgW="1874263" imgH="1421366" progId="Word.Document.12">
                  <p:embed/>
                </p:oleObj>
              </mc:Choice>
              <mc:Fallback>
                <p:oleObj name="Document" r:id="rId13" imgW="1874263" imgH="1421366" progId="Word.Document.12">
                  <p:embed/>
                  <p:pic>
                    <p:nvPicPr>
                      <p:cNvPr id="15" name="オブジェクト 14">
                        <a:extLst>
                          <a:ext uri="{FF2B5EF4-FFF2-40B4-BE49-F238E27FC236}">
                            <a16:creationId xmlns:a16="http://schemas.microsoft.com/office/drawing/2014/main" id="{EBD78FC3-9745-4B78-B398-22B1C4DD41C0}"/>
                          </a:ext>
                        </a:extLst>
                      </p:cNvPr>
                      <p:cNvPicPr/>
                      <p:nvPr/>
                    </p:nvPicPr>
                    <p:blipFill>
                      <a:blip r:embed="rId14"/>
                      <a:stretch>
                        <a:fillRect/>
                      </a:stretch>
                    </p:blipFill>
                    <p:spPr>
                      <a:xfrm>
                        <a:off x="2365940" y="520671"/>
                        <a:ext cx="1874838" cy="1420813"/>
                      </a:xfrm>
                      <a:prstGeom prst="rect">
                        <a:avLst/>
                      </a:prstGeom>
                    </p:spPr>
                  </p:pic>
                </p:oleObj>
              </mc:Fallback>
            </mc:AlternateContent>
          </a:graphicData>
        </a:graphic>
      </p:graphicFrame>
    </p:spTree>
    <p:extLst>
      <p:ext uri="{BB962C8B-B14F-4D97-AF65-F5344CB8AC3E}">
        <p14:creationId xmlns:p14="http://schemas.microsoft.com/office/powerpoint/2010/main" val="1047371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C24058BA-2AF0-4059-BFD1-293B364A0231}"/>
              </a:ext>
            </a:extLst>
          </p:cNvPr>
          <p:cNvSpPr>
            <a:spLocks noGrp="1"/>
          </p:cNvSpPr>
          <p:nvPr>
            <p:ph type="sldNum" sz="quarter" idx="12"/>
          </p:nvPr>
        </p:nvSpPr>
        <p:spPr>
          <a:xfrm>
            <a:off x="6752922" y="6218703"/>
            <a:ext cx="2057400" cy="365125"/>
          </a:xfrm>
        </p:spPr>
        <p:txBody>
          <a:bodyPr/>
          <a:lstStyle/>
          <a:p>
            <a:pPr lvl="0"/>
            <a:fld id="{9D100CD4-3731-4A4E-9CE2-DE26BB48209F}" type="slidenum">
              <a:rPr lang="en-US" altLang="ja-JP" noProof="0" smtClean="0"/>
              <a:pPr lvl="0"/>
              <a:t>13</a:t>
            </a:fld>
            <a:endParaRPr lang="en-US" altLang="ja-JP" noProof="0" dirty="0"/>
          </a:p>
        </p:txBody>
      </p:sp>
      <p:sp>
        <p:nvSpPr>
          <p:cNvPr id="12" name="タイトル 11">
            <a:extLst>
              <a:ext uri="{FF2B5EF4-FFF2-40B4-BE49-F238E27FC236}">
                <a16:creationId xmlns:a16="http://schemas.microsoft.com/office/drawing/2014/main" id="{FE1F1D2C-EEF1-1445-AEC8-29F723947B10}"/>
              </a:ext>
            </a:extLst>
          </p:cNvPr>
          <p:cNvSpPr>
            <a:spLocks noGrp="1"/>
          </p:cNvSpPr>
          <p:nvPr>
            <p:ph type="title"/>
          </p:nvPr>
        </p:nvSpPr>
        <p:spPr>
          <a:xfrm>
            <a:off x="520700" y="620688"/>
            <a:ext cx="8102600" cy="648000"/>
          </a:xfrm>
        </p:spPr>
        <p:txBody>
          <a:bodyPr/>
          <a:lstStyle/>
          <a:p>
            <a:r>
              <a:rPr lang="ja-JP" altLang="en-US" dirty="0"/>
              <a:t>世界のみんなで達成しよう！</a:t>
            </a:r>
          </a:p>
        </p:txBody>
      </p:sp>
      <p:sp>
        <p:nvSpPr>
          <p:cNvPr id="3" name="テキスト プレースホルダー 2">
            <a:extLst>
              <a:ext uri="{FF2B5EF4-FFF2-40B4-BE49-F238E27FC236}">
                <a16:creationId xmlns:a16="http://schemas.microsoft.com/office/drawing/2014/main" id="{DB25716B-8FD4-3E4F-AE30-00857A63A511}"/>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7" name="テキスト プレースホルダー 6">
            <a:extLst>
              <a:ext uri="{FF2B5EF4-FFF2-40B4-BE49-F238E27FC236}">
                <a16:creationId xmlns:a16="http://schemas.microsoft.com/office/drawing/2014/main" id="{5EE8A0E8-E534-1B4F-93B4-5A4C9DB39338}"/>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grpSp>
        <p:nvGrpSpPr>
          <p:cNvPr id="5" name="グループ化 4">
            <a:extLst>
              <a:ext uri="{FF2B5EF4-FFF2-40B4-BE49-F238E27FC236}">
                <a16:creationId xmlns:a16="http://schemas.microsoft.com/office/drawing/2014/main" id="{23F49A0D-4D78-4800-A5B4-594D55BCFADE}"/>
              </a:ext>
            </a:extLst>
          </p:cNvPr>
          <p:cNvGrpSpPr/>
          <p:nvPr/>
        </p:nvGrpSpPr>
        <p:grpSpPr>
          <a:xfrm>
            <a:off x="1090446" y="3092155"/>
            <a:ext cx="3533123" cy="3039260"/>
            <a:chOff x="231082" y="2910020"/>
            <a:chExt cx="4392488" cy="3778502"/>
          </a:xfrm>
        </p:grpSpPr>
        <p:sp>
          <p:nvSpPr>
            <p:cNvPr id="41" name="楕円 40">
              <a:extLst>
                <a:ext uri="{FF2B5EF4-FFF2-40B4-BE49-F238E27FC236}">
                  <a16:creationId xmlns:a16="http://schemas.microsoft.com/office/drawing/2014/main" id="{2FD686B1-40C3-4E8A-9B41-1A9AF7E001AA}"/>
                </a:ext>
              </a:extLst>
            </p:cNvPr>
            <p:cNvSpPr/>
            <p:nvPr/>
          </p:nvSpPr>
          <p:spPr bwMode="auto">
            <a:xfrm>
              <a:off x="231082" y="3907060"/>
              <a:ext cx="4392488" cy="2448227"/>
            </a:xfrm>
            <a:prstGeom prst="ellipse">
              <a:avLst/>
            </a:prstGeom>
            <a:solidFill>
              <a:schemeClr val="accent4">
                <a:lumMod val="20000"/>
                <a:lumOff val="80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pic>
          <p:nvPicPr>
            <p:cNvPr id="18" name="図 17">
              <a:extLst>
                <a:ext uri="{FF2B5EF4-FFF2-40B4-BE49-F238E27FC236}">
                  <a16:creationId xmlns:a16="http://schemas.microsoft.com/office/drawing/2014/main" id="{FA0F27AD-E338-44C9-83F5-742AC864FF0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0270" y="4164932"/>
              <a:ext cx="2196006" cy="1932485"/>
            </a:xfrm>
            <a:prstGeom prst="rect">
              <a:avLst/>
            </a:prstGeom>
          </p:spPr>
        </p:pic>
        <p:pic>
          <p:nvPicPr>
            <p:cNvPr id="23" name="図 22">
              <a:extLst>
                <a:ext uri="{FF2B5EF4-FFF2-40B4-BE49-F238E27FC236}">
                  <a16:creationId xmlns:a16="http://schemas.microsoft.com/office/drawing/2014/main" id="{5F0A0E1B-8DEE-430A-B33B-87B67E2E28C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20962" y="4183813"/>
              <a:ext cx="1604483" cy="1913604"/>
            </a:xfrm>
            <a:prstGeom prst="rect">
              <a:avLst/>
            </a:prstGeom>
          </p:spPr>
        </p:pic>
        <p:pic>
          <p:nvPicPr>
            <p:cNvPr id="25" name="図 24">
              <a:extLst>
                <a:ext uri="{FF2B5EF4-FFF2-40B4-BE49-F238E27FC236}">
                  <a16:creationId xmlns:a16="http://schemas.microsoft.com/office/drawing/2014/main" id="{6A03D355-09AE-4B12-B8B9-7B3874F0700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3023" y="5442808"/>
              <a:ext cx="1199156" cy="1113502"/>
            </a:xfrm>
            <a:prstGeom prst="rect">
              <a:avLst/>
            </a:prstGeom>
          </p:spPr>
        </p:pic>
        <p:pic>
          <p:nvPicPr>
            <p:cNvPr id="27" name="図 26">
              <a:extLst>
                <a:ext uri="{FF2B5EF4-FFF2-40B4-BE49-F238E27FC236}">
                  <a16:creationId xmlns:a16="http://schemas.microsoft.com/office/drawing/2014/main" id="{E56E07A9-6181-455D-92C3-970C5C7B03AF}"/>
                </a:ext>
              </a:extLst>
            </p:cNvPr>
            <p:cNvPicPr>
              <a:picLocks noChangeAspect="1"/>
            </p:cNvPicPr>
            <p:nvPr/>
          </p:nvPicPr>
          <p:blipFill>
            <a:blip r:embed="rId7"/>
            <a:stretch>
              <a:fillRect/>
            </a:stretch>
          </p:blipFill>
          <p:spPr>
            <a:xfrm>
              <a:off x="2439681" y="4916872"/>
              <a:ext cx="1905000" cy="1771650"/>
            </a:xfrm>
            <a:prstGeom prst="rect">
              <a:avLst/>
            </a:prstGeom>
          </p:spPr>
        </p:pic>
        <p:pic>
          <p:nvPicPr>
            <p:cNvPr id="38" name="図 37">
              <a:extLst>
                <a:ext uri="{FF2B5EF4-FFF2-40B4-BE49-F238E27FC236}">
                  <a16:creationId xmlns:a16="http://schemas.microsoft.com/office/drawing/2014/main" id="{B9364F13-1905-4CF2-9525-8C674D4B6E54}"/>
                </a:ext>
              </a:extLst>
            </p:cNvPr>
            <p:cNvPicPr>
              <a:picLocks noChangeAspect="1"/>
            </p:cNvPicPr>
            <p:nvPr/>
          </p:nvPicPr>
          <p:blipFill>
            <a:blip r:embed="rId8"/>
            <a:stretch>
              <a:fillRect/>
            </a:stretch>
          </p:blipFill>
          <p:spPr>
            <a:xfrm>
              <a:off x="1816905" y="2910020"/>
              <a:ext cx="1085850" cy="1428750"/>
            </a:xfrm>
            <a:prstGeom prst="rect">
              <a:avLst/>
            </a:prstGeom>
          </p:spPr>
        </p:pic>
      </p:grpSp>
      <p:grpSp>
        <p:nvGrpSpPr>
          <p:cNvPr id="6" name="グループ化 5">
            <a:extLst>
              <a:ext uri="{FF2B5EF4-FFF2-40B4-BE49-F238E27FC236}">
                <a16:creationId xmlns:a16="http://schemas.microsoft.com/office/drawing/2014/main" id="{57C3BE7F-E932-4120-8C58-06B3DD99AEF5}"/>
              </a:ext>
            </a:extLst>
          </p:cNvPr>
          <p:cNvGrpSpPr/>
          <p:nvPr/>
        </p:nvGrpSpPr>
        <p:grpSpPr>
          <a:xfrm>
            <a:off x="5008255" y="3092155"/>
            <a:ext cx="3308162" cy="3057746"/>
            <a:chOff x="5008254" y="2910020"/>
            <a:chExt cx="4087945" cy="3778502"/>
          </a:xfrm>
        </p:grpSpPr>
        <p:sp>
          <p:nvSpPr>
            <p:cNvPr id="44" name="楕円 43">
              <a:extLst>
                <a:ext uri="{FF2B5EF4-FFF2-40B4-BE49-F238E27FC236}">
                  <a16:creationId xmlns:a16="http://schemas.microsoft.com/office/drawing/2014/main" id="{E15E3605-E4BB-420F-8FC1-C4DDC84F2AF9}"/>
                </a:ext>
              </a:extLst>
            </p:cNvPr>
            <p:cNvSpPr/>
            <p:nvPr/>
          </p:nvSpPr>
          <p:spPr bwMode="auto">
            <a:xfrm>
              <a:off x="5008254" y="4044109"/>
              <a:ext cx="4087945" cy="2220881"/>
            </a:xfrm>
            <a:prstGeom prst="ellipse">
              <a:avLst/>
            </a:prstGeom>
            <a:solidFill>
              <a:schemeClr val="accent2">
                <a:lumMod val="20000"/>
                <a:lumOff val="80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pic>
          <p:nvPicPr>
            <p:cNvPr id="40" name="図 39">
              <a:extLst>
                <a:ext uri="{FF2B5EF4-FFF2-40B4-BE49-F238E27FC236}">
                  <a16:creationId xmlns:a16="http://schemas.microsoft.com/office/drawing/2014/main" id="{23381E4D-7351-4285-8031-42A11B9723B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249475" y="3907060"/>
              <a:ext cx="3476828" cy="2781462"/>
            </a:xfrm>
            <a:prstGeom prst="rect">
              <a:avLst/>
            </a:prstGeom>
          </p:spPr>
        </p:pic>
        <p:pic>
          <p:nvPicPr>
            <p:cNvPr id="42" name="図 41">
              <a:extLst>
                <a:ext uri="{FF2B5EF4-FFF2-40B4-BE49-F238E27FC236}">
                  <a16:creationId xmlns:a16="http://schemas.microsoft.com/office/drawing/2014/main" id="{93D16624-9BB4-434D-919D-EF4C59CE7C35}"/>
                </a:ext>
              </a:extLst>
            </p:cNvPr>
            <p:cNvPicPr>
              <a:picLocks noChangeAspect="1"/>
            </p:cNvPicPr>
            <p:nvPr/>
          </p:nvPicPr>
          <p:blipFill>
            <a:blip r:embed="rId8"/>
            <a:stretch>
              <a:fillRect/>
            </a:stretch>
          </p:blipFill>
          <p:spPr>
            <a:xfrm>
              <a:off x="6450680" y="2910020"/>
              <a:ext cx="1085850" cy="1428750"/>
            </a:xfrm>
            <a:prstGeom prst="rect">
              <a:avLst/>
            </a:prstGeom>
          </p:spPr>
        </p:pic>
      </p:grpSp>
      <p:grpSp>
        <p:nvGrpSpPr>
          <p:cNvPr id="21" name="グループ化 20">
            <a:extLst>
              <a:ext uri="{FF2B5EF4-FFF2-40B4-BE49-F238E27FC236}">
                <a16:creationId xmlns:a16="http://schemas.microsoft.com/office/drawing/2014/main" id="{F137AD0B-FB9B-7E49-8275-DE7BBFC4F628}"/>
              </a:ext>
            </a:extLst>
          </p:cNvPr>
          <p:cNvGrpSpPr/>
          <p:nvPr/>
        </p:nvGrpSpPr>
        <p:grpSpPr>
          <a:xfrm>
            <a:off x="798202" y="1700808"/>
            <a:ext cx="7619604" cy="1260000"/>
            <a:chOff x="798202" y="3461556"/>
            <a:chExt cx="7619604" cy="1260000"/>
          </a:xfrm>
        </p:grpSpPr>
        <p:sp>
          <p:nvSpPr>
            <p:cNvPr id="24" name="メモ 23">
              <a:extLst>
                <a:ext uri="{FF2B5EF4-FFF2-40B4-BE49-F238E27FC236}">
                  <a16:creationId xmlns:a16="http://schemas.microsoft.com/office/drawing/2014/main" id="{13B04A2E-20C4-4747-A9CB-9786A9219475}"/>
                </a:ext>
              </a:extLst>
            </p:cNvPr>
            <p:cNvSpPr/>
            <p:nvPr/>
          </p:nvSpPr>
          <p:spPr>
            <a:xfrm>
              <a:off x="1149108" y="3461556"/>
              <a:ext cx="7268698" cy="1260000"/>
            </a:xfrm>
            <a:prstGeom prst="foldedCorner">
              <a:avLst>
                <a:gd name="adj" fmla="val 2135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24000" rtlCol="0" anchor="ctr"/>
            <a:lstStyle/>
            <a:p>
              <a:pPr marL="1866900">
                <a:lnSpc>
                  <a:spcPct val="110000"/>
                </a:lnSpc>
              </a:pPr>
              <a:r>
                <a:rPr lang="ja-JP" altLang="en-US" b="1" dirty="0">
                  <a:solidFill>
                    <a:schemeClr val="bg1"/>
                  </a:solidFill>
                  <a:latin typeface="Meiryo" panose="020B0604030504040204" pitchFamily="34" charset="-128"/>
                  <a:ea typeface="Meiryo" panose="020B0604030504040204" pitchFamily="34" charset="-128"/>
                </a:rPr>
                <a:t>私たちの世界を変革する</a:t>
              </a:r>
              <a:endParaRPr lang="en-US" altLang="ja-JP" b="1" dirty="0">
                <a:solidFill>
                  <a:schemeClr val="bg1"/>
                </a:solidFill>
                <a:latin typeface="Meiryo" panose="020B0604030504040204" pitchFamily="34" charset="-128"/>
                <a:ea typeface="Meiryo" panose="020B0604030504040204" pitchFamily="34" charset="-128"/>
              </a:endParaRPr>
            </a:p>
            <a:p>
              <a:pPr marL="1866900">
                <a:lnSpc>
                  <a:spcPct val="110000"/>
                </a:lnSpc>
              </a:pPr>
              <a:r>
                <a:rPr lang="ja-JP" altLang="en-US" sz="2800" b="1" dirty="0">
                  <a:solidFill>
                    <a:schemeClr val="tx1"/>
                  </a:solidFill>
                  <a:latin typeface="Meiryo" panose="020B0604030504040204" pitchFamily="34" charset="-128"/>
                  <a:ea typeface="Meiryo" panose="020B0604030504040204" pitchFamily="34" charset="-128"/>
                </a:rPr>
                <a:t>だいたんに、変わる・変える</a:t>
              </a:r>
            </a:p>
          </p:txBody>
        </p:sp>
        <p:sp>
          <p:nvSpPr>
            <p:cNvPr id="26" name="山形 25">
              <a:extLst>
                <a:ext uri="{FF2B5EF4-FFF2-40B4-BE49-F238E27FC236}">
                  <a16:creationId xmlns:a16="http://schemas.microsoft.com/office/drawing/2014/main" id="{021FED68-C963-7243-84A4-8A907C46A414}"/>
                </a:ext>
              </a:extLst>
            </p:cNvPr>
            <p:cNvSpPr/>
            <p:nvPr/>
          </p:nvSpPr>
          <p:spPr>
            <a:xfrm>
              <a:off x="798202" y="3848157"/>
              <a:ext cx="2045606" cy="477495"/>
            </a:xfrm>
            <a:prstGeom prst="chevron">
              <a:avLst>
                <a:gd name="adj" fmla="val 2606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800" b="1">
                  <a:solidFill>
                    <a:schemeClr val="bg1"/>
                  </a:solidFill>
                </a:rPr>
                <a:t>キーワード</a:t>
              </a:r>
              <a:r>
                <a:rPr kumimoji="1" lang="ja-JP" altLang="en-US" sz="2200" b="1">
                  <a:solidFill>
                    <a:schemeClr val="bg1"/>
                  </a:solidFill>
                </a:rPr>
                <a:t>❷</a:t>
              </a:r>
            </a:p>
          </p:txBody>
        </p:sp>
      </p:grpSp>
      <p:graphicFrame>
        <p:nvGraphicFramePr>
          <p:cNvPr id="20" name="オブジェクト 19">
            <a:extLst>
              <a:ext uri="{FF2B5EF4-FFF2-40B4-BE49-F238E27FC236}">
                <a16:creationId xmlns:a16="http://schemas.microsoft.com/office/drawing/2014/main" id="{39E28915-B18D-4072-A286-0690E28EA2F6}"/>
              </a:ext>
            </a:extLst>
          </p:cNvPr>
          <p:cNvGraphicFramePr>
            <a:graphicFrameLocks noChangeAspect="1"/>
          </p:cNvGraphicFramePr>
          <p:nvPr>
            <p:extLst>
              <p:ext uri="{D42A27DB-BD31-4B8C-83A1-F6EECF244321}">
                <p14:modId xmlns:p14="http://schemas.microsoft.com/office/powerpoint/2010/main" val="3879020937"/>
              </p:ext>
            </p:extLst>
          </p:nvPr>
        </p:nvGraphicFramePr>
        <p:xfrm>
          <a:off x="2365940" y="520671"/>
          <a:ext cx="1874838" cy="1420813"/>
        </p:xfrm>
        <a:graphic>
          <a:graphicData uri="http://schemas.openxmlformats.org/presentationml/2006/ole">
            <mc:AlternateContent xmlns:mc="http://schemas.openxmlformats.org/markup-compatibility/2006">
              <mc:Choice xmlns:v="urn:schemas-microsoft-com:vml" Requires="v">
                <p:oleObj spid="_x0000_s8264" name="Document" r:id="rId10" imgW="1874263" imgH="1421366" progId="Word.Document.12">
                  <p:embed/>
                </p:oleObj>
              </mc:Choice>
              <mc:Fallback>
                <p:oleObj name="Document" r:id="rId10" imgW="1874263" imgH="1421366" progId="Word.Document.12">
                  <p:embed/>
                  <p:pic>
                    <p:nvPicPr>
                      <p:cNvPr id="14" name="オブジェクト 13">
                        <a:extLst>
                          <a:ext uri="{FF2B5EF4-FFF2-40B4-BE49-F238E27FC236}">
                            <a16:creationId xmlns:a16="http://schemas.microsoft.com/office/drawing/2014/main" id="{1B02DD6E-8BC6-46CD-8C6D-403D3B689C9C}"/>
                          </a:ext>
                        </a:extLst>
                      </p:cNvPr>
                      <p:cNvPicPr/>
                      <p:nvPr/>
                    </p:nvPicPr>
                    <p:blipFill>
                      <a:blip r:embed="rId11"/>
                      <a:stretch>
                        <a:fillRect/>
                      </a:stretch>
                    </p:blipFill>
                    <p:spPr>
                      <a:xfrm>
                        <a:off x="2365940" y="520671"/>
                        <a:ext cx="1874838" cy="1420813"/>
                      </a:xfrm>
                      <a:prstGeom prst="rect">
                        <a:avLst/>
                      </a:prstGeom>
                    </p:spPr>
                  </p:pic>
                </p:oleObj>
              </mc:Fallback>
            </mc:AlternateContent>
          </a:graphicData>
        </a:graphic>
      </p:graphicFrame>
      <p:graphicFrame>
        <p:nvGraphicFramePr>
          <p:cNvPr id="22" name="オブジェクト 21">
            <a:extLst>
              <a:ext uri="{FF2B5EF4-FFF2-40B4-BE49-F238E27FC236}">
                <a16:creationId xmlns:a16="http://schemas.microsoft.com/office/drawing/2014/main" id="{0BC57ED9-95D0-48BD-ACB8-F5F9A7C152CD}"/>
              </a:ext>
            </a:extLst>
          </p:cNvPr>
          <p:cNvGraphicFramePr>
            <a:graphicFrameLocks noChangeAspect="1"/>
          </p:cNvGraphicFramePr>
          <p:nvPr>
            <p:extLst>
              <p:ext uri="{D42A27DB-BD31-4B8C-83A1-F6EECF244321}">
                <p14:modId xmlns:p14="http://schemas.microsoft.com/office/powerpoint/2010/main" val="2154039347"/>
              </p:ext>
            </p:extLst>
          </p:nvPr>
        </p:nvGraphicFramePr>
        <p:xfrm>
          <a:off x="4783457" y="513115"/>
          <a:ext cx="1123950" cy="539750"/>
        </p:xfrm>
        <a:graphic>
          <a:graphicData uri="http://schemas.openxmlformats.org/presentationml/2006/ole">
            <mc:AlternateContent xmlns:mc="http://schemas.openxmlformats.org/markup-compatibility/2006">
              <mc:Choice xmlns:v="urn:schemas-microsoft-com:vml" Requires="v">
                <p:oleObj spid="_x0000_s8265" name="Document" r:id="rId12" imgW="1133857" imgH="541062" progId="Word.Document.12">
                  <p:embed/>
                </p:oleObj>
              </mc:Choice>
              <mc:Fallback>
                <p:oleObj name="Document" r:id="rId12" imgW="1133857" imgH="541062" progId="Word.Document.12">
                  <p:embed/>
                  <p:pic>
                    <p:nvPicPr>
                      <p:cNvPr id="3" name="オブジェクト 2">
                        <a:extLst>
                          <a:ext uri="{FF2B5EF4-FFF2-40B4-BE49-F238E27FC236}">
                            <a16:creationId xmlns:a16="http://schemas.microsoft.com/office/drawing/2014/main" id="{47B089CF-A7DE-4B9D-8F87-220F06E9BAA9}"/>
                          </a:ext>
                        </a:extLst>
                      </p:cNvPr>
                      <p:cNvPicPr/>
                      <p:nvPr/>
                    </p:nvPicPr>
                    <p:blipFill>
                      <a:blip r:embed="rId13"/>
                      <a:stretch>
                        <a:fillRect/>
                      </a:stretch>
                    </p:blipFill>
                    <p:spPr>
                      <a:xfrm>
                        <a:off x="4783457" y="513115"/>
                        <a:ext cx="1123950" cy="539750"/>
                      </a:xfrm>
                      <a:prstGeom prst="rect">
                        <a:avLst/>
                      </a:prstGeom>
                    </p:spPr>
                  </p:pic>
                </p:oleObj>
              </mc:Fallback>
            </mc:AlternateContent>
          </a:graphicData>
        </a:graphic>
      </p:graphicFrame>
      <p:graphicFrame>
        <p:nvGraphicFramePr>
          <p:cNvPr id="2" name="オブジェクト 1">
            <a:extLst>
              <a:ext uri="{FF2B5EF4-FFF2-40B4-BE49-F238E27FC236}">
                <a16:creationId xmlns:a16="http://schemas.microsoft.com/office/drawing/2014/main" id="{E8DDF97F-CA6A-4677-B99C-E5F981E2085F}"/>
              </a:ext>
            </a:extLst>
          </p:cNvPr>
          <p:cNvGraphicFramePr>
            <a:graphicFrameLocks noChangeAspect="1"/>
          </p:cNvGraphicFramePr>
          <p:nvPr>
            <p:extLst>
              <p:ext uri="{D42A27DB-BD31-4B8C-83A1-F6EECF244321}">
                <p14:modId xmlns:p14="http://schemas.microsoft.com/office/powerpoint/2010/main" val="2792805247"/>
              </p:ext>
            </p:extLst>
          </p:nvPr>
        </p:nvGraphicFramePr>
        <p:xfrm>
          <a:off x="5284920" y="1654145"/>
          <a:ext cx="1046162" cy="669925"/>
        </p:xfrm>
        <a:graphic>
          <a:graphicData uri="http://schemas.openxmlformats.org/presentationml/2006/ole">
            <mc:AlternateContent xmlns:mc="http://schemas.openxmlformats.org/markup-compatibility/2006">
              <mc:Choice xmlns:v="urn:schemas-microsoft-com:vml" Requires="v">
                <p:oleObj spid="_x0000_s8266" name="Document" r:id="rId14" imgW="1046841" imgH="669492" progId="Word.Document.12">
                  <p:embed/>
                </p:oleObj>
              </mc:Choice>
              <mc:Fallback>
                <p:oleObj name="Document" r:id="rId14" imgW="1046841" imgH="669492" progId="Word.Document.12">
                  <p:embed/>
                  <p:pic>
                    <p:nvPicPr>
                      <p:cNvPr id="0" name=""/>
                      <p:cNvPicPr/>
                      <p:nvPr/>
                    </p:nvPicPr>
                    <p:blipFill>
                      <a:blip r:embed="rId15"/>
                      <a:stretch>
                        <a:fillRect/>
                      </a:stretch>
                    </p:blipFill>
                    <p:spPr>
                      <a:xfrm>
                        <a:off x="5284920" y="1654145"/>
                        <a:ext cx="1046162" cy="669925"/>
                      </a:xfrm>
                      <a:prstGeom prst="rect">
                        <a:avLst/>
                      </a:prstGeom>
                    </p:spPr>
                  </p:pic>
                </p:oleObj>
              </mc:Fallback>
            </mc:AlternateContent>
          </a:graphicData>
        </a:graphic>
      </p:graphicFrame>
      <p:graphicFrame>
        <p:nvGraphicFramePr>
          <p:cNvPr id="28" name="オブジェクト 27">
            <a:extLst>
              <a:ext uri="{FF2B5EF4-FFF2-40B4-BE49-F238E27FC236}">
                <a16:creationId xmlns:a16="http://schemas.microsoft.com/office/drawing/2014/main" id="{9906D244-D8F2-490D-B5F6-D7EB8B0C5E35}"/>
              </a:ext>
            </a:extLst>
          </p:cNvPr>
          <p:cNvGraphicFramePr>
            <a:graphicFrameLocks noChangeAspect="1"/>
          </p:cNvGraphicFramePr>
          <p:nvPr>
            <p:extLst>
              <p:ext uri="{D42A27DB-BD31-4B8C-83A1-F6EECF244321}">
                <p14:modId xmlns:p14="http://schemas.microsoft.com/office/powerpoint/2010/main" val="3398922435"/>
              </p:ext>
            </p:extLst>
          </p:nvPr>
        </p:nvGraphicFramePr>
        <p:xfrm>
          <a:off x="4470773" y="1649195"/>
          <a:ext cx="1874838" cy="1420813"/>
        </p:xfrm>
        <a:graphic>
          <a:graphicData uri="http://schemas.openxmlformats.org/presentationml/2006/ole">
            <mc:AlternateContent xmlns:mc="http://schemas.openxmlformats.org/markup-compatibility/2006">
              <mc:Choice xmlns:v="urn:schemas-microsoft-com:vml" Requires="v">
                <p:oleObj spid="_x0000_s8267" name="Document" r:id="rId16" imgW="1874263" imgH="1418128" progId="Word.Document.12">
                  <p:embed/>
                </p:oleObj>
              </mc:Choice>
              <mc:Fallback>
                <p:oleObj name="Document" r:id="rId16" imgW="1874263" imgH="1418128" progId="Word.Document.12">
                  <p:embed/>
                  <p:pic>
                    <p:nvPicPr>
                      <p:cNvPr id="20" name="オブジェクト 19">
                        <a:extLst>
                          <a:ext uri="{FF2B5EF4-FFF2-40B4-BE49-F238E27FC236}">
                            <a16:creationId xmlns:a16="http://schemas.microsoft.com/office/drawing/2014/main" id="{39E28915-B18D-4072-A286-0690E28EA2F6}"/>
                          </a:ext>
                        </a:extLst>
                      </p:cNvPr>
                      <p:cNvPicPr/>
                      <p:nvPr/>
                    </p:nvPicPr>
                    <p:blipFill>
                      <a:blip r:embed="rId17"/>
                      <a:stretch>
                        <a:fillRect/>
                      </a:stretch>
                    </p:blipFill>
                    <p:spPr>
                      <a:xfrm>
                        <a:off x="4470773" y="1649195"/>
                        <a:ext cx="1874838" cy="1420813"/>
                      </a:xfrm>
                      <a:prstGeom prst="rect">
                        <a:avLst/>
                      </a:prstGeom>
                    </p:spPr>
                  </p:pic>
                </p:oleObj>
              </mc:Fallback>
            </mc:AlternateContent>
          </a:graphicData>
        </a:graphic>
      </p:graphicFrame>
      <p:graphicFrame>
        <p:nvGraphicFramePr>
          <p:cNvPr id="8" name="オブジェクト 7">
            <a:extLst>
              <a:ext uri="{FF2B5EF4-FFF2-40B4-BE49-F238E27FC236}">
                <a16:creationId xmlns:a16="http://schemas.microsoft.com/office/drawing/2014/main" id="{866600CE-BC0B-4C96-BB0E-73468DD7D59D}"/>
              </a:ext>
            </a:extLst>
          </p:cNvPr>
          <p:cNvGraphicFramePr>
            <a:graphicFrameLocks noChangeAspect="1"/>
          </p:cNvGraphicFramePr>
          <p:nvPr>
            <p:extLst>
              <p:ext uri="{D42A27DB-BD31-4B8C-83A1-F6EECF244321}">
                <p14:modId xmlns:p14="http://schemas.microsoft.com/office/powerpoint/2010/main" val="3875615500"/>
              </p:ext>
            </p:extLst>
          </p:nvPr>
        </p:nvGraphicFramePr>
        <p:xfrm>
          <a:off x="5345432" y="2075541"/>
          <a:ext cx="1127760" cy="468312"/>
        </p:xfrm>
        <a:graphic>
          <a:graphicData uri="http://schemas.openxmlformats.org/presentationml/2006/ole">
            <mc:AlternateContent xmlns:mc="http://schemas.openxmlformats.org/markup-compatibility/2006">
              <mc:Choice xmlns:v="urn:schemas-microsoft-com:vml" Requires="v">
                <p:oleObj spid="_x0000_s8268" name="Document" r:id="rId18" imgW="1141590" imgH="467673" progId="Word.Document.12">
                  <p:embed/>
                </p:oleObj>
              </mc:Choice>
              <mc:Fallback>
                <p:oleObj name="Document" r:id="rId18" imgW="1141590" imgH="467673" progId="Word.Document.12">
                  <p:embed/>
                  <p:pic>
                    <p:nvPicPr>
                      <p:cNvPr id="0" name=""/>
                      <p:cNvPicPr/>
                      <p:nvPr/>
                    </p:nvPicPr>
                    <p:blipFill>
                      <a:blip r:embed="rId19"/>
                      <a:stretch>
                        <a:fillRect/>
                      </a:stretch>
                    </p:blipFill>
                    <p:spPr>
                      <a:xfrm>
                        <a:off x="5345432" y="2075541"/>
                        <a:ext cx="1127760" cy="468312"/>
                      </a:xfrm>
                      <a:prstGeom prst="rect">
                        <a:avLst/>
                      </a:prstGeom>
                    </p:spPr>
                  </p:pic>
                </p:oleObj>
              </mc:Fallback>
            </mc:AlternateContent>
          </a:graphicData>
        </a:graphic>
      </p:graphicFrame>
      <p:graphicFrame>
        <p:nvGraphicFramePr>
          <p:cNvPr id="29" name="オブジェクト 28">
            <a:extLst>
              <a:ext uri="{FF2B5EF4-FFF2-40B4-BE49-F238E27FC236}">
                <a16:creationId xmlns:a16="http://schemas.microsoft.com/office/drawing/2014/main" id="{AE9EC9D4-3297-4732-95BF-521DB98EA868}"/>
              </a:ext>
            </a:extLst>
          </p:cNvPr>
          <p:cNvGraphicFramePr>
            <a:graphicFrameLocks noChangeAspect="1"/>
          </p:cNvGraphicFramePr>
          <p:nvPr>
            <p:extLst>
              <p:ext uri="{D42A27DB-BD31-4B8C-83A1-F6EECF244321}">
                <p14:modId xmlns:p14="http://schemas.microsoft.com/office/powerpoint/2010/main" val="2297662062"/>
              </p:ext>
            </p:extLst>
          </p:nvPr>
        </p:nvGraphicFramePr>
        <p:xfrm>
          <a:off x="6766300" y="2072334"/>
          <a:ext cx="1127760" cy="468312"/>
        </p:xfrm>
        <a:graphic>
          <a:graphicData uri="http://schemas.openxmlformats.org/presentationml/2006/ole">
            <mc:AlternateContent xmlns:mc="http://schemas.openxmlformats.org/markup-compatibility/2006">
              <mc:Choice xmlns:v="urn:schemas-microsoft-com:vml" Requires="v">
                <p:oleObj spid="_x0000_s8269" name="Document" r:id="rId20" imgW="1141590" imgH="467673" progId="Word.Document.12">
                  <p:embed/>
                </p:oleObj>
              </mc:Choice>
              <mc:Fallback>
                <p:oleObj name="Document" r:id="rId20" imgW="1141590" imgH="467673" progId="Word.Document.12">
                  <p:embed/>
                  <p:pic>
                    <p:nvPicPr>
                      <p:cNvPr id="8" name="オブジェクト 7">
                        <a:extLst>
                          <a:ext uri="{FF2B5EF4-FFF2-40B4-BE49-F238E27FC236}">
                            <a16:creationId xmlns:a16="http://schemas.microsoft.com/office/drawing/2014/main" id="{866600CE-BC0B-4C96-BB0E-73468DD7D59D}"/>
                          </a:ext>
                        </a:extLst>
                      </p:cNvPr>
                      <p:cNvPicPr/>
                      <p:nvPr/>
                    </p:nvPicPr>
                    <p:blipFill>
                      <a:blip r:embed="rId19"/>
                      <a:stretch>
                        <a:fillRect/>
                      </a:stretch>
                    </p:blipFill>
                    <p:spPr>
                      <a:xfrm>
                        <a:off x="6766300" y="2072334"/>
                        <a:ext cx="1127760" cy="468312"/>
                      </a:xfrm>
                      <a:prstGeom prst="rect">
                        <a:avLst/>
                      </a:prstGeom>
                    </p:spPr>
                  </p:pic>
                </p:oleObj>
              </mc:Fallback>
            </mc:AlternateContent>
          </a:graphicData>
        </a:graphic>
      </p:graphicFrame>
      <p:graphicFrame>
        <p:nvGraphicFramePr>
          <p:cNvPr id="30" name="オブジェクト 29">
            <a:extLst>
              <a:ext uri="{FF2B5EF4-FFF2-40B4-BE49-F238E27FC236}">
                <a16:creationId xmlns:a16="http://schemas.microsoft.com/office/drawing/2014/main" id="{584D99A0-8DC7-469F-B1EB-8AF505590EB8}"/>
              </a:ext>
            </a:extLst>
          </p:cNvPr>
          <p:cNvGraphicFramePr>
            <a:graphicFrameLocks noChangeAspect="1"/>
          </p:cNvGraphicFramePr>
          <p:nvPr>
            <p:extLst>
              <p:ext uri="{D42A27DB-BD31-4B8C-83A1-F6EECF244321}">
                <p14:modId xmlns:p14="http://schemas.microsoft.com/office/powerpoint/2010/main" val="2579411276"/>
              </p:ext>
            </p:extLst>
          </p:nvPr>
        </p:nvGraphicFramePr>
        <p:xfrm>
          <a:off x="3045024" y="1649195"/>
          <a:ext cx="895350" cy="447675"/>
        </p:xfrm>
        <a:graphic>
          <a:graphicData uri="http://schemas.openxmlformats.org/presentationml/2006/ole">
            <mc:AlternateContent xmlns:mc="http://schemas.openxmlformats.org/markup-compatibility/2006">
              <mc:Choice xmlns:v="urn:schemas-microsoft-com:vml" Requires="v">
                <p:oleObj spid="_x0000_s8270" name="Document" r:id="rId21" imgW="898654" imgH="456880" progId="Word.Document.12">
                  <p:embed/>
                </p:oleObj>
              </mc:Choice>
              <mc:Fallback>
                <p:oleObj name="Document" r:id="rId21" imgW="898654" imgH="456880" progId="Word.Document.12">
                  <p:embed/>
                  <p:pic>
                    <p:nvPicPr>
                      <p:cNvPr id="10" name="オブジェクト 9">
                        <a:extLst>
                          <a:ext uri="{FF2B5EF4-FFF2-40B4-BE49-F238E27FC236}">
                            <a16:creationId xmlns:a16="http://schemas.microsoft.com/office/drawing/2014/main" id="{AD140E23-16DF-4485-95B0-504EE928EE63}"/>
                          </a:ext>
                        </a:extLst>
                      </p:cNvPr>
                      <p:cNvPicPr/>
                      <p:nvPr/>
                    </p:nvPicPr>
                    <p:blipFill>
                      <a:blip r:embed="rId22"/>
                      <a:stretch>
                        <a:fillRect/>
                      </a:stretch>
                    </p:blipFill>
                    <p:spPr>
                      <a:xfrm>
                        <a:off x="3045024" y="1649195"/>
                        <a:ext cx="895350" cy="447675"/>
                      </a:xfrm>
                      <a:prstGeom prst="rect">
                        <a:avLst/>
                      </a:prstGeom>
                    </p:spPr>
                  </p:pic>
                </p:oleObj>
              </mc:Fallback>
            </mc:AlternateContent>
          </a:graphicData>
        </a:graphic>
      </p:graphicFrame>
    </p:spTree>
    <p:extLst>
      <p:ext uri="{BB962C8B-B14F-4D97-AF65-F5344CB8AC3E}">
        <p14:creationId xmlns:p14="http://schemas.microsoft.com/office/powerpoint/2010/main" val="2648247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C24058BA-2AF0-4059-BFD1-293B364A0231}"/>
              </a:ext>
            </a:extLst>
          </p:cNvPr>
          <p:cNvSpPr>
            <a:spLocks noGrp="1"/>
          </p:cNvSpPr>
          <p:nvPr>
            <p:ph type="sldNum" sz="quarter" idx="12"/>
          </p:nvPr>
        </p:nvSpPr>
        <p:spPr>
          <a:xfrm>
            <a:off x="6752922" y="6218703"/>
            <a:ext cx="2057400" cy="365125"/>
          </a:xfrm>
        </p:spPr>
        <p:txBody>
          <a:bodyPr/>
          <a:lstStyle/>
          <a:p>
            <a:pPr lvl="0"/>
            <a:fld id="{9D100CD4-3731-4A4E-9CE2-DE26BB48209F}" type="slidenum">
              <a:rPr lang="en-US" altLang="ja-JP" noProof="0" smtClean="0"/>
              <a:pPr lvl="0"/>
              <a:t>14</a:t>
            </a:fld>
            <a:endParaRPr lang="en-US" altLang="ja-JP" noProof="0" dirty="0"/>
          </a:p>
        </p:txBody>
      </p:sp>
      <p:sp>
        <p:nvSpPr>
          <p:cNvPr id="2" name="タイトル 1">
            <a:extLst>
              <a:ext uri="{FF2B5EF4-FFF2-40B4-BE49-F238E27FC236}">
                <a16:creationId xmlns:a16="http://schemas.microsoft.com/office/drawing/2014/main" id="{0F3E1EE8-A394-1349-906B-E92F0CE53B25}"/>
              </a:ext>
            </a:extLst>
          </p:cNvPr>
          <p:cNvSpPr>
            <a:spLocks noGrp="1"/>
          </p:cNvSpPr>
          <p:nvPr>
            <p:ph type="title"/>
          </p:nvPr>
        </p:nvSpPr>
        <p:spPr>
          <a:xfrm>
            <a:off x="520700" y="620688"/>
            <a:ext cx="8102600" cy="648000"/>
          </a:xfrm>
        </p:spPr>
        <p:txBody>
          <a:bodyPr/>
          <a:lstStyle/>
          <a:p>
            <a:r>
              <a:rPr lang="ja-JP" altLang="en-US" dirty="0"/>
              <a:t>世界のみんなで達成しよう！</a:t>
            </a:r>
          </a:p>
        </p:txBody>
      </p:sp>
      <p:sp>
        <p:nvSpPr>
          <p:cNvPr id="5" name="テキスト プレースホルダー 4">
            <a:extLst>
              <a:ext uri="{FF2B5EF4-FFF2-40B4-BE49-F238E27FC236}">
                <a16:creationId xmlns:a16="http://schemas.microsoft.com/office/drawing/2014/main" id="{DD292230-32F3-2943-9448-9E20EC6BDED4}"/>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9" name="テキスト プレースホルダー 8">
            <a:extLst>
              <a:ext uri="{FF2B5EF4-FFF2-40B4-BE49-F238E27FC236}">
                <a16:creationId xmlns:a16="http://schemas.microsoft.com/office/drawing/2014/main" id="{538E11EC-5217-E048-93BD-DE095E5AC0B0}"/>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sp>
        <p:nvSpPr>
          <p:cNvPr id="3" name="フリーフォーム: 図形 2">
            <a:extLst>
              <a:ext uri="{FF2B5EF4-FFF2-40B4-BE49-F238E27FC236}">
                <a16:creationId xmlns:a16="http://schemas.microsoft.com/office/drawing/2014/main" id="{4B96BF41-1F25-43AF-90D2-5C08B665BA93}"/>
              </a:ext>
            </a:extLst>
          </p:cNvPr>
          <p:cNvSpPr/>
          <p:nvPr/>
        </p:nvSpPr>
        <p:spPr>
          <a:xfrm>
            <a:off x="2954785" y="4493573"/>
            <a:ext cx="3356213" cy="1725130"/>
          </a:xfrm>
          <a:custGeom>
            <a:avLst/>
            <a:gdLst>
              <a:gd name="connsiteX0" fmla="*/ 0 w 3887026"/>
              <a:gd name="connsiteY0" fmla="*/ 1130758 h 2261516"/>
              <a:gd name="connsiteX1" fmla="*/ 1943513 w 3887026"/>
              <a:gd name="connsiteY1" fmla="*/ 0 h 2261516"/>
              <a:gd name="connsiteX2" fmla="*/ 3887026 w 3887026"/>
              <a:gd name="connsiteY2" fmla="*/ 1130758 h 2261516"/>
              <a:gd name="connsiteX3" fmla="*/ 1943513 w 3887026"/>
              <a:gd name="connsiteY3" fmla="*/ 2261516 h 2261516"/>
              <a:gd name="connsiteX4" fmla="*/ 0 w 3887026"/>
              <a:gd name="connsiteY4" fmla="*/ 1130758 h 2261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7026" h="2261516">
                <a:moveTo>
                  <a:pt x="0" y="1130758"/>
                </a:moveTo>
                <a:cubicBezTo>
                  <a:pt x="0" y="506258"/>
                  <a:pt x="870140" y="0"/>
                  <a:pt x="1943513" y="0"/>
                </a:cubicBezTo>
                <a:cubicBezTo>
                  <a:pt x="3016886" y="0"/>
                  <a:pt x="3887026" y="506258"/>
                  <a:pt x="3887026" y="1130758"/>
                </a:cubicBezTo>
                <a:cubicBezTo>
                  <a:pt x="3887026" y="1755258"/>
                  <a:pt x="3016886" y="2261516"/>
                  <a:pt x="1943513" y="2261516"/>
                </a:cubicBezTo>
                <a:cubicBezTo>
                  <a:pt x="870140" y="2261516"/>
                  <a:pt x="0" y="1755258"/>
                  <a:pt x="0" y="1130758"/>
                </a:cubicBezTo>
                <a:close/>
              </a:path>
            </a:pathLst>
          </a:custGeom>
          <a:solidFill>
            <a:srgbClr val="92D050">
              <a:alpha val="50000"/>
            </a:srgbClr>
          </a:solidFill>
        </p:spPr>
        <p:style>
          <a:lnRef idx="0">
            <a:schemeClr val="lt1">
              <a:hueOff val="0"/>
              <a:satOff val="0"/>
              <a:lumOff val="0"/>
              <a:alphaOff val="0"/>
            </a:schemeClr>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txBody>
          <a:bodyPr spcFirstLastPara="0" vert="horz" wrap="square" lIns="518270" tIns="395766" rIns="518271" bIns="848068" numCol="1" spcCol="1270" anchor="ctr" anchorCtr="0">
            <a:noAutofit/>
          </a:bodyPr>
          <a:lstStyle/>
          <a:p>
            <a:pPr marL="0" lvl="0" indent="0" algn="ctr" defTabSz="1422400">
              <a:lnSpc>
                <a:spcPct val="120000"/>
              </a:lnSpc>
              <a:spcBef>
                <a:spcPct val="0"/>
              </a:spcBef>
              <a:spcAft>
                <a:spcPts val="0"/>
              </a:spcAft>
              <a:buNone/>
            </a:pPr>
            <a:endParaRPr kumimoji="1" lang="en-US" altLang="ja-JP" sz="2600" kern="1200" dirty="0">
              <a:latin typeface="Meiryo" panose="020B0604030504040204" pitchFamily="34" charset="-128"/>
            </a:endParaRPr>
          </a:p>
          <a:p>
            <a:pPr marL="0" lvl="0" indent="0" algn="ctr" defTabSz="1422400">
              <a:lnSpc>
                <a:spcPct val="120000"/>
              </a:lnSpc>
              <a:spcBef>
                <a:spcPct val="0"/>
              </a:spcBef>
              <a:spcAft>
                <a:spcPts val="0"/>
              </a:spcAft>
              <a:buNone/>
            </a:pPr>
            <a:r>
              <a:rPr kumimoji="1" lang="ja-JP" altLang="en-US" sz="2600" kern="1200">
                <a:latin typeface="Meiryo" panose="020B0604030504040204" pitchFamily="34" charset="-128"/>
              </a:rPr>
              <a:t>環境を</a:t>
            </a:r>
            <a:endParaRPr kumimoji="1" lang="en-US" altLang="ja-JP" sz="2600" kern="1200" dirty="0">
              <a:latin typeface="Meiryo" panose="020B0604030504040204" pitchFamily="34" charset="-128"/>
            </a:endParaRPr>
          </a:p>
          <a:p>
            <a:pPr marL="0" lvl="0" indent="0" algn="ctr" defTabSz="1422400">
              <a:lnSpc>
                <a:spcPct val="120000"/>
              </a:lnSpc>
              <a:spcBef>
                <a:spcPct val="0"/>
              </a:spcBef>
              <a:spcAft>
                <a:spcPts val="0"/>
              </a:spcAft>
              <a:buNone/>
            </a:pPr>
            <a:r>
              <a:rPr kumimoji="1" lang="ja-JP" altLang="en-US" sz="2600" kern="1200">
                <a:latin typeface="Meiryo" panose="020B0604030504040204" pitchFamily="34" charset="-128"/>
              </a:rPr>
              <a:t>守ろう</a:t>
            </a:r>
            <a:endParaRPr kumimoji="1" lang="ja-JP" altLang="en-US" sz="2600" kern="1200" dirty="0">
              <a:latin typeface="Meiryo" panose="020B0604030504040204" pitchFamily="34" charset="-128"/>
            </a:endParaRPr>
          </a:p>
        </p:txBody>
      </p:sp>
      <p:sp>
        <p:nvSpPr>
          <p:cNvPr id="8" name="フリーフォーム: 図形 7">
            <a:extLst>
              <a:ext uri="{FF2B5EF4-FFF2-40B4-BE49-F238E27FC236}">
                <a16:creationId xmlns:a16="http://schemas.microsoft.com/office/drawing/2014/main" id="{9210D73B-95C8-4323-8F0C-45E22D12546E}"/>
              </a:ext>
            </a:extLst>
          </p:cNvPr>
          <p:cNvSpPr/>
          <p:nvPr/>
        </p:nvSpPr>
        <p:spPr>
          <a:xfrm>
            <a:off x="4439388" y="3284983"/>
            <a:ext cx="3228956" cy="1725131"/>
          </a:xfrm>
          <a:custGeom>
            <a:avLst/>
            <a:gdLst>
              <a:gd name="connsiteX0" fmla="*/ 0 w 3739643"/>
              <a:gd name="connsiteY0" fmla="*/ 1130758 h 2261516"/>
              <a:gd name="connsiteX1" fmla="*/ 1869822 w 3739643"/>
              <a:gd name="connsiteY1" fmla="*/ 0 h 2261516"/>
              <a:gd name="connsiteX2" fmla="*/ 3739644 w 3739643"/>
              <a:gd name="connsiteY2" fmla="*/ 1130758 h 2261516"/>
              <a:gd name="connsiteX3" fmla="*/ 1869822 w 3739643"/>
              <a:gd name="connsiteY3" fmla="*/ 2261516 h 2261516"/>
              <a:gd name="connsiteX4" fmla="*/ 0 w 3739643"/>
              <a:gd name="connsiteY4" fmla="*/ 1130758 h 2261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9643" h="2261516">
                <a:moveTo>
                  <a:pt x="0" y="1130758"/>
                </a:moveTo>
                <a:cubicBezTo>
                  <a:pt x="0" y="506258"/>
                  <a:pt x="837148" y="0"/>
                  <a:pt x="1869822" y="0"/>
                </a:cubicBezTo>
                <a:cubicBezTo>
                  <a:pt x="2902496" y="0"/>
                  <a:pt x="3739644" y="506258"/>
                  <a:pt x="3739644" y="1130758"/>
                </a:cubicBezTo>
                <a:cubicBezTo>
                  <a:pt x="3739644" y="1755258"/>
                  <a:pt x="2902496" y="2261516"/>
                  <a:pt x="1869822" y="2261516"/>
                </a:cubicBezTo>
                <a:cubicBezTo>
                  <a:pt x="837148" y="2261516"/>
                  <a:pt x="0" y="1755258"/>
                  <a:pt x="0" y="1130758"/>
                </a:cubicBezTo>
                <a:close/>
              </a:path>
            </a:pathLst>
          </a:custGeom>
          <a:solidFill>
            <a:schemeClr val="accent4">
              <a:hueOff val="0"/>
              <a:satOff val="0"/>
              <a:lumOff val="0"/>
              <a:alpha val="66000"/>
            </a:schemeClr>
          </a:solidFill>
        </p:spPr>
        <p:style>
          <a:lnRef idx="0">
            <a:schemeClr val="lt1">
              <a:hueOff val="0"/>
              <a:satOff val="0"/>
              <a:lumOff val="0"/>
              <a:alphaOff val="0"/>
            </a:schemeClr>
          </a:lnRef>
          <a:fillRef idx="1">
            <a:schemeClr val="accent4">
              <a:alpha val="50000"/>
              <a:hueOff val="0"/>
              <a:satOff val="0"/>
              <a:lumOff val="0"/>
              <a:alphaOff val="0"/>
            </a:schemeClr>
          </a:fillRef>
          <a:effectRef idx="0">
            <a:schemeClr val="accent4">
              <a:alpha val="50000"/>
              <a:hueOff val="0"/>
              <a:satOff val="0"/>
              <a:lumOff val="0"/>
              <a:alphaOff val="0"/>
            </a:schemeClr>
          </a:effectRef>
          <a:fontRef idx="minor">
            <a:schemeClr val="tx1"/>
          </a:fontRef>
        </p:style>
        <p:txBody>
          <a:bodyPr spcFirstLastPara="0" vert="horz" wrap="square" lIns="352149" tIns="584225" rIns="1143709" bIns="433458" numCol="1" spcCol="1270" anchor="ctr" anchorCtr="0">
            <a:noAutofit/>
          </a:bodyPr>
          <a:lstStyle/>
          <a:p>
            <a:pPr marL="0" lvl="0" indent="0" algn="ctr" defTabSz="1422400">
              <a:lnSpc>
                <a:spcPct val="120000"/>
              </a:lnSpc>
              <a:spcBef>
                <a:spcPct val="0"/>
              </a:spcBef>
              <a:spcAft>
                <a:spcPts val="0"/>
              </a:spcAft>
              <a:buNone/>
            </a:pPr>
            <a:r>
              <a:rPr kumimoji="1" lang="ja-JP" altLang="en-US" sz="2600" kern="1200" dirty="0">
                <a:latin typeface="Meiryo" panose="020B0604030504040204" pitchFamily="34" charset="-128"/>
              </a:rPr>
              <a:t>　　社会的</a:t>
            </a:r>
            <a:endParaRPr kumimoji="1" lang="en-US" altLang="ja-JP" sz="2600" kern="1200" dirty="0">
              <a:latin typeface="Meiryo" panose="020B0604030504040204" pitchFamily="34" charset="-128"/>
            </a:endParaRPr>
          </a:p>
          <a:p>
            <a:pPr marL="0" lvl="0" indent="0" algn="ctr" defTabSz="1422400">
              <a:lnSpc>
                <a:spcPct val="120000"/>
              </a:lnSpc>
              <a:spcBef>
                <a:spcPct val="0"/>
              </a:spcBef>
              <a:spcAft>
                <a:spcPts val="0"/>
              </a:spcAft>
              <a:buNone/>
            </a:pPr>
            <a:r>
              <a:rPr kumimoji="1" lang="ja-JP" altLang="en-US" sz="2600" kern="1200" dirty="0">
                <a:latin typeface="Meiryo" panose="020B0604030504040204" pitchFamily="34" charset="-128"/>
              </a:rPr>
              <a:t>　　包摂</a:t>
            </a:r>
          </a:p>
        </p:txBody>
      </p:sp>
      <p:pic>
        <p:nvPicPr>
          <p:cNvPr id="7" name="図 6">
            <a:extLst>
              <a:ext uri="{FF2B5EF4-FFF2-40B4-BE49-F238E27FC236}">
                <a16:creationId xmlns:a16="http://schemas.microsoft.com/office/drawing/2014/main" id="{1CAD93D6-B0B4-495F-BDFE-A0EFC35BFCD0}"/>
              </a:ext>
            </a:extLst>
          </p:cNvPr>
          <p:cNvPicPr>
            <a:picLocks noChangeAspect="1"/>
          </p:cNvPicPr>
          <p:nvPr/>
        </p:nvPicPr>
        <p:blipFill>
          <a:blip r:embed="rId4"/>
          <a:stretch>
            <a:fillRect/>
          </a:stretch>
        </p:blipFill>
        <p:spPr>
          <a:xfrm>
            <a:off x="5282825" y="5147106"/>
            <a:ext cx="1401191" cy="1401191"/>
          </a:xfrm>
          <a:prstGeom prst="rect">
            <a:avLst/>
          </a:prstGeom>
        </p:spPr>
      </p:pic>
      <p:pic>
        <p:nvPicPr>
          <p:cNvPr id="11" name="図 10">
            <a:extLst>
              <a:ext uri="{FF2B5EF4-FFF2-40B4-BE49-F238E27FC236}">
                <a16:creationId xmlns:a16="http://schemas.microsoft.com/office/drawing/2014/main" id="{67CD5A46-865A-434D-8785-3FF4AFA9BFD7}"/>
              </a:ext>
            </a:extLst>
          </p:cNvPr>
          <p:cNvPicPr>
            <a:picLocks noChangeAspect="1"/>
          </p:cNvPicPr>
          <p:nvPr/>
        </p:nvPicPr>
        <p:blipFill>
          <a:blip r:embed="rId5"/>
          <a:stretch>
            <a:fillRect/>
          </a:stretch>
        </p:blipFill>
        <p:spPr>
          <a:xfrm>
            <a:off x="6639467" y="3367643"/>
            <a:ext cx="1910639" cy="1561948"/>
          </a:xfrm>
          <a:prstGeom prst="rect">
            <a:avLst/>
          </a:prstGeom>
        </p:spPr>
      </p:pic>
      <p:sp>
        <p:nvSpPr>
          <p:cNvPr id="6" name="フリーフォーム: 図形 5">
            <a:extLst>
              <a:ext uri="{FF2B5EF4-FFF2-40B4-BE49-F238E27FC236}">
                <a16:creationId xmlns:a16="http://schemas.microsoft.com/office/drawing/2014/main" id="{1BCE7F29-AE60-4EAF-80CC-368981A535D1}"/>
              </a:ext>
            </a:extLst>
          </p:cNvPr>
          <p:cNvSpPr/>
          <p:nvPr/>
        </p:nvSpPr>
        <p:spPr>
          <a:xfrm>
            <a:off x="1493892" y="3246647"/>
            <a:ext cx="3260161" cy="1725131"/>
          </a:xfrm>
          <a:custGeom>
            <a:avLst/>
            <a:gdLst>
              <a:gd name="connsiteX0" fmla="*/ 0 w 3775782"/>
              <a:gd name="connsiteY0" fmla="*/ 1130758 h 2261516"/>
              <a:gd name="connsiteX1" fmla="*/ 1887891 w 3775782"/>
              <a:gd name="connsiteY1" fmla="*/ 0 h 2261516"/>
              <a:gd name="connsiteX2" fmla="*/ 3775782 w 3775782"/>
              <a:gd name="connsiteY2" fmla="*/ 1130758 h 2261516"/>
              <a:gd name="connsiteX3" fmla="*/ 1887891 w 3775782"/>
              <a:gd name="connsiteY3" fmla="*/ 2261516 h 2261516"/>
              <a:gd name="connsiteX4" fmla="*/ 0 w 3775782"/>
              <a:gd name="connsiteY4" fmla="*/ 1130758 h 2261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5782" h="2261516">
                <a:moveTo>
                  <a:pt x="0" y="1130758"/>
                </a:moveTo>
                <a:cubicBezTo>
                  <a:pt x="0" y="506258"/>
                  <a:pt x="845238" y="0"/>
                  <a:pt x="1887891" y="0"/>
                </a:cubicBezTo>
                <a:cubicBezTo>
                  <a:pt x="2930544" y="0"/>
                  <a:pt x="3775782" y="506258"/>
                  <a:pt x="3775782" y="1130758"/>
                </a:cubicBezTo>
                <a:cubicBezTo>
                  <a:pt x="3775782" y="1755258"/>
                  <a:pt x="2930544" y="2261516"/>
                  <a:pt x="1887891" y="2261516"/>
                </a:cubicBezTo>
                <a:cubicBezTo>
                  <a:pt x="845238" y="2261516"/>
                  <a:pt x="0" y="1755258"/>
                  <a:pt x="0" y="1130758"/>
                </a:cubicBezTo>
                <a:close/>
              </a:path>
            </a:pathLst>
          </a:custGeom>
          <a:solidFill>
            <a:schemeClr val="tx2">
              <a:lumMod val="40000"/>
              <a:lumOff val="60000"/>
              <a:alpha val="40000"/>
            </a:schemeClr>
          </a:solidFill>
        </p:spPr>
        <p:style>
          <a:lnRef idx="0">
            <a:schemeClr val="lt1">
              <a:hueOff val="0"/>
              <a:satOff val="0"/>
              <a:lumOff val="0"/>
              <a:alphaOff val="0"/>
            </a:schemeClr>
          </a:lnRef>
          <a:fillRef idx="1">
            <a:schemeClr val="accent3">
              <a:alpha val="50000"/>
              <a:hueOff val="0"/>
              <a:satOff val="0"/>
              <a:lumOff val="0"/>
              <a:alphaOff val="0"/>
            </a:schemeClr>
          </a:fillRef>
          <a:effectRef idx="0">
            <a:schemeClr val="accent3">
              <a:alpha val="50000"/>
              <a:hueOff val="0"/>
              <a:satOff val="0"/>
              <a:lumOff val="0"/>
              <a:alphaOff val="0"/>
            </a:schemeClr>
          </a:effectRef>
          <a:fontRef idx="minor">
            <a:schemeClr val="tx1"/>
          </a:fontRef>
        </p:style>
        <p:txBody>
          <a:bodyPr spcFirstLastPara="0" vert="horz" wrap="square" lIns="1080000" tIns="584226" rIns="355553" bIns="433457" numCol="1" spcCol="1270" anchor="ctr" anchorCtr="0">
            <a:noAutofit/>
          </a:bodyPr>
          <a:lstStyle/>
          <a:p>
            <a:pPr marL="9525" lvl="0" algn="l" defTabSz="1422400">
              <a:lnSpc>
                <a:spcPct val="120000"/>
              </a:lnSpc>
              <a:spcBef>
                <a:spcPct val="0"/>
              </a:spcBef>
              <a:spcAft>
                <a:spcPts val="0"/>
              </a:spcAft>
              <a:buNone/>
            </a:pPr>
            <a:r>
              <a:rPr kumimoji="1" lang="ja-JP" altLang="en-US" sz="2600" kern="1200" dirty="0">
                <a:latin typeface="Meiryo" panose="020B0604030504040204" pitchFamily="34" charset="-128"/>
              </a:rPr>
              <a:t>経済開発</a:t>
            </a:r>
          </a:p>
        </p:txBody>
      </p:sp>
      <p:grpSp>
        <p:nvGrpSpPr>
          <p:cNvPr id="16" name="グループ化 15">
            <a:extLst>
              <a:ext uri="{FF2B5EF4-FFF2-40B4-BE49-F238E27FC236}">
                <a16:creationId xmlns:a16="http://schemas.microsoft.com/office/drawing/2014/main" id="{98789DE6-2AB4-454D-AA7F-5791FEBD2188}"/>
              </a:ext>
            </a:extLst>
          </p:cNvPr>
          <p:cNvGrpSpPr/>
          <p:nvPr/>
        </p:nvGrpSpPr>
        <p:grpSpPr>
          <a:xfrm>
            <a:off x="798202" y="1700808"/>
            <a:ext cx="7619604" cy="1260000"/>
            <a:chOff x="798202" y="4706156"/>
            <a:chExt cx="7619604" cy="1260000"/>
          </a:xfrm>
        </p:grpSpPr>
        <p:sp>
          <p:nvSpPr>
            <p:cNvPr id="18" name="メモ 17">
              <a:extLst>
                <a:ext uri="{FF2B5EF4-FFF2-40B4-BE49-F238E27FC236}">
                  <a16:creationId xmlns:a16="http://schemas.microsoft.com/office/drawing/2014/main" id="{D2F0B9E5-D6E7-9B48-A7DE-DB7E9FE07D47}"/>
                </a:ext>
              </a:extLst>
            </p:cNvPr>
            <p:cNvSpPr/>
            <p:nvPr/>
          </p:nvSpPr>
          <p:spPr>
            <a:xfrm>
              <a:off x="1149108" y="4706156"/>
              <a:ext cx="7268698" cy="1260000"/>
            </a:xfrm>
            <a:prstGeom prst="foldedCorner">
              <a:avLst>
                <a:gd name="adj" fmla="val 2135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tIns="324000" rtlCol="0" anchor="ctr"/>
            <a:lstStyle/>
            <a:p>
              <a:pPr marL="1866900">
                <a:lnSpc>
                  <a:spcPct val="110000"/>
                </a:lnSpc>
              </a:pPr>
              <a:r>
                <a:rPr lang="ja-JP" altLang="en-US" b="1" dirty="0">
                  <a:solidFill>
                    <a:schemeClr val="bg1"/>
                  </a:solidFill>
                  <a:latin typeface="Meiryo" panose="020B0604030504040204" pitchFamily="34" charset="-128"/>
                  <a:ea typeface="Meiryo" panose="020B0604030504040204" pitchFamily="34" charset="-128"/>
                </a:rPr>
                <a:t>経済・社会・環境の調和</a:t>
              </a:r>
              <a:endParaRPr lang="en-US" altLang="ja-JP" b="1" dirty="0">
                <a:solidFill>
                  <a:schemeClr val="bg1"/>
                </a:solidFill>
                <a:latin typeface="Meiryo" panose="020B0604030504040204" pitchFamily="34" charset="-128"/>
                <a:ea typeface="Meiryo" panose="020B0604030504040204" pitchFamily="34" charset="-128"/>
              </a:endParaRPr>
            </a:p>
            <a:p>
              <a:pPr marL="1866900">
                <a:lnSpc>
                  <a:spcPct val="110000"/>
                </a:lnSpc>
              </a:pPr>
              <a:r>
                <a:rPr lang="ja-JP" altLang="en-US" sz="2800" b="1" dirty="0">
                  <a:solidFill>
                    <a:schemeClr val="tx1"/>
                  </a:solidFill>
                  <a:latin typeface="Meiryo" panose="020B0604030504040204" pitchFamily="34" charset="-128"/>
                  <a:ea typeface="Meiryo" panose="020B0604030504040204" pitchFamily="34" charset="-128"/>
                </a:rPr>
                <a:t>持続可能なやり方へ</a:t>
              </a:r>
            </a:p>
          </p:txBody>
        </p:sp>
        <p:sp>
          <p:nvSpPr>
            <p:cNvPr id="19" name="山形 18">
              <a:extLst>
                <a:ext uri="{FF2B5EF4-FFF2-40B4-BE49-F238E27FC236}">
                  <a16:creationId xmlns:a16="http://schemas.microsoft.com/office/drawing/2014/main" id="{E1186DE6-763A-7B41-A2D3-23058F3E2D77}"/>
                </a:ext>
              </a:extLst>
            </p:cNvPr>
            <p:cNvSpPr/>
            <p:nvPr/>
          </p:nvSpPr>
          <p:spPr>
            <a:xfrm>
              <a:off x="798202" y="5092757"/>
              <a:ext cx="2045606" cy="477495"/>
            </a:xfrm>
            <a:prstGeom prst="chevron">
              <a:avLst>
                <a:gd name="adj" fmla="val 2606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800" b="1">
                  <a:solidFill>
                    <a:schemeClr val="bg1"/>
                  </a:solidFill>
                </a:rPr>
                <a:t>キーワード</a:t>
              </a:r>
              <a:r>
                <a:rPr kumimoji="1" lang="ja-JP" altLang="en-US" sz="2200" b="1">
                  <a:solidFill>
                    <a:schemeClr val="bg1"/>
                  </a:solidFill>
                </a:rPr>
                <a:t>❸</a:t>
              </a:r>
            </a:p>
          </p:txBody>
        </p:sp>
      </p:grpSp>
      <p:pic>
        <p:nvPicPr>
          <p:cNvPr id="17" name="図 16">
            <a:extLst>
              <a:ext uri="{FF2B5EF4-FFF2-40B4-BE49-F238E27FC236}">
                <a16:creationId xmlns:a16="http://schemas.microsoft.com/office/drawing/2014/main" id="{13AADB25-C002-4FBB-AA33-6F39207725FE}"/>
              </a:ext>
            </a:extLst>
          </p:cNvPr>
          <p:cNvPicPr>
            <a:picLocks noChangeAspect="1"/>
          </p:cNvPicPr>
          <p:nvPr/>
        </p:nvPicPr>
        <p:blipFill>
          <a:blip r:embed="rId6"/>
          <a:stretch>
            <a:fillRect/>
          </a:stretch>
        </p:blipFill>
        <p:spPr>
          <a:xfrm>
            <a:off x="893001" y="3358630"/>
            <a:ext cx="1659635" cy="1481224"/>
          </a:xfrm>
          <a:prstGeom prst="rect">
            <a:avLst/>
          </a:prstGeom>
        </p:spPr>
      </p:pic>
      <p:graphicFrame>
        <p:nvGraphicFramePr>
          <p:cNvPr id="15" name="オブジェクト 14">
            <a:extLst>
              <a:ext uri="{FF2B5EF4-FFF2-40B4-BE49-F238E27FC236}">
                <a16:creationId xmlns:a16="http://schemas.microsoft.com/office/drawing/2014/main" id="{0CB9842A-8375-4898-B97D-46E173F5A331}"/>
              </a:ext>
            </a:extLst>
          </p:cNvPr>
          <p:cNvGraphicFramePr>
            <a:graphicFrameLocks noChangeAspect="1"/>
          </p:cNvGraphicFramePr>
          <p:nvPr>
            <p:extLst>
              <p:ext uri="{D42A27DB-BD31-4B8C-83A1-F6EECF244321}">
                <p14:modId xmlns:p14="http://schemas.microsoft.com/office/powerpoint/2010/main" val="3879020937"/>
              </p:ext>
            </p:extLst>
          </p:nvPr>
        </p:nvGraphicFramePr>
        <p:xfrm>
          <a:off x="2365940" y="520671"/>
          <a:ext cx="1874838" cy="1420813"/>
        </p:xfrm>
        <a:graphic>
          <a:graphicData uri="http://schemas.openxmlformats.org/presentationml/2006/ole">
            <mc:AlternateContent xmlns:mc="http://schemas.openxmlformats.org/markup-compatibility/2006">
              <mc:Choice xmlns:v="urn:schemas-microsoft-com:vml" Requires="v">
                <p:oleObj spid="_x0000_s9338" name="Document" r:id="rId7" imgW="1874263" imgH="1421366" progId="Word.Document.12">
                  <p:embed/>
                </p:oleObj>
              </mc:Choice>
              <mc:Fallback>
                <p:oleObj name="Document" r:id="rId7" imgW="1874263" imgH="1421366" progId="Word.Document.12">
                  <p:embed/>
                  <p:pic>
                    <p:nvPicPr>
                      <p:cNvPr id="14" name="オブジェクト 13">
                        <a:extLst>
                          <a:ext uri="{FF2B5EF4-FFF2-40B4-BE49-F238E27FC236}">
                            <a16:creationId xmlns:a16="http://schemas.microsoft.com/office/drawing/2014/main" id="{1B02DD6E-8BC6-46CD-8C6D-403D3B689C9C}"/>
                          </a:ext>
                        </a:extLst>
                      </p:cNvPr>
                      <p:cNvPicPr/>
                      <p:nvPr/>
                    </p:nvPicPr>
                    <p:blipFill>
                      <a:blip r:embed="rId8"/>
                      <a:stretch>
                        <a:fillRect/>
                      </a:stretch>
                    </p:blipFill>
                    <p:spPr>
                      <a:xfrm>
                        <a:off x="2365940" y="520671"/>
                        <a:ext cx="1874838" cy="1420813"/>
                      </a:xfrm>
                      <a:prstGeom prst="rect">
                        <a:avLst/>
                      </a:prstGeom>
                    </p:spPr>
                  </p:pic>
                </p:oleObj>
              </mc:Fallback>
            </mc:AlternateContent>
          </a:graphicData>
        </a:graphic>
      </p:graphicFrame>
      <p:graphicFrame>
        <p:nvGraphicFramePr>
          <p:cNvPr id="20" name="オブジェクト 19">
            <a:extLst>
              <a:ext uri="{FF2B5EF4-FFF2-40B4-BE49-F238E27FC236}">
                <a16:creationId xmlns:a16="http://schemas.microsoft.com/office/drawing/2014/main" id="{141517C6-7CFA-4C95-8887-DF27106976D2}"/>
              </a:ext>
            </a:extLst>
          </p:cNvPr>
          <p:cNvGraphicFramePr>
            <a:graphicFrameLocks noChangeAspect="1"/>
          </p:cNvGraphicFramePr>
          <p:nvPr>
            <p:extLst>
              <p:ext uri="{D42A27DB-BD31-4B8C-83A1-F6EECF244321}">
                <p14:modId xmlns:p14="http://schemas.microsoft.com/office/powerpoint/2010/main" val="4120497442"/>
              </p:ext>
            </p:extLst>
          </p:nvPr>
        </p:nvGraphicFramePr>
        <p:xfrm>
          <a:off x="4783457" y="513115"/>
          <a:ext cx="1123950" cy="539750"/>
        </p:xfrm>
        <a:graphic>
          <a:graphicData uri="http://schemas.openxmlformats.org/presentationml/2006/ole">
            <mc:AlternateContent xmlns:mc="http://schemas.openxmlformats.org/markup-compatibility/2006">
              <mc:Choice xmlns:v="urn:schemas-microsoft-com:vml" Requires="v">
                <p:oleObj spid="_x0000_s9339" name="Document" r:id="rId9" imgW="1133857" imgH="541062" progId="Word.Document.12">
                  <p:embed/>
                </p:oleObj>
              </mc:Choice>
              <mc:Fallback>
                <p:oleObj name="Document" r:id="rId9" imgW="1133857" imgH="541062" progId="Word.Document.12">
                  <p:embed/>
                  <p:pic>
                    <p:nvPicPr>
                      <p:cNvPr id="22" name="オブジェクト 21">
                        <a:extLst>
                          <a:ext uri="{FF2B5EF4-FFF2-40B4-BE49-F238E27FC236}">
                            <a16:creationId xmlns:a16="http://schemas.microsoft.com/office/drawing/2014/main" id="{0BC57ED9-95D0-48BD-ACB8-F5F9A7C152CD}"/>
                          </a:ext>
                        </a:extLst>
                      </p:cNvPr>
                      <p:cNvPicPr/>
                      <p:nvPr/>
                    </p:nvPicPr>
                    <p:blipFill>
                      <a:blip r:embed="rId10"/>
                      <a:stretch>
                        <a:fillRect/>
                      </a:stretch>
                    </p:blipFill>
                    <p:spPr>
                      <a:xfrm>
                        <a:off x="4783457" y="513115"/>
                        <a:ext cx="1123950" cy="539750"/>
                      </a:xfrm>
                      <a:prstGeom prst="rect">
                        <a:avLst/>
                      </a:prstGeom>
                    </p:spPr>
                  </p:pic>
                </p:oleObj>
              </mc:Fallback>
            </mc:AlternateContent>
          </a:graphicData>
        </a:graphic>
      </p:graphicFrame>
      <p:graphicFrame>
        <p:nvGraphicFramePr>
          <p:cNvPr id="10" name="オブジェクト 9">
            <a:extLst>
              <a:ext uri="{FF2B5EF4-FFF2-40B4-BE49-F238E27FC236}">
                <a16:creationId xmlns:a16="http://schemas.microsoft.com/office/drawing/2014/main" id="{593A7B3B-D099-4B3B-A8CA-7488DE76D561}"/>
              </a:ext>
            </a:extLst>
          </p:cNvPr>
          <p:cNvGraphicFramePr>
            <a:graphicFrameLocks noChangeAspect="1"/>
          </p:cNvGraphicFramePr>
          <p:nvPr>
            <p:extLst>
              <p:ext uri="{D42A27DB-BD31-4B8C-83A1-F6EECF244321}">
                <p14:modId xmlns:p14="http://schemas.microsoft.com/office/powerpoint/2010/main" val="3279764071"/>
              </p:ext>
            </p:extLst>
          </p:nvPr>
        </p:nvGraphicFramePr>
        <p:xfrm>
          <a:off x="3133132" y="1646307"/>
          <a:ext cx="1179513" cy="769937"/>
        </p:xfrm>
        <a:graphic>
          <a:graphicData uri="http://schemas.openxmlformats.org/presentationml/2006/ole">
            <mc:AlternateContent xmlns:mc="http://schemas.openxmlformats.org/markup-compatibility/2006">
              <mc:Choice xmlns:v="urn:schemas-microsoft-com:vml" Requires="v">
                <p:oleObj spid="_x0000_s9340" name="Document" r:id="rId11" imgW="1179038" imgH="770581" progId="Word.Document.12">
                  <p:embed/>
                </p:oleObj>
              </mc:Choice>
              <mc:Fallback>
                <p:oleObj name="Document" r:id="rId11" imgW="1179038" imgH="770581" progId="Word.Document.12">
                  <p:embed/>
                  <p:pic>
                    <p:nvPicPr>
                      <p:cNvPr id="0" name=""/>
                      <p:cNvPicPr/>
                      <p:nvPr/>
                    </p:nvPicPr>
                    <p:blipFill>
                      <a:blip r:embed="rId12"/>
                      <a:stretch>
                        <a:fillRect/>
                      </a:stretch>
                    </p:blipFill>
                    <p:spPr>
                      <a:xfrm>
                        <a:off x="3133132" y="1646307"/>
                        <a:ext cx="1179513" cy="769937"/>
                      </a:xfrm>
                      <a:prstGeom prst="rect">
                        <a:avLst/>
                      </a:prstGeom>
                    </p:spPr>
                  </p:pic>
                </p:oleObj>
              </mc:Fallback>
            </mc:AlternateContent>
          </a:graphicData>
        </a:graphic>
      </p:graphicFrame>
      <p:graphicFrame>
        <p:nvGraphicFramePr>
          <p:cNvPr id="12" name="オブジェクト 11">
            <a:extLst>
              <a:ext uri="{FF2B5EF4-FFF2-40B4-BE49-F238E27FC236}">
                <a16:creationId xmlns:a16="http://schemas.microsoft.com/office/drawing/2014/main" id="{8526D424-57CE-426D-BD80-FBAF6C55C586}"/>
              </a:ext>
            </a:extLst>
          </p:cNvPr>
          <p:cNvGraphicFramePr>
            <a:graphicFrameLocks noChangeAspect="1"/>
          </p:cNvGraphicFramePr>
          <p:nvPr>
            <p:extLst>
              <p:ext uri="{D42A27DB-BD31-4B8C-83A1-F6EECF244321}">
                <p14:modId xmlns:p14="http://schemas.microsoft.com/office/powerpoint/2010/main" val="2123180723"/>
              </p:ext>
            </p:extLst>
          </p:nvPr>
        </p:nvGraphicFramePr>
        <p:xfrm>
          <a:off x="4920304" y="1656611"/>
          <a:ext cx="1763712" cy="566737"/>
        </p:xfrm>
        <a:graphic>
          <a:graphicData uri="http://schemas.openxmlformats.org/presentationml/2006/ole">
            <mc:AlternateContent xmlns:mc="http://schemas.openxmlformats.org/markup-compatibility/2006">
              <mc:Choice xmlns:v="urn:schemas-microsoft-com:vml" Requires="v">
                <p:oleObj spid="_x0000_s9341" name="Document" r:id="rId13" imgW="1769888" imgH="568402" progId="Word.Document.12">
                  <p:embed/>
                </p:oleObj>
              </mc:Choice>
              <mc:Fallback>
                <p:oleObj name="Document" r:id="rId13" imgW="1769888" imgH="568402" progId="Word.Document.12">
                  <p:embed/>
                  <p:pic>
                    <p:nvPicPr>
                      <p:cNvPr id="0" name=""/>
                      <p:cNvPicPr/>
                      <p:nvPr/>
                    </p:nvPicPr>
                    <p:blipFill>
                      <a:blip r:embed="rId14"/>
                      <a:stretch>
                        <a:fillRect/>
                      </a:stretch>
                    </p:blipFill>
                    <p:spPr>
                      <a:xfrm>
                        <a:off x="4920304" y="1656611"/>
                        <a:ext cx="1763712" cy="566737"/>
                      </a:xfrm>
                      <a:prstGeom prst="rect">
                        <a:avLst/>
                      </a:prstGeom>
                    </p:spPr>
                  </p:pic>
                </p:oleObj>
              </mc:Fallback>
            </mc:AlternateContent>
          </a:graphicData>
        </a:graphic>
      </p:graphicFrame>
      <p:graphicFrame>
        <p:nvGraphicFramePr>
          <p:cNvPr id="13" name="オブジェクト 12">
            <a:extLst>
              <a:ext uri="{FF2B5EF4-FFF2-40B4-BE49-F238E27FC236}">
                <a16:creationId xmlns:a16="http://schemas.microsoft.com/office/drawing/2014/main" id="{B13F45D8-FFE2-4C5D-BA4D-DFC71ED1F2B1}"/>
              </a:ext>
            </a:extLst>
          </p:cNvPr>
          <p:cNvGraphicFramePr>
            <a:graphicFrameLocks noChangeAspect="1"/>
          </p:cNvGraphicFramePr>
          <p:nvPr>
            <p:extLst>
              <p:ext uri="{D42A27DB-BD31-4B8C-83A1-F6EECF244321}">
                <p14:modId xmlns:p14="http://schemas.microsoft.com/office/powerpoint/2010/main" val="3129202693"/>
              </p:ext>
            </p:extLst>
          </p:nvPr>
        </p:nvGraphicFramePr>
        <p:xfrm>
          <a:off x="5881613" y="1664548"/>
          <a:ext cx="1314450" cy="558800"/>
        </p:xfrm>
        <a:graphic>
          <a:graphicData uri="http://schemas.openxmlformats.org/presentationml/2006/ole">
            <mc:AlternateContent xmlns:mc="http://schemas.openxmlformats.org/markup-compatibility/2006">
              <mc:Choice xmlns:v="urn:schemas-microsoft-com:vml" Requires="v">
                <p:oleObj spid="_x0000_s9342" name="Document" r:id="rId15" imgW="1314147" imgH="559409" progId="Word.Document.12">
                  <p:embed/>
                </p:oleObj>
              </mc:Choice>
              <mc:Fallback>
                <p:oleObj name="Document" r:id="rId15" imgW="1314147" imgH="559409" progId="Word.Document.12">
                  <p:embed/>
                  <p:pic>
                    <p:nvPicPr>
                      <p:cNvPr id="0" name=""/>
                      <p:cNvPicPr/>
                      <p:nvPr/>
                    </p:nvPicPr>
                    <p:blipFill>
                      <a:blip r:embed="rId16"/>
                      <a:stretch>
                        <a:fillRect/>
                      </a:stretch>
                    </p:blipFill>
                    <p:spPr>
                      <a:xfrm>
                        <a:off x="5881613" y="1664548"/>
                        <a:ext cx="1314450" cy="558800"/>
                      </a:xfrm>
                      <a:prstGeom prst="rect">
                        <a:avLst/>
                      </a:prstGeom>
                    </p:spPr>
                  </p:pic>
                </p:oleObj>
              </mc:Fallback>
            </mc:AlternateContent>
          </a:graphicData>
        </a:graphic>
      </p:graphicFrame>
      <p:graphicFrame>
        <p:nvGraphicFramePr>
          <p:cNvPr id="14" name="オブジェクト 13">
            <a:extLst>
              <a:ext uri="{FF2B5EF4-FFF2-40B4-BE49-F238E27FC236}">
                <a16:creationId xmlns:a16="http://schemas.microsoft.com/office/drawing/2014/main" id="{AA5B509B-C4DC-445F-9E1A-F627C97D7A0F}"/>
              </a:ext>
            </a:extLst>
          </p:cNvPr>
          <p:cNvGraphicFramePr>
            <a:graphicFrameLocks noChangeAspect="1"/>
          </p:cNvGraphicFramePr>
          <p:nvPr>
            <p:extLst>
              <p:ext uri="{D42A27DB-BD31-4B8C-83A1-F6EECF244321}">
                <p14:modId xmlns:p14="http://schemas.microsoft.com/office/powerpoint/2010/main" val="2010291252"/>
              </p:ext>
            </p:extLst>
          </p:nvPr>
        </p:nvGraphicFramePr>
        <p:xfrm>
          <a:off x="3194714" y="2189276"/>
          <a:ext cx="1509713" cy="739775"/>
        </p:xfrm>
        <a:graphic>
          <a:graphicData uri="http://schemas.openxmlformats.org/presentationml/2006/ole">
            <mc:AlternateContent xmlns:mc="http://schemas.openxmlformats.org/markup-compatibility/2006">
              <mc:Choice xmlns:v="urn:schemas-microsoft-com:vml" Requires="v">
                <p:oleObj spid="_x0000_s9343" name="Document" r:id="rId17" imgW="1520676" imgH="751874" progId="Word.Document.12">
                  <p:embed/>
                </p:oleObj>
              </mc:Choice>
              <mc:Fallback>
                <p:oleObj name="Document" r:id="rId17" imgW="1520676" imgH="751874" progId="Word.Document.12">
                  <p:embed/>
                  <p:pic>
                    <p:nvPicPr>
                      <p:cNvPr id="0" name=""/>
                      <p:cNvPicPr/>
                      <p:nvPr/>
                    </p:nvPicPr>
                    <p:blipFill>
                      <a:blip r:embed="rId18"/>
                      <a:stretch>
                        <a:fillRect/>
                      </a:stretch>
                    </p:blipFill>
                    <p:spPr>
                      <a:xfrm>
                        <a:off x="3194714" y="2189276"/>
                        <a:ext cx="1509713" cy="739775"/>
                      </a:xfrm>
                      <a:prstGeom prst="rect">
                        <a:avLst/>
                      </a:prstGeom>
                    </p:spPr>
                  </p:pic>
                </p:oleObj>
              </mc:Fallback>
            </mc:AlternateContent>
          </a:graphicData>
        </a:graphic>
      </p:graphicFrame>
      <p:graphicFrame>
        <p:nvGraphicFramePr>
          <p:cNvPr id="21" name="オブジェクト 20">
            <a:extLst>
              <a:ext uri="{FF2B5EF4-FFF2-40B4-BE49-F238E27FC236}">
                <a16:creationId xmlns:a16="http://schemas.microsoft.com/office/drawing/2014/main" id="{7FFF16BB-19A9-47C9-8189-39BBC0C88176}"/>
              </a:ext>
            </a:extLst>
          </p:cNvPr>
          <p:cNvGraphicFramePr>
            <a:graphicFrameLocks noChangeAspect="1"/>
          </p:cNvGraphicFramePr>
          <p:nvPr>
            <p:extLst>
              <p:ext uri="{D42A27DB-BD31-4B8C-83A1-F6EECF244321}">
                <p14:modId xmlns:p14="http://schemas.microsoft.com/office/powerpoint/2010/main" val="3106407030"/>
              </p:ext>
            </p:extLst>
          </p:nvPr>
        </p:nvGraphicFramePr>
        <p:xfrm>
          <a:off x="2672328" y="3696768"/>
          <a:ext cx="1262062" cy="595313"/>
        </p:xfrm>
        <a:graphic>
          <a:graphicData uri="http://schemas.openxmlformats.org/presentationml/2006/ole">
            <mc:AlternateContent xmlns:mc="http://schemas.openxmlformats.org/markup-compatibility/2006">
              <mc:Choice xmlns:v="urn:schemas-microsoft-com:vml" Requires="v">
                <p:oleObj spid="_x0000_s9344" name="Document" r:id="rId19" imgW="1268464" imgH="595743" progId="Word.Document.12">
                  <p:embed/>
                </p:oleObj>
              </mc:Choice>
              <mc:Fallback>
                <p:oleObj name="Document" r:id="rId19" imgW="1268464" imgH="595743" progId="Word.Document.12">
                  <p:embed/>
                  <p:pic>
                    <p:nvPicPr>
                      <p:cNvPr id="0" name=""/>
                      <p:cNvPicPr/>
                      <p:nvPr/>
                    </p:nvPicPr>
                    <p:blipFill>
                      <a:blip r:embed="rId20"/>
                      <a:stretch>
                        <a:fillRect/>
                      </a:stretch>
                    </p:blipFill>
                    <p:spPr>
                      <a:xfrm>
                        <a:off x="2672328" y="3696768"/>
                        <a:ext cx="1262062" cy="595313"/>
                      </a:xfrm>
                      <a:prstGeom prst="rect">
                        <a:avLst/>
                      </a:prstGeom>
                    </p:spPr>
                  </p:pic>
                </p:oleObj>
              </mc:Fallback>
            </mc:AlternateContent>
          </a:graphicData>
        </a:graphic>
      </p:graphicFrame>
      <p:graphicFrame>
        <p:nvGraphicFramePr>
          <p:cNvPr id="22" name="オブジェクト 21">
            <a:extLst>
              <a:ext uri="{FF2B5EF4-FFF2-40B4-BE49-F238E27FC236}">
                <a16:creationId xmlns:a16="http://schemas.microsoft.com/office/drawing/2014/main" id="{4EEDB761-C505-4F04-A159-54228872C399}"/>
              </a:ext>
            </a:extLst>
          </p:cNvPr>
          <p:cNvGraphicFramePr>
            <a:graphicFrameLocks noChangeAspect="1"/>
          </p:cNvGraphicFramePr>
          <p:nvPr>
            <p:extLst>
              <p:ext uri="{D42A27DB-BD31-4B8C-83A1-F6EECF244321}">
                <p14:modId xmlns:p14="http://schemas.microsoft.com/office/powerpoint/2010/main" val="716192654"/>
              </p:ext>
            </p:extLst>
          </p:nvPr>
        </p:nvGraphicFramePr>
        <p:xfrm>
          <a:off x="1525588" y="1398588"/>
          <a:ext cx="6092825" cy="4060825"/>
        </p:xfrm>
        <a:graphic>
          <a:graphicData uri="http://schemas.openxmlformats.org/presentationml/2006/ole">
            <mc:AlternateContent xmlns:mc="http://schemas.openxmlformats.org/markup-compatibility/2006">
              <mc:Choice xmlns:v="urn:schemas-microsoft-com:vml" Requires="v">
                <p:oleObj spid="_x0000_s9345" name="Macro-Enabled Template" r:id="rId21" imgW="6092809" imgH="4061199" progId="Word.DocumentMacroEnabled.12">
                  <p:embed/>
                </p:oleObj>
              </mc:Choice>
              <mc:Fallback>
                <p:oleObj name="Macro-Enabled Template" r:id="rId21" imgW="6092809" imgH="4061199" progId="Word.DocumentMacroEnabled.12">
                  <p:embed/>
                  <p:pic>
                    <p:nvPicPr>
                      <p:cNvPr id="0" name=""/>
                      <p:cNvPicPr/>
                      <p:nvPr/>
                    </p:nvPicPr>
                    <p:blipFill>
                      <a:blip r:embed="rId22"/>
                      <a:stretch>
                        <a:fillRect/>
                      </a:stretch>
                    </p:blipFill>
                    <p:spPr>
                      <a:xfrm>
                        <a:off x="1525588" y="1398588"/>
                        <a:ext cx="6092825" cy="4060825"/>
                      </a:xfrm>
                      <a:prstGeom prst="rect">
                        <a:avLst/>
                      </a:prstGeom>
                    </p:spPr>
                  </p:pic>
                </p:oleObj>
              </mc:Fallback>
            </mc:AlternateContent>
          </a:graphicData>
        </a:graphic>
      </p:graphicFrame>
      <p:graphicFrame>
        <p:nvGraphicFramePr>
          <p:cNvPr id="23" name="オブジェクト 22">
            <a:extLst>
              <a:ext uri="{FF2B5EF4-FFF2-40B4-BE49-F238E27FC236}">
                <a16:creationId xmlns:a16="http://schemas.microsoft.com/office/drawing/2014/main" id="{9B82A81C-828E-40FE-AB5B-6EF8911F2E86}"/>
              </a:ext>
            </a:extLst>
          </p:cNvPr>
          <p:cNvGraphicFramePr>
            <a:graphicFrameLocks noChangeAspect="1"/>
          </p:cNvGraphicFramePr>
          <p:nvPr>
            <p:extLst>
              <p:ext uri="{D42A27DB-BD31-4B8C-83A1-F6EECF244321}">
                <p14:modId xmlns:p14="http://schemas.microsoft.com/office/powerpoint/2010/main" val="4142276640"/>
              </p:ext>
            </p:extLst>
          </p:nvPr>
        </p:nvGraphicFramePr>
        <p:xfrm>
          <a:off x="5534025" y="3500438"/>
          <a:ext cx="904875" cy="614362"/>
        </p:xfrm>
        <a:graphic>
          <a:graphicData uri="http://schemas.openxmlformats.org/presentationml/2006/ole">
            <mc:AlternateContent xmlns:mc="http://schemas.openxmlformats.org/markup-compatibility/2006">
              <mc:Choice xmlns:v="urn:schemas-microsoft-com:vml" Requires="v">
                <p:oleObj spid="_x0000_s9346" name="Document" r:id="rId23" imgW="924765" imgH="623444" progId="Word.Document.12">
                  <p:embed/>
                </p:oleObj>
              </mc:Choice>
              <mc:Fallback>
                <p:oleObj name="Document" r:id="rId23" imgW="924765" imgH="623444" progId="Word.Document.12">
                  <p:embed/>
                  <p:pic>
                    <p:nvPicPr>
                      <p:cNvPr id="0" name=""/>
                      <p:cNvPicPr/>
                      <p:nvPr/>
                    </p:nvPicPr>
                    <p:blipFill>
                      <a:blip r:embed="rId24"/>
                      <a:stretch>
                        <a:fillRect/>
                      </a:stretch>
                    </p:blipFill>
                    <p:spPr>
                      <a:xfrm>
                        <a:off x="5534025" y="3500438"/>
                        <a:ext cx="904875" cy="614362"/>
                      </a:xfrm>
                      <a:prstGeom prst="rect">
                        <a:avLst/>
                      </a:prstGeom>
                    </p:spPr>
                  </p:pic>
                </p:oleObj>
              </mc:Fallback>
            </mc:AlternateContent>
          </a:graphicData>
        </a:graphic>
      </p:graphicFrame>
      <p:graphicFrame>
        <p:nvGraphicFramePr>
          <p:cNvPr id="24" name="オブジェクト 23">
            <a:extLst>
              <a:ext uri="{FF2B5EF4-FFF2-40B4-BE49-F238E27FC236}">
                <a16:creationId xmlns:a16="http://schemas.microsoft.com/office/drawing/2014/main" id="{CB5C4AAF-9176-44AE-99A7-8433D2608E16}"/>
              </a:ext>
            </a:extLst>
          </p:cNvPr>
          <p:cNvGraphicFramePr>
            <a:graphicFrameLocks noChangeAspect="1"/>
          </p:cNvGraphicFramePr>
          <p:nvPr>
            <p:extLst>
              <p:ext uri="{D42A27DB-BD31-4B8C-83A1-F6EECF244321}">
                <p14:modId xmlns:p14="http://schemas.microsoft.com/office/powerpoint/2010/main" val="2287789951"/>
              </p:ext>
            </p:extLst>
          </p:nvPr>
        </p:nvGraphicFramePr>
        <p:xfrm>
          <a:off x="5739635" y="4007227"/>
          <a:ext cx="758825" cy="541337"/>
        </p:xfrm>
        <a:graphic>
          <a:graphicData uri="http://schemas.openxmlformats.org/presentationml/2006/ole">
            <mc:AlternateContent xmlns:mc="http://schemas.openxmlformats.org/markup-compatibility/2006">
              <mc:Choice xmlns:v="urn:schemas-microsoft-com:vml" Requires="v">
                <p:oleObj spid="_x0000_s9347" name="Document" r:id="rId25" imgW="759617" imgH="540702" progId="Word.Document.12">
                  <p:embed/>
                </p:oleObj>
              </mc:Choice>
              <mc:Fallback>
                <p:oleObj name="Document" r:id="rId25" imgW="759617" imgH="540702" progId="Word.Document.12">
                  <p:embed/>
                  <p:pic>
                    <p:nvPicPr>
                      <p:cNvPr id="0" name=""/>
                      <p:cNvPicPr/>
                      <p:nvPr/>
                    </p:nvPicPr>
                    <p:blipFill>
                      <a:blip r:embed="rId26"/>
                      <a:stretch>
                        <a:fillRect/>
                      </a:stretch>
                    </p:blipFill>
                    <p:spPr>
                      <a:xfrm>
                        <a:off x="5739635" y="4007227"/>
                        <a:ext cx="758825" cy="541337"/>
                      </a:xfrm>
                      <a:prstGeom prst="rect">
                        <a:avLst/>
                      </a:prstGeom>
                    </p:spPr>
                  </p:pic>
                </p:oleObj>
              </mc:Fallback>
            </mc:AlternateContent>
          </a:graphicData>
        </a:graphic>
      </p:graphicFrame>
      <p:graphicFrame>
        <p:nvGraphicFramePr>
          <p:cNvPr id="25" name="オブジェクト 24">
            <a:extLst>
              <a:ext uri="{FF2B5EF4-FFF2-40B4-BE49-F238E27FC236}">
                <a16:creationId xmlns:a16="http://schemas.microsoft.com/office/drawing/2014/main" id="{615490E3-F726-470B-A1FF-9BDFAD951EB8}"/>
              </a:ext>
            </a:extLst>
          </p:cNvPr>
          <p:cNvGraphicFramePr>
            <a:graphicFrameLocks noChangeAspect="1"/>
          </p:cNvGraphicFramePr>
          <p:nvPr>
            <p:extLst>
              <p:ext uri="{D42A27DB-BD31-4B8C-83A1-F6EECF244321}">
                <p14:modId xmlns:p14="http://schemas.microsoft.com/office/powerpoint/2010/main" val="3898422505"/>
              </p:ext>
            </p:extLst>
          </p:nvPr>
        </p:nvGraphicFramePr>
        <p:xfrm>
          <a:off x="4129693" y="4666302"/>
          <a:ext cx="658813" cy="649288"/>
        </p:xfrm>
        <a:graphic>
          <a:graphicData uri="http://schemas.openxmlformats.org/presentationml/2006/ole">
            <mc:AlternateContent xmlns:mc="http://schemas.openxmlformats.org/markup-compatibility/2006">
              <mc:Choice xmlns:v="urn:schemas-microsoft-com:vml" Requires="v">
                <p:oleObj spid="_x0000_s9348" name="Document" r:id="rId27" imgW="665268" imgH="650785" progId="Word.Document.12">
                  <p:embed/>
                </p:oleObj>
              </mc:Choice>
              <mc:Fallback>
                <p:oleObj name="Document" r:id="rId27" imgW="665268" imgH="650785" progId="Word.Document.12">
                  <p:embed/>
                  <p:pic>
                    <p:nvPicPr>
                      <p:cNvPr id="0" name=""/>
                      <p:cNvPicPr/>
                      <p:nvPr/>
                    </p:nvPicPr>
                    <p:blipFill>
                      <a:blip r:embed="rId28"/>
                      <a:stretch>
                        <a:fillRect/>
                      </a:stretch>
                    </p:blipFill>
                    <p:spPr>
                      <a:xfrm>
                        <a:off x="4129693" y="4666302"/>
                        <a:ext cx="658813" cy="649288"/>
                      </a:xfrm>
                      <a:prstGeom prst="rect">
                        <a:avLst/>
                      </a:prstGeom>
                    </p:spPr>
                  </p:pic>
                </p:oleObj>
              </mc:Fallback>
            </mc:AlternateContent>
          </a:graphicData>
        </a:graphic>
      </p:graphicFrame>
      <p:graphicFrame>
        <p:nvGraphicFramePr>
          <p:cNvPr id="26" name="オブジェクト 25">
            <a:extLst>
              <a:ext uri="{FF2B5EF4-FFF2-40B4-BE49-F238E27FC236}">
                <a16:creationId xmlns:a16="http://schemas.microsoft.com/office/drawing/2014/main" id="{03C92E1C-F509-414E-BBFF-0F6037EC9389}"/>
              </a:ext>
            </a:extLst>
          </p:cNvPr>
          <p:cNvGraphicFramePr>
            <a:graphicFrameLocks noChangeAspect="1"/>
          </p:cNvGraphicFramePr>
          <p:nvPr>
            <p:extLst>
              <p:ext uri="{D42A27DB-BD31-4B8C-83A1-F6EECF244321}">
                <p14:modId xmlns:p14="http://schemas.microsoft.com/office/powerpoint/2010/main" val="1376724464"/>
              </p:ext>
            </p:extLst>
          </p:nvPr>
        </p:nvGraphicFramePr>
        <p:xfrm>
          <a:off x="4166684" y="5147960"/>
          <a:ext cx="717550" cy="476250"/>
        </p:xfrm>
        <a:graphic>
          <a:graphicData uri="http://schemas.openxmlformats.org/presentationml/2006/ole">
            <mc:AlternateContent xmlns:mc="http://schemas.openxmlformats.org/markup-compatibility/2006">
              <mc:Choice xmlns:v="urn:schemas-microsoft-com:vml" Requires="v">
                <p:oleObj spid="_x0000_s9349" name="Document" r:id="rId29" imgW="717255" imgH="476667" progId="Word.Document.12">
                  <p:embed/>
                </p:oleObj>
              </mc:Choice>
              <mc:Fallback>
                <p:oleObj name="Document" r:id="rId29" imgW="717255" imgH="476667" progId="Word.Document.12">
                  <p:embed/>
                  <p:pic>
                    <p:nvPicPr>
                      <p:cNvPr id="0" name=""/>
                      <p:cNvPicPr/>
                      <p:nvPr/>
                    </p:nvPicPr>
                    <p:blipFill>
                      <a:blip r:embed="rId30"/>
                      <a:stretch>
                        <a:fillRect/>
                      </a:stretch>
                    </p:blipFill>
                    <p:spPr>
                      <a:xfrm>
                        <a:off x="4166684" y="5147960"/>
                        <a:ext cx="717550" cy="476250"/>
                      </a:xfrm>
                      <a:prstGeom prst="rect">
                        <a:avLst/>
                      </a:prstGeom>
                    </p:spPr>
                  </p:pic>
                </p:oleObj>
              </mc:Fallback>
            </mc:AlternateContent>
          </a:graphicData>
        </a:graphic>
      </p:graphicFrame>
    </p:spTree>
    <p:extLst>
      <p:ext uri="{BB962C8B-B14F-4D97-AF65-F5344CB8AC3E}">
        <p14:creationId xmlns:p14="http://schemas.microsoft.com/office/powerpoint/2010/main" val="1206710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9E261B25-4FC6-C64F-9BD1-2AC77EDA99BA}"/>
              </a:ext>
            </a:extLst>
          </p:cNvPr>
          <p:cNvSpPr>
            <a:spLocks noGrp="1"/>
          </p:cNvSpPr>
          <p:nvPr>
            <p:ph type="title"/>
          </p:nvPr>
        </p:nvSpPr>
        <p:spPr>
          <a:xfrm>
            <a:off x="520700" y="620688"/>
            <a:ext cx="8102600" cy="648000"/>
          </a:xfrm>
        </p:spPr>
        <p:txBody>
          <a:bodyPr/>
          <a:lstStyle/>
          <a:p>
            <a:r>
              <a:rPr lang="ja-JP" altLang="en-US" dirty="0"/>
              <a:t>世界のみんなで達成しよう！</a:t>
            </a:r>
          </a:p>
        </p:txBody>
      </p:sp>
      <p:sp>
        <p:nvSpPr>
          <p:cNvPr id="6" name="テキスト プレースホルダー 5">
            <a:extLst>
              <a:ext uri="{FF2B5EF4-FFF2-40B4-BE49-F238E27FC236}">
                <a16:creationId xmlns:a16="http://schemas.microsoft.com/office/drawing/2014/main" id="{0EB590CE-2AA7-5A45-B1A8-1735A64673AF}"/>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7" name="テキスト プレースホルダー 6">
            <a:extLst>
              <a:ext uri="{FF2B5EF4-FFF2-40B4-BE49-F238E27FC236}">
                <a16:creationId xmlns:a16="http://schemas.microsoft.com/office/drawing/2014/main" id="{E59E3EAE-359D-1542-B789-D220B63009AD}"/>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pic>
        <p:nvPicPr>
          <p:cNvPr id="11" name="図 10" descr="ロゴ, アイコン&#10;&#10;自動的に生成された説明">
            <a:extLst>
              <a:ext uri="{FF2B5EF4-FFF2-40B4-BE49-F238E27FC236}">
                <a16:creationId xmlns:a16="http://schemas.microsoft.com/office/drawing/2014/main" id="{2EB025DC-DC21-9048-83E6-04373ED23DBE}"/>
              </a:ext>
            </a:extLst>
          </p:cNvPr>
          <p:cNvPicPr>
            <a:picLocks noChangeAspect="1"/>
          </p:cNvPicPr>
          <p:nvPr/>
        </p:nvPicPr>
        <p:blipFill>
          <a:blip r:embed="rId4"/>
          <a:stretch>
            <a:fillRect/>
          </a:stretch>
        </p:blipFill>
        <p:spPr>
          <a:xfrm>
            <a:off x="3005857" y="1619957"/>
            <a:ext cx="3132286" cy="388300"/>
          </a:xfrm>
          <a:prstGeom prst="rect">
            <a:avLst/>
          </a:prstGeom>
        </p:spPr>
      </p:pic>
      <p:pic>
        <p:nvPicPr>
          <p:cNvPr id="14" name="図 13" descr="テーブル が含まれている画像&#10;&#10;自動的に生成された説明">
            <a:extLst>
              <a:ext uri="{FF2B5EF4-FFF2-40B4-BE49-F238E27FC236}">
                <a16:creationId xmlns:a16="http://schemas.microsoft.com/office/drawing/2014/main" id="{158C9968-8C11-E246-9818-40C50ED65531}"/>
              </a:ext>
            </a:extLst>
          </p:cNvPr>
          <p:cNvPicPr>
            <a:picLocks noChangeAspect="1"/>
          </p:cNvPicPr>
          <p:nvPr/>
        </p:nvPicPr>
        <p:blipFill rotWithShape="1">
          <a:blip r:embed="rId5"/>
          <a:srcRect t="88085" b="1652"/>
          <a:stretch/>
        </p:blipFill>
        <p:spPr>
          <a:xfrm>
            <a:off x="738814" y="6138124"/>
            <a:ext cx="7666373" cy="531236"/>
          </a:xfrm>
          <a:prstGeom prst="rect">
            <a:avLst/>
          </a:prstGeom>
        </p:spPr>
      </p:pic>
      <p:sp>
        <p:nvSpPr>
          <p:cNvPr id="4" name="スライド番号プレースホルダー 3">
            <a:extLst>
              <a:ext uri="{FF2B5EF4-FFF2-40B4-BE49-F238E27FC236}">
                <a16:creationId xmlns:a16="http://schemas.microsoft.com/office/drawing/2014/main" id="{C24058BA-2AF0-4059-BFD1-293B364A0231}"/>
              </a:ext>
            </a:extLst>
          </p:cNvPr>
          <p:cNvSpPr>
            <a:spLocks noGrp="1"/>
          </p:cNvSpPr>
          <p:nvPr>
            <p:ph type="sldNum" sz="quarter" idx="12"/>
          </p:nvPr>
        </p:nvSpPr>
        <p:spPr>
          <a:xfrm>
            <a:off x="6752922" y="6218703"/>
            <a:ext cx="2057400" cy="365125"/>
          </a:xfrm>
        </p:spPr>
        <p:txBody>
          <a:bodyPr/>
          <a:lstStyle/>
          <a:p>
            <a:pPr lvl="0"/>
            <a:fld id="{9D100CD4-3731-4A4E-9CE2-DE26BB48209F}" type="slidenum">
              <a:rPr lang="en-US" altLang="ja-JP" noProof="0" smtClean="0"/>
              <a:pPr lvl="0"/>
              <a:t>15</a:t>
            </a:fld>
            <a:endParaRPr lang="en-US" altLang="ja-JP" noProof="0" dirty="0"/>
          </a:p>
        </p:txBody>
      </p:sp>
      <p:grpSp>
        <p:nvGrpSpPr>
          <p:cNvPr id="2" name="グループ化 1">
            <a:extLst>
              <a:ext uri="{FF2B5EF4-FFF2-40B4-BE49-F238E27FC236}">
                <a16:creationId xmlns:a16="http://schemas.microsoft.com/office/drawing/2014/main" id="{CA9E4A3D-E991-EB4E-9A07-D994D7ABC2F4}"/>
              </a:ext>
            </a:extLst>
          </p:cNvPr>
          <p:cNvGrpSpPr/>
          <p:nvPr/>
        </p:nvGrpSpPr>
        <p:grpSpPr>
          <a:xfrm>
            <a:off x="798202" y="2229656"/>
            <a:ext cx="7619604" cy="1152000"/>
            <a:chOff x="798202" y="2229656"/>
            <a:chExt cx="7619604" cy="1152000"/>
          </a:xfrm>
        </p:grpSpPr>
        <p:sp>
          <p:nvSpPr>
            <p:cNvPr id="15" name="メモ 14">
              <a:extLst>
                <a:ext uri="{FF2B5EF4-FFF2-40B4-BE49-F238E27FC236}">
                  <a16:creationId xmlns:a16="http://schemas.microsoft.com/office/drawing/2014/main" id="{3A589E04-B47F-574D-860D-2CB9F9222349}"/>
                </a:ext>
              </a:extLst>
            </p:cNvPr>
            <p:cNvSpPr/>
            <p:nvPr/>
          </p:nvSpPr>
          <p:spPr>
            <a:xfrm>
              <a:off x="1149108" y="2229656"/>
              <a:ext cx="7268698" cy="1152000"/>
            </a:xfrm>
            <a:prstGeom prst="foldedCorner">
              <a:avLst>
                <a:gd name="adj" fmla="val 2135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24000" rtlCol="0" anchor="ctr"/>
            <a:lstStyle/>
            <a:p>
              <a:pPr marL="1866900">
                <a:lnSpc>
                  <a:spcPct val="110000"/>
                </a:lnSpc>
              </a:pPr>
              <a:r>
                <a:rPr lang="ja-JP" altLang="en-US" b="1" dirty="0">
                  <a:solidFill>
                    <a:schemeClr val="bg1"/>
                  </a:solidFill>
                  <a:latin typeface="Meiryo" panose="020B0604030504040204" pitchFamily="34" charset="-128"/>
                  <a:ea typeface="Meiryo" panose="020B0604030504040204" pitchFamily="34" charset="-128"/>
                </a:rPr>
                <a:t>誰も置き去りにしない</a:t>
              </a:r>
              <a:endParaRPr lang="en-US" altLang="ja-JP" b="1" dirty="0">
                <a:solidFill>
                  <a:schemeClr val="bg1"/>
                </a:solidFill>
                <a:latin typeface="Meiryo" panose="020B0604030504040204" pitchFamily="34" charset="-128"/>
                <a:ea typeface="Meiryo" panose="020B0604030504040204" pitchFamily="34" charset="-128"/>
              </a:endParaRPr>
            </a:p>
            <a:p>
              <a:pPr marL="1866900">
                <a:lnSpc>
                  <a:spcPct val="110000"/>
                </a:lnSpc>
              </a:pPr>
              <a:r>
                <a:rPr lang="ja-JP" altLang="en-US" sz="2800" b="1" dirty="0">
                  <a:solidFill>
                    <a:schemeClr val="tx1"/>
                  </a:solidFill>
                  <a:latin typeface="Meiryo" panose="020B0604030504040204" pitchFamily="34" charset="-128"/>
                  <a:ea typeface="Meiryo" panose="020B0604030504040204" pitchFamily="34" charset="-128"/>
                </a:rPr>
                <a:t>みんなが幸せになるために</a:t>
              </a:r>
            </a:p>
          </p:txBody>
        </p:sp>
        <p:sp>
          <p:nvSpPr>
            <p:cNvPr id="17" name="山形 16">
              <a:extLst>
                <a:ext uri="{FF2B5EF4-FFF2-40B4-BE49-F238E27FC236}">
                  <a16:creationId xmlns:a16="http://schemas.microsoft.com/office/drawing/2014/main" id="{BE3DC15D-CDE7-1B43-BCC9-7B81A0E8F12A}"/>
                </a:ext>
              </a:extLst>
            </p:cNvPr>
            <p:cNvSpPr/>
            <p:nvPr/>
          </p:nvSpPr>
          <p:spPr>
            <a:xfrm>
              <a:off x="798202" y="2548908"/>
              <a:ext cx="2045606" cy="477495"/>
            </a:xfrm>
            <a:prstGeom prst="chevron">
              <a:avLst>
                <a:gd name="adj" fmla="val 2606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800" b="1">
                  <a:solidFill>
                    <a:schemeClr val="bg1"/>
                  </a:solidFill>
                </a:rPr>
                <a:t>キーワード</a:t>
              </a:r>
              <a:r>
                <a:rPr kumimoji="1" lang="ja-JP" altLang="en-US" sz="2200" b="1">
                  <a:solidFill>
                    <a:schemeClr val="bg1"/>
                  </a:solidFill>
                </a:rPr>
                <a:t>❶</a:t>
              </a:r>
            </a:p>
          </p:txBody>
        </p:sp>
      </p:grpSp>
      <p:grpSp>
        <p:nvGrpSpPr>
          <p:cNvPr id="9" name="グループ化 8">
            <a:extLst>
              <a:ext uri="{FF2B5EF4-FFF2-40B4-BE49-F238E27FC236}">
                <a16:creationId xmlns:a16="http://schemas.microsoft.com/office/drawing/2014/main" id="{4AC440B2-E0D7-3641-8147-24F992A45072}"/>
              </a:ext>
            </a:extLst>
          </p:cNvPr>
          <p:cNvGrpSpPr/>
          <p:nvPr/>
        </p:nvGrpSpPr>
        <p:grpSpPr>
          <a:xfrm>
            <a:off x="798202" y="3497190"/>
            <a:ext cx="7619604" cy="1152000"/>
            <a:chOff x="798202" y="3461556"/>
            <a:chExt cx="7619604" cy="1152000"/>
          </a:xfrm>
        </p:grpSpPr>
        <p:sp>
          <p:nvSpPr>
            <p:cNvPr id="29" name="メモ 28">
              <a:extLst>
                <a:ext uri="{FF2B5EF4-FFF2-40B4-BE49-F238E27FC236}">
                  <a16:creationId xmlns:a16="http://schemas.microsoft.com/office/drawing/2014/main" id="{7C5F12BE-16D2-DC48-94D9-52BCF10755DD}"/>
                </a:ext>
              </a:extLst>
            </p:cNvPr>
            <p:cNvSpPr/>
            <p:nvPr/>
          </p:nvSpPr>
          <p:spPr>
            <a:xfrm>
              <a:off x="1149108" y="3461556"/>
              <a:ext cx="7268698" cy="1152000"/>
            </a:xfrm>
            <a:prstGeom prst="foldedCorner">
              <a:avLst>
                <a:gd name="adj" fmla="val 2135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24000" rtlCol="0" anchor="ctr"/>
            <a:lstStyle/>
            <a:p>
              <a:pPr marL="1866900">
                <a:lnSpc>
                  <a:spcPct val="110000"/>
                </a:lnSpc>
              </a:pPr>
              <a:r>
                <a:rPr lang="ja-JP" altLang="en-US" b="1" dirty="0">
                  <a:solidFill>
                    <a:schemeClr val="bg1"/>
                  </a:solidFill>
                  <a:latin typeface="Meiryo" panose="020B0604030504040204" pitchFamily="34" charset="-128"/>
                  <a:ea typeface="Meiryo" panose="020B0604030504040204" pitchFamily="34" charset="-128"/>
                </a:rPr>
                <a:t>　たちの世界を変革する</a:t>
              </a:r>
              <a:endParaRPr lang="en-US" altLang="ja-JP" b="1" dirty="0">
                <a:solidFill>
                  <a:schemeClr val="bg1"/>
                </a:solidFill>
                <a:latin typeface="Meiryo" panose="020B0604030504040204" pitchFamily="34" charset="-128"/>
                <a:ea typeface="Meiryo" panose="020B0604030504040204" pitchFamily="34" charset="-128"/>
              </a:endParaRPr>
            </a:p>
            <a:p>
              <a:pPr marL="1866900">
                <a:lnSpc>
                  <a:spcPct val="110000"/>
                </a:lnSpc>
              </a:pPr>
              <a:r>
                <a:rPr lang="ja-JP" altLang="en-US" sz="2800" b="1" dirty="0">
                  <a:solidFill>
                    <a:schemeClr val="tx1"/>
                  </a:solidFill>
                  <a:latin typeface="Meiryo" panose="020B0604030504040204" pitchFamily="34" charset="-128"/>
                  <a:ea typeface="Meiryo" panose="020B0604030504040204" pitchFamily="34" charset="-128"/>
                </a:rPr>
                <a:t>だいたんに、変わる・変える</a:t>
              </a:r>
            </a:p>
          </p:txBody>
        </p:sp>
        <p:sp>
          <p:nvSpPr>
            <p:cNvPr id="30" name="山形 29">
              <a:extLst>
                <a:ext uri="{FF2B5EF4-FFF2-40B4-BE49-F238E27FC236}">
                  <a16:creationId xmlns:a16="http://schemas.microsoft.com/office/drawing/2014/main" id="{127878F9-FFA9-EF4B-97C3-DA97D67A961E}"/>
                </a:ext>
              </a:extLst>
            </p:cNvPr>
            <p:cNvSpPr/>
            <p:nvPr/>
          </p:nvSpPr>
          <p:spPr>
            <a:xfrm>
              <a:off x="798202" y="3780808"/>
              <a:ext cx="2045606" cy="477495"/>
            </a:xfrm>
            <a:prstGeom prst="chevron">
              <a:avLst>
                <a:gd name="adj" fmla="val 2606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800" b="1">
                  <a:solidFill>
                    <a:schemeClr val="bg1"/>
                  </a:solidFill>
                </a:rPr>
                <a:t>キーワード</a:t>
              </a:r>
              <a:r>
                <a:rPr kumimoji="1" lang="ja-JP" altLang="en-US" sz="2200" b="1">
                  <a:solidFill>
                    <a:schemeClr val="bg1"/>
                  </a:solidFill>
                </a:rPr>
                <a:t>❷</a:t>
              </a:r>
            </a:p>
          </p:txBody>
        </p:sp>
      </p:grpSp>
      <p:grpSp>
        <p:nvGrpSpPr>
          <p:cNvPr id="13" name="グループ化 12">
            <a:extLst>
              <a:ext uri="{FF2B5EF4-FFF2-40B4-BE49-F238E27FC236}">
                <a16:creationId xmlns:a16="http://schemas.microsoft.com/office/drawing/2014/main" id="{7BCE6013-22EB-FC45-AA9B-148CE1D563CF}"/>
              </a:ext>
            </a:extLst>
          </p:cNvPr>
          <p:cNvGrpSpPr/>
          <p:nvPr/>
        </p:nvGrpSpPr>
        <p:grpSpPr>
          <a:xfrm>
            <a:off x="798202" y="4764724"/>
            <a:ext cx="7619604" cy="1152000"/>
            <a:chOff x="798202" y="4706156"/>
            <a:chExt cx="7619604" cy="1152000"/>
          </a:xfrm>
        </p:grpSpPr>
        <p:sp>
          <p:nvSpPr>
            <p:cNvPr id="31" name="メモ 30">
              <a:extLst>
                <a:ext uri="{FF2B5EF4-FFF2-40B4-BE49-F238E27FC236}">
                  <a16:creationId xmlns:a16="http://schemas.microsoft.com/office/drawing/2014/main" id="{54E4F547-7216-7E48-B4CD-063678AC0173}"/>
                </a:ext>
              </a:extLst>
            </p:cNvPr>
            <p:cNvSpPr/>
            <p:nvPr/>
          </p:nvSpPr>
          <p:spPr>
            <a:xfrm>
              <a:off x="1149108" y="4706156"/>
              <a:ext cx="7268698" cy="1152000"/>
            </a:xfrm>
            <a:prstGeom prst="foldedCorner">
              <a:avLst>
                <a:gd name="adj" fmla="val 2135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tIns="324000" rtlCol="0" anchor="ctr"/>
            <a:lstStyle/>
            <a:p>
              <a:pPr marL="1866900">
                <a:lnSpc>
                  <a:spcPct val="110000"/>
                </a:lnSpc>
              </a:pPr>
              <a:r>
                <a:rPr lang="ja-JP" altLang="en-US" b="1" dirty="0">
                  <a:solidFill>
                    <a:schemeClr val="bg1"/>
                  </a:solidFill>
                  <a:latin typeface="Meiryo" panose="020B0604030504040204" pitchFamily="34" charset="-128"/>
                  <a:ea typeface="Meiryo" panose="020B0604030504040204" pitchFamily="34" charset="-128"/>
                </a:rPr>
                <a:t>経済・社会・環境の</a:t>
              </a:r>
              <a:endParaRPr lang="en-US" altLang="ja-JP" b="1" dirty="0">
                <a:solidFill>
                  <a:schemeClr val="bg1"/>
                </a:solidFill>
                <a:latin typeface="Meiryo" panose="020B0604030504040204" pitchFamily="34" charset="-128"/>
                <a:ea typeface="Meiryo" panose="020B0604030504040204" pitchFamily="34" charset="-128"/>
              </a:endParaRPr>
            </a:p>
            <a:p>
              <a:pPr marL="1866900">
                <a:lnSpc>
                  <a:spcPct val="110000"/>
                </a:lnSpc>
              </a:pPr>
              <a:r>
                <a:rPr lang="ja-JP" altLang="en-US" sz="2800" b="1" dirty="0">
                  <a:solidFill>
                    <a:schemeClr val="tx1"/>
                  </a:solidFill>
                  <a:latin typeface="Meiryo" panose="020B0604030504040204" pitchFamily="34" charset="-128"/>
                  <a:ea typeface="Meiryo" panose="020B0604030504040204" pitchFamily="34" charset="-128"/>
                </a:rPr>
                <a:t>持続可能なやり方へ</a:t>
              </a:r>
            </a:p>
          </p:txBody>
        </p:sp>
        <p:sp>
          <p:nvSpPr>
            <p:cNvPr id="32" name="山形 31">
              <a:extLst>
                <a:ext uri="{FF2B5EF4-FFF2-40B4-BE49-F238E27FC236}">
                  <a16:creationId xmlns:a16="http://schemas.microsoft.com/office/drawing/2014/main" id="{C5B973A0-24D2-8341-B799-386294E4C7C5}"/>
                </a:ext>
              </a:extLst>
            </p:cNvPr>
            <p:cNvSpPr/>
            <p:nvPr/>
          </p:nvSpPr>
          <p:spPr>
            <a:xfrm>
              <a:off x="798202" y="5025408"/>
              <a:ext cx="2045606" cy="477495"/>
            </a:xfrm>
            <a:prstGeom prst="chevron">
              <a:avLst>
                <a:gd name="adj" fmla="val 2606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800" b="1">
                  <a:solidFill>
                    <a:schemeClr val="bg1"/>
                  </a:solidFill>
                </a:rPr>
                <a:t>キーワード</a:t>
              </a:r>
              <a:r>
                <a:rPr kumimoji="1" lang="ja-JP" altLang="en-US" sz="2200" b="1">
                  <a:solidFill>
                    <a:schemeClr val="bg1"/>
                  </a:solidFill>
                </a:rPr>
                <a:t>❸</a:t>
              </a:r>
            </a:p>
          </p:txBody>
        </p:sp>
      </p:grpSp>
      <p:graphicFrame>
        <p:nvGraphicFramePr>
          <p:cNvPr id="18" name="オブジェクト 17">
            <a:extLst>
              <a:ext uri="{FF2B5EF4-FFF2-40B4-BE49-F238E27FC236}">
                <a16:creationId xmlns:a16="http://schemas.microsoft.com/office/drawing/2014/main" id="{4892A808-E495-408E-ADCA-04A2CF45C28C}"/>
              </a:ext>
            </a:extLst>
          </p:cNvPr>
          <p:cNvGraphicFramePr>
            <a:graphicFrameLocks noChangeAspect="1"/>
          </p:cNvGraphicFramePr>
          <p:nvPr>
            <p:extLst>
              <p:ext uri="{D42A27DB-BD31-4B8C-83A1-F6EECF244321}">
                <p14:modId xmlns:p14="http://schemas.microsoft.com/office/powerpoint/2010/main" val="3879020937"/>
              </p:ext>
            </p:extLst>
          </p:nvPr>
        </p:nvGraphicFramePr>
        <p:xfrm>
          <a:off x="2365940" y="520671"/>
          <a:ext cx="1874838" cy="1420813"/>
        </p:xfrm>
        <a:graphic>
          <a:graphicData uri="http://schemas.openxmlformats.org/presentationml/2006/ole">
            <mc:AlternateContent xmlns:mc="http://schemas.openxmlformats.org/markup-compatibility/2006">
              <mc:Choice xmlns:v="urn:schemas-microsoft-com:vml" Requires="v">
                <p:oleObj spid="_x0000_s10392" name="Document" r:id="rId6" imgW="1874263" imgH="1421366" progId="Word.Document.12">
                  <p:embed/>
                </p:oleObj>
              </mc:Choice>
              <mc:Fallback>
                <p:oleObj name="Document" r:id="rId6" imgW="1874263" imgH="1421366" progId="Word.Document.12">
                  <p:embed/>
                  <p:pic>
                    <p:nvPicPr>
                      <p:cNvPr id="14" name="オブジェクト 13">
                        <a:extLst>
                          <a:ext uri="{FF2B5EF4-FFF2-40B4-BE49-F238E27FC236}">
                            <a16:creationId xmlns:a16="http://schemas.microsoft.com/office/drawing/2014/main" id="{1B02DD6E-8BC6-46CD-8C6D-403D3B689C9C}"/>
                          </a:ext>
                        </a:extLst>
                      </p:cNvPr>
                      <p:cNvPicPr/>
                      <p:nvPr/>
                    </p:nvPicPr>
                    <p:blipFill>
                      <a:blip r:embed="rId7"/>
                      <a:stretch>
                        <a:fillRect/>
                      </a:stretch>
                    </p:blipFill>
                    <p:spPr>
                      <a:xfrm>
                        <a:off x="2365940" y="520671"/>
                        <a:ext cx="1874838" cy="1420813"/>
                      </a:xfrm>
                      <a:prstGeom prst="rect">
                        <a:avLst/>
                      </a:prstGeom>
                    </p:spPr>
                  </p:pic>
                </p:oleObj>
              </mc:Fallback>
            </mc:AlternateContent>
          </a:graphicData>
        </a:graphic>
      </p:graphicFrame>
      <p:graphicFrame>
        <p:nvGraphicFramePr>
          <p:cNvPr id="19" name="オブジェクト 18">
            <a:extLst>
              <a:ext uri="{FF2B5EF4-FFF2-40B4-BE49-F238E27FC236}">
                <a16:creationId xmlns:a16="http://schemas.microsoft.com/office/drawing/2014/main" id="{F742D91C-4CF6-4B91-B6F0-ED3F38DD6EBB}"/>
              </a:ext>
            </a:extLst>
          </p:cNvPr>
          <p:cNvGraphicFramePr>
            <a:graphicFrameLocks noChangeAspect="1"/>
          </p:cNvGraphicFramePr>
          <p:nvPr>
            <p:extLst>
              <p:ext uri="{D42A27DB-BD31-4B8C-83A1-F6EECF244321}">
                <p14:modId xmlns:p14="http://schemas.microsoft.com/office/powerpoint/2010/main" val="4120497442"/>
              </p:ext>
            </p:extLst>
          </p:nvPr>
        </p:nvGraphicFramePr>
        <p:xfrm>
          <a:off x="4783457" y="513115"/>
          <a:ext cx="1123950" cy="539750"/>
        </p:xfrm>
        <a:graphic>
          <a:graphicData uri="http://schemas.openxmlformats.org/presentationml/2006/ole">
            <mc:AlternateContent xmlns:mc="http://schemas.openxmlformats.org/markup-compatibility/2006">
              <mc:Choice xmlns:v="urn:schemas-microsoft-com:vml" Requires="v">
                <p:oleObj spid="_x0000_s10393" name="Document" r:id="rId8" imgW="1133857" imgH="541062" progId="Word.Document.12">
                  <p:embed/>
                </p:oleObj>
              </mc:Choice>
              <mc:Fallback>
                <p:oleObj name="Document" r:id="rId8" imgW="1133857" imgH="541062" progId="Word.Document.12">
                  <p:embed/>
                  <p:pic>
                    <p:nvPicPr>
                      <p:cNvPr id="22" name="オブジェクト 21">
                        <a:extLst>
                          <a:ext uri="{FF2B5EF4-FFF2-40B4-BE49-F238E27FC236}">
                            <a16:creationId xmlns:a16="http://schemas.microsoft.com/office/drawing/2014/main" id="{0BC57ED9-95D0-48BD-ACB8-F5F9A7C152CD}"/>
                          </a:ext>
                        </a:extLst>
                      </p:cNvPr>
                      <p:cNvPicPr/>
                      <p:nvPr/>
                    </p:nvPicPr>
                    <p:blipFill>
                      <a:blip r:embed="rId9"/>
                      <a:stretch>
                        <a:fillRect/>
                      </a:stretch>
                    </p:blipFill>
                    <p:spPr>
                      <a:xfrm>
                        <a:off x="4783457" y="513115"/>
                        <a:ext cx="1123950" cy="539750"/>
                      </a:xfrm>
                      <a:prstGeom prst="rect">
                        <a:avLst/>
                      </a:prstGeom>
                    </p:spPr>
                  </p:pic>
                </p:oleObj>
              </mc:Fallback>
            </mc:AlternateContent>
          </a:graphicData>
        </a:graphic>
      </p:graphicFrame>
      <p:graphicFrame>
        <p:nvGraphicFramePr>
          <p:cNvPr id="21" name="オブジェクト 20">
            <a:extLst>
              <a:ext uri="{FF2B5EF4-FFF2-40B4-BE49-F238E27FC236}">
                <a16:creationId xmlns:a16="http://schemas.microsoft.com/office/drawing/2014/main" id="{36B4351B-C489-4D43-9391-038CC5904960}"/>
              </a:ext>
            </a:extLst>
          </p:cNvPr>
          <p:cNvGraphicFramePr>
            <a:graphicFrameLocks noChangeAspect="1"/>
          </p:cNvGraphicFramePr>
          <p:nvPr>
            <p:extLst>
              <p:ext uri="{D42A27DB-BD31-4B8C-83A1-F6EECF244321}">
                <p14:modId xmlns:p14="http://schemas.microsoft.com/office/powerpoint/2010/main" val="3161858967"/>
              </p:ext>
            </p:extLst>
          </p:nvPr>
        </p:nvGraphicFramePr>
        <p:xfrm>
          <a:off x="3131840" y="2130132"/>
          <a:ext cx="655638" cy="458787"/>
        </p:xfrm>
        <a:graphic>
          <a:graphicData uri="http://schemas.openxmlformats.org/presentationml/2006/ole">
            <mc:AlternateContent xmlns:mc="http://schemas.openxmlformats.org/markup-compatibility/2006">
              <mc:Choice xmlns:v="urn:schemas-microsoft-com:vml" Requires="v">
                <p:oleObj spid="_x0000_s10394" name="Document" r:id="rId10" imgW="655381" imgH="458319" progId="Word.Document.12">
                  <p:embed/>
                </p:oleObj>
              </mc:Choice>
              <mc:Fallback>
                <p:oleObj name="Document" r:id="rId10" imgW="655381" imgH="458319" progId="Word.Document.12">
                  <p:embed/>
                  <p:pic>
                    <p:nvPicPr>
                      <p:cNvPr id="8" name="オブジェクト 7">
                        <a:extLst>
                          <a:ext uri="{FF2B5EF4-FFF2-40B4-BE49-F238E27FC236}">
                            <a16:creationId xmlns:a16="http://schemas.microsoft.com/office/drawing/2014/main" id="{D0A62E6A-23B5-4FC8-9E8E-46D12F7D3419}"/>
                          </a:ext>
                        </a:extLst>
                      </p:cNvPr>
                      <p:cNvPicPr/>
                      <p:nvPr/>
                    </p:nvPicPr>
                    <p:blipFill>
                      <a:blip r:embed="rId11"/>
                      <a:stretch>
                        <a:fillRect/>
                      </a:stretch>
                    </p:blipFill>
                    <p:spPr>
                      <a:xfrm>
                        <a:off x="3131840" y="2130132"/>
                        <a:ext cx="655638" cy="458787"/>
                      </a:xfrm>
                      <a:prstGeom prst="rect">
                        <a:avLst/>
                      </a:prstGeom>
                    </p:spPr>
                  </p:pic>
                </p:oleObj>
              </mc:Fallback>
            </mc:AlternateContent>
          </a:graphicData>
        </a:graphic>
      </p:graphicFrame>
      <p:graphicFrame>
        <p:nvGraphicFramePr>
          <p:cNvPr id="22" name="オブジェクト 21">
            <a:extLst>
              <a:ext uri="{FF2B5EF4-FFF2-40B4-BE49-F238E27FC236}">
                <a16:creationId xmlns:a16="http://schemas.microsoft.com/office/drawing/2014/main" id="{C6AD5737-8B3C-49D5-9C4A-CA4465915218}"/>
              </a:ext>
            </a:extLst>
          </p:cNvPr>
          <p:cNvGraphicFramePr>
            <a:graphicFrameLocks noChangeAspect="1"/>
          </p:cNvGraphicFramePr>
          <p:nvPr>
            <p:extLst>
              <p:ext uri="{D42A27DB-BD31-4B8C-83A1-F6EECF244321}">
                <p14:modId xmlns:p14="http://schemas.microsoft.com/office/powerpoint/2010/main" val="1919582333"/>
              </p:ext>
            </p:extLst>
          </p:nvPr>
        </p:nvGraphicFramePr>
        <p:xfrm>
          <a:off x="3803478" y="2145608"/>
          <a:ext cx="1389062" cy="474662"/>
        </p:xfrm>
        <a:graphic>
          <a:graphicData uri="http://schemas.openxmlformats.org/presentationml/2006/ole">
            <mc:AlternateContent xmlns:mc="http://schemas.openxmlformats.org/markup-compatibility/2006">
              <mc:Choice xmlns:v="urn:schemas-microsoft-com:vml" Requires="v">
                <p:oleObj spid="_x0000_s10395" name="Document" r:id="rId12" imgW="1394727" imgH="485660" progId="Word.Document.12">
                  <p:embed/>
                </p:oleObj>
              </mc:Choice>
              <mc:Fallback>
                <p:oleObj name="Document" r:id="rId12" imgW="1394727" imgH="485660" progId="Word.Document.12">
                  <p:embed/>
                  <p:pic>
                    <p:nvPicPr>
                      <p:cNvPr id="9" name="オブジェクト 8">
                        <a:extLst>
                          <a:ext uri="{FF2B5EF4-FFF2-40B4-BE49-F238E27FC236}">
                            <a16:creationId xmlns:a16="http://schemas.microsoft.com/office/drawing/2014/main" id="{7931391B-7B47-44F9-9BDF-4F26B1E778B4}"/>
                          </a:ext>
                        </a:extLst>
                      </p:cNvPr>
                      <p:cNvPicPr/>
                      <p:nvPr/>
                    </p:nvPicPr>
                    <p:blipFill>
                      <a:blip r:embed="rId13"/>
                      <a:stretch>
                        <a:fillRect/>
                      </a:stretch>
                    </p:blipFill>
                    <p:spPr>
                      <a:xfrm>
                        <a:off x="3803478" y="2145608"/>
                        <a:ext cx="1389062" cy="474662"/>
                      </a:xfrm>
                      <a:prstGeom prst="rect">
                        <a:avLst/>
                      </a:prstGeom>
                    </p:spPr>
                  </p:pic>
                </p:oleObj>
              </mc:Fallback>
            </mc:AlternateContent>
          </a:graphicData>
        </a:graphic>
      </p:graphicFrame>
      <p:graphicFrame>
        <p:nvGraphicFramePr>
          <p:cNvPr id="23" name="オブジェクト 22">
            <a:extLst>
              <a:ext uri="{FF2B5EF4-FFF2-40B4-BE49-F238E27FC236}">
                <a16:creationId xmlns:a16="http://schemas.microsoft.com/office/drawing/2014/main" id="{F65BBFAE-F360-4735-BCBA-923BB4E9AD2C}"/>
              </a:ext>
            </a:extLst>
          </p:cNvPr>
          <p:cNvGraphicFramePr>
            <a:graphicFrameLocks noChangeAspect="1"/>
          </p:cNvGraphicFramePr>
          <p:nvPr>
            <p:extLst>
              <p:ext uri="{D42A27DB-BD31-4B8C-83A1-F6EECF244321}">
                <p14:modId xmlns:p14="http://schemas.microsoft.com/office/powerpoint/2010/main" val="1581011106"/>
              </p:ext>
            </p:extLst>
          </p:nvPr>
        </p:nvGraphicFramePr>
        <p:xfrm>
          <a:off x="4498009" y="2563817"/>
          <a:ext cx="814388" cy="447675"/>
        </p:xfrm>
        <a:graphic>
          <a:graphicData uri="http://schemas.openxmlformats.org/presentationml/2006/ole">
            <mc:AlternateContent xmlns:mc="http://schemas.openxmlformats.org/markup-compatibility/2006">
              <mc:Choice xmlns:v="urn:schemas-microsoft-com:vml" Requires="v">
                <p:oleObj spid="_x0000_s10396" name="Document" r:id="rId14" imgW="814537" imgH="456880" progId="Word.Document.12">
                  <p:embed/>
                </p:oleObj>
              </mc:Choice>
              <mc:Fallback>
                <p:oleObj name="Document" r:id="rId14" imgW="814537" imgH="456880" progId="Word.Document.12">
                  <p:embed/>
                  <p:pic>
                    <p:nvPicPr>
                      <p:cNvPr id="10" name="オブジェクト 9">
                        <a:extLst>
                          <a:ext uri="{FF2B5EF4-FFF2-40B4-BE49-F238E27FC236}">
                            <a16:creationId xmlns:a16="http://schemas.microsoft.com/office/drawing/2014/main" id="{460B45B9-9446-4264-B782-584AE810F05B}"/>
                          </a:ext>
                        </a:extLst>
                      </p:cNvPr>
                      <p:cNvPicPr/>
                      <p:nvPr/>
                    </p:nvPicPr>
                    <p:blipFill>
                      <a:blip r:embed="rId15"/>
                      <a:stretch>
                        <a:fillRect/>
                      </a:stretch>
                    </p:blipFill>
                    <p:spPr>
                      <a:xfrm>
                        <a:off x="4498009" y="2563817"/>
                        <a:ext cx="814388" cy="447675"/>
                      </a:xfrm>
                      <a:prstGeom prst="rect">
                        <a:avLst/>
                      </a:prstGeom>
                    </p:spPr>
                  </p:pic>
                </p:oleObj>
              </mc:Fallback>
            </mc:AlternateContent>
          </a:graphicData>
        </a:graphic>
      </p:graphicFrame>
      <p:graphicFrame>
        <p:nvGraphicFramePr>
          <p:cNvPr id="24" name="オブジェクト 23">
            <a:extLst>
              <a:ext uri="{FF2B5EF4-FFF2-40B4-BE49-F238E27FC236}">
                <a16:creationId xmlns:a16="http://schemas.microsoft.com/office/drawing/2014/main" id="{62356A99-2D97-4459-851D-F7214C37B4DA}"/>
              </a:ext>
            </a:extLst>
          </p:cNvPr>
          <p:cNvGraphicFramePr>
            <a:graphicFrameLocks noChangeAspect="1"/>
          </p:cNvGraphicFramePr>
          <p:nvPr>
            <p:extLst>
              <p:ext uri="{D42A27DB-BD31-4B8C-83A1-F6EECF244321}">
                <p14:modId xmlns:p14="http://schemas.microsoft.com/office/powerpoint/2010/main" val="3329877558"/>
              </p:ext>
            </p:extLst>
          </p:nvPr>
        </p:nvGraphicFramePr>
        <p:xfrm>
          <a:off x="4450484" y="3425461"/>
          <a:ext cx="1874838" cy="1420813"/>
        </p:xfrm>
        <a:graphic>
          <a:graphicData uri="http://schemas.openxmlformats.org/presentationml/2006/ole">
            <mc:AlternateContent xmlns:mc="http://schemas.openxmlformats.org/markup-compatibility/2006">
              <mc:Choice xmlns:v="urn:schemas-microsoft-com:vml" Requires="v">
                <p:oleObj spid="_x0000_s10397" name="Document" r:id="rId16" imgW="1874263" imgH="1421366" progId="Word.Document.12">
                  <p:embed/>
                </p:oleObj>
              </mc:Choice>
              <mc:Fallback>
                <p:oleObj name="Document" r:id="rId16" imgW="1874263" imgH="1421366" progId="Word.Document.12">
                  <p:embed/>
                  <p:pic>
                    <p:nvPicPr>
                      <p:cNvPr id="28" name="オブジェクト 27">
                        <a:extLst>
                          <a:ext uri="{FF2B5EF4-FFF2-40B4-BE49-F238E27FC236}">
                            <a16:creationId xmlns:a16="http://schemas.microsoft.com/office/drawing/2014/main" id="{9906D244-D8F2-490D-B5F6-D7EB8B0C5E35}"/>
                          </a:ext>
                        </a:extLst>
                      </p:cNvPr>
                      <p:cNvPicPr/>
                      <p:nvPr/>
                    </p:nvPicPr>
                    <p:blipFill>
                      <a:blip r:embed="rId7"/>
                      <a:stretch>
                        <a:fillRect/>
                      </a:stretch>
                    </p:blipFill>
                    <p:spPr>
                      <a:xfrm>
                        <a:off x="4450484" y="3425461"/>
                        <a:ext cx="1874838" cy="1420813"/>
                      </a:xfrm>
                      <a:prstGeom prst="rect">
                        <a:avLst/>
                      </a:prstGeom>
                    </p:spPr>
                  </p:pic>
                </p:oleObj>
              </mc:Fallback>
            </mc:AlternateContent>
          </a:graphicData>
        </a:graphic>
      </p:graphicFrame>
      <p:graphicFrame>
        <p:nvGraphicFramePr>
          <p:cNvPr id="3" name="オブジェクト 2">
            <a:extLst>
              <a:ext uri="{FF2B5EF4-FFF2-40B4-BE49-F238E27FC236}">
                <a16:creationId xmlns:a16="http://schemas.microsoft.com/office/drawing/2014/main" id="{BB3F7670-C0E3-47CB-A504-95B778E790AE}"/>
              </a:ext>
            </a:extLst>
          </p:cNvPr>
          <p:cNvGraphicFramePr>
            <a:graphicFrameLocks noChangeAspect="1"/>
          </p:cNvGraphicFramePr>
          <p:nvPr>
            <p:extLst>
              <p:ext uri="{D42A27DB-BD31-4B8C-83A1-F6EECF244321}">
                <p14:modId xmlns:p14="http://schemas.microsoft.com/office/powerpoint/2010/main" val="1995314627"/>
              </p:ext>
            </p:extLst>
          </p:nvPr>
        </p:nvGraphicFramePr>
        <p:xfrm>
          <a:off x="5244322" y="3428545"/>
          <a:ext cx="1096962" cy="731838"/>
        </p:xfrm>
        <a:graphic>
          <a:graphicData uri="http://schemas.openxmlformats.org/presentationml/2006/ole">
            <mc:AlternateContent xmlns:mc="http://schemas.openxmlformats.org/markup-compatibility/2006">
              <mc:Choice xmlns:v="urn:schemas-microsoft-com:vml" Requires="v">
                <p:oleObj spid="_x0000_s10398" name="Document" r:id="rId17" imgW="1108161" imgH="733527" progId="Word.Document.12">
                  <p:embed/>
                </p:oleObj>
              </mc:Choice>
              <mc:Fallback>
                <p:oleObj name="Document" r:id="rId17" imgW="1108161" imgH="733527" progId="Word.Document.12">
                  <p:embed/>
                  <p:pic>
                    <p:nvPicPr>
                      <p:cNvPr id="0" name=""/>
                      <p:cNvPicPr/>
                      <p:nvPr/>
                    </p:nvPicPr>
                    <p:blipFill>
                      <a:blip r:embed="rId18"/>
                      <a:stretch>
                        <a:fillRect/>
                      </a:stretch>
                    </p:blipFill>
                    <p:spPr>
                      <a:xfrm>
                        <a:off x="5244322" y="3428545"/>
                        <a:ext cx="1096962" cy="731838"/>
                      </a:xfrm>
                      <a:prstGeom prst="rect">
                        <a:avLst/>
                      </a:prstGeom>
                    </p:spPr>
                  </p:pic>
                </p:oleObj>
              </mc:Fallback>
            </mc:AlternateContent>
          </a:graphicData>
        </a:graphic>
      </p:graphicFrame>
      <p:graphicFrame>
        <p:nvGraphicFramePr>
          <p:cNvPr id="26" name="オブジェクト 25">
            <a:extLst>
              <a:ext uri="{FF2B5EF4-FFF2-40B4-BE49-F238E27FC236}">
                <a16:creationId xmlns:a16="http://schemas.microsoft.com/office/drawing/2014/main" id="{B97628EE-1C2D-459B-80B7-CF405281D148}"/>
              </a:ext>
            </a:extLst>
          </p:cNvPr>
          <p:cNvGraphicFramePr>
            <a:graphicFrameLocks noChangeAspect="1"/>
          </p:cNvGraphicFramePr>
          <p:nvPr>
            <p:extLst>
              <p:ext uri="{D42A27DB-BD31-4B8C-83A1-F6EECF244321}">
                <p14:modId xmlns:p14="http://schemas.microsoft.com/office/powerpoint/2010/main" val="638942646"/>
              </p:ext>
            </p:extLst>
          </p:nvPr>
        </p:nvGraphicFramePr>
        <p:xfrm>
          <a:off x="5369780" y="3821033"/>
          <a:ext cx="1127760" cy="468312"/>
        </p:xfrm>
        <a:graphic>
          <a:graphicData uri="http://schemas.openxmlformats.org/presentationml/2006/ole">
            <mc:AlternateContent xmlns:mc="http://schemas.openxmlformats.org/markup-compatibility/2006">
              <mc:Choice xmlns:v="urn:schemas-microsoft-com:vml" Requires="v">
                <p:oleObj spid="_x0000_s10399" name="Document" r:id="rId19" imgW="1141590" imgH="467673" progId="Word.Document.12">
                  <p:embed/>
                </p:oleObj>
              </mc:Choice>
              <mc:Fallback>
                <p:oleObj name="Document" r:id="rId19" imgW="1141590" imgH="467673" progId="Word.Document.12">
                  <p:embed/>
                  <p:pic>
                    <p:nvPicPr>
                      <p:cNvPr id="8" name="オブジェクト 7">
                        <a:extLst>
                          <a:ext uri="{FF2B5EF4-FFF2-40B4-BE49-F238E27FC236}">
                            <a16:creationId xmlns:a16="http://schemas.microsoft.com/office/drawing/2014/main" id="{866600CE-BC0B-4C96-BB0E-73468DD7D59D}"/>
                          </a:ext>
                        </a:extLst>
                      </p:cNvPr>
                      <p:cNvPicPr/>
                      <p:nvPr/>
                    </p:nvPicPr>
                    <p:blipFill>
                      <a:blip r:embed="rId20"/>
                      <a:stretch>
                        <a:fillRect/>
                      </a:stretch>
                    </p:blipFill>
                    <p:spPr>
                      <a:xfrm>
                        <a:off x="5369780" y="3821033"/>
                        <a:ext cx="1127760" cy="468312"/>
                      </a:xfrm>
                      <a:prstGeom prst="rect">
                        <a:avLst/>
                      </a:prstGeom>
                    </p:spPr>
                  </p:pic>
                </p:oleObj>
              </mc:Fallback>
            </mc:AlternateContent>
          </a:graphicData>
        </a:graphic>
      </p:graphicFrame>
      <p:graphicFrame>
        <p:nvGraphicFramePr>
          <p:cNvPr id="27" name="オブジェクト 26">
            <a:extLst>
              <a:ext uri="{FF2B5EF4-FFF2-40B4-BE49-F238E27FC236}">
                <a16:creationId xmlns:a16="http://schemas.microsoft.com/office/drawing/2014/main" id="{430B42E6-4C43-49FE-AF78-BAB4229B7C72}"/>
              </a:ext>
            </a:extLst>
          </p:cNvPr>
          <p:cNvGraphicFramePr>
            <a:graphicFrameLocks noChangeAspect="1"/>
          </p:cNvGraphicFramePr>
          <p:nvPr>
            <p:extLst>
              <p:ext uri="{D42A27DB-BD31-4B8C-83A1-F6EECF244321}">
                <p14:modId xmlns:p14="http://schemas.microsoft.com/office/powerpoint/2010/main" val="2692139257"/>
              </p:ext>
            </p:extLst>
          </p:nvPr>
        </p:nvGraphicFramePr>
        <p:xfrm>
          <a:off x="6794583" y="3827909"/>
          <a:ext cx="1127760" cy="468312"/>
        </p:xfrm>
        <a:graphic>
          <a:graphicData uri="http://schemas.openxmlformats.org/presentationml/2006/ole">
            <mc:AlternateContent xmlns:mc="http://schemas.openxmlformats.org/markup-compatibility/2006">
              <mc:Choice xmlns:v="urn:schemas-microsoft-com:vml" Requires="v">
                <p:oleObj spid="_x0000_s10400" name="Document" r:id="rId21" imgW="1141590" imgH="467673" progId="Word.Document.12">
                  <p:embed/>
                </p:oleObj>
              </mc:Choice>
              <mc:Fallback>
                <p:oleObj name="Document" r:id="rId21" imgW="1141590" imgH="467673" progId="Word.Document.12">
                  <p:embed/>
                  <p:pic>
                    <p:nvPicPr>
                      <p:cNvPr id="8" name="オブジェクト 7">
                        <a:extLst>
                          <a:ext uri="{FF2B5EF4-FFF2-40B4-BE49-F238E27FC236}">
                            <a16:creationId xmlns:a16="http://schemas.microsoft.com/office/drawing/2014/main" id="{866600CE-BC0B-4C96-BB0E-73468DD7D59D}"/>
                          </a:ext>
                        </a:extLst>
                      </p:cNvPr>
                      <p:cNvPicPr/>
                      <p:nvPr/>
                    </p:nvPicPr>
                    <p:blipFill>
                      <a:blip r:embed="rId20"/>
                      <a:stretch>
                        <a:fillRect/>
                      </a:stretch>
                    </p:blipFill>
                    <p:spPr>
                      <a:xfrm>
                        <a:off x="6794583" y="3827909"/>
                        <a:ext cx="1127760" cy="468312"/>
                      </a:xfrm>
                      <a:prstGeom prst="rect">
                        <a:avLst/>
                      </a:prstGeom>
                    </p:spPr>
                  </p:pic>
                </p:oleObj>
              </mc:Fallback>
            </mc:AlternateContent>
          </a:graphicData>
        </a:graphic>
      </p:graphicFrame>
      <p:graphicFrame>
        <p:nvGraphicFramePr>
          <p:cNvPr id="8" name="オブジェクト 7">
            <a:extLst>
              <a:ext uri="{FF2B5EF4-FFF2-40B4-BE49-F238E27FC236}">
                <a16:creationId xmlns:a16="http://schemas.microsoft.com/office/drawing/2014/main" id="{AC87E9DD-2A67-4C5C-883F-00175ACCD4B4}"/>
              </a:ext>
            </a:extLst>
          </p:cNvPr>
          <p:cNvGraphicFramePr>
            <a:graphicFrameLocks noChangeAspect="1"/>
          </p:cNvGraphicFramePr>
          <p:nvPr>
            <p:extLst>
              <p:ext uri="{D42A27DB-BD31-4B8C-83A1-F6EECF244321}">
                <p14:modId xmlns:p14="http://schemas.microsoft.com/office/powerpoint/2010/main" val="2030834496"/>
              </p:ext>
            </p:extLst>
          </p:nvPr>
        </p:nvGraphicFramePr>
        <p:xfrm>
          <a:off x="3146253" y="4651407"/>
          <a:ext cx="1314450" cy="587375"/>
        </p:xfrm>
        <a:graphic>
          <a:graphicData uri="http://schemas.openxmlformats.org/presentationml/2006/ole">
            <mc:AlternateContent xmlns:mc="http://schemas.openxmlformats.org/markup-compatibility/2006">
              <mc:Choice xmlns:v="urn:schemas-microsoft-com:vml" Requires="v">
                <p:oleObj spid="_x0000_s10401" name="Document" r:id="rId22" imgW="1314147" imgH="587109" progId="Word.Document.12">
                  <p:embed/>
                </p:oleObj>
              </mc:Choice>
              <mc:Fallback>
                <p:oleObj name="Document" r:id="rId22" imgW="1314147" imgH="587109" progId="Word.Document.12">
                  <p:embed/>
                  <p:pic>
                    <p:nvPicPr>
                      <p:cNvPr id="0" name=""/>
                      <p:cNvPicPr/>
                      <p:nvPr/>
                    </p:nvPicPr>
                    <p:blipFill>
                      <a:blip r:embed="rId23"/>
                      <a:stretch>
                        <a:fillRect/>
                      </a:stretch>
                    </p:blipFill>
                    <p:spPr>
                      <a:xfrm>
                        <a:off x="3146253" y="4651407"/>
                        <a:ext cx="1314450" cy="587375"/>
                      </a:xfrm>
                      <a:prstGeom prst="rect">
                        <a:avLst/>
                      </a:prstGeom>
                    </p:spPr>
                  </p:pic>
                </p:oleObj>
              </mc:Fallback>
            </mc:AlternateContent>
          </a:graphicData>
        </a:graphic>
      </p:graphicFrame>
      <p:graphicFrame>
        <p:nvGraphicFramePr>
          <p:cNvPr id="33" name="オブジェクト 32">
            <a:extLst>
              <a:ext uri="{FF2B5EF4-FFF2-40B4-BE49-F238E27FC236}">
                <a16:creationId xmlns:a16="http://schemas.microsoft.com/office/drawing/2014/main" id="{6778ACE5-7398-4280-A818-984CA8FCD026}"/>
              </a:ext>
            </a:extLst>
          </p:cNvPr>
          <p:cNvGraphicFramePr>
            <a:graphicFrameLocks noChangeAspect="1"/>
          </p:cNvGraphicFramePr>
          <p:nvPr>
            <p:extLst>
              <p:ext uri="{D42A27DB-BD31-4B8C-83A1-F6EECF244321}">
                <p14:modId xmlns:p14="http://schemas.microsoft.com/office/powerpoint/2010/main" val="157123805"/>
              </p:ext>
            </p:extLst>
          </p:nvPr>
        </p:nvGraphicFramePr>
        <p:xfrm>
          <a:off x="1581150" y="1581150"/>
          <a:ext cx="7324725" cy="4838700"/>
        </p:xfrm>
        <a:graphic>
          <a:graphicData uri="http://schemas.openxmlformats.org/presentationml/2006/ole">
            <mc:AlternateContent xmlns:mc="http://schemas.openxmlformats.org/markup-compatibility/2006">
              <mc:Choice xmlns:v="urn:schemas-microsoft-com:vml" Requires="v">
                <p:oleObj spid="_x0000_s10402" name="Document" r:id="rId24" imgW="7318846" imgH="4835018" progId="Word.Document.12">
                  <p:embed/>
                </p:oleObj>
              </mc:Choice>
              <mc:Fallback>
                <p:oleObj name="Document" r:id="rId24" imgW="7318846" imgH="4835018" progId="Word.Document.12">
                  <p:embed/>
                  <p:pic>
                    <p:nvPicPr>
                      <p:cNvPr id="8" name="オブジェクト 7">
                        <a:extLst>
                          <a:ext uri="{FF2B5EF4-FFF2-40B4-BE49-F238E27FC236}">
                            <a16:creationId xmlns:a16="http://schemas.microsoft.com/office/drawing/2014/main" id="{AC87E9DD-2A67-4C5C-883F-00175ACCD4B4}"/>
                          </a:ext>
                        </a:extLst>
                      </p:cNvPr>
                      <p:cNvPicPr/>
                      <p:nvPr/>
                    </p:nvPicPr>
                    <p:blipFill>
                      <a:blip r:embed="rId25"/>
                      <a:stretch>
                        <a:fillRect/>
                      </a:stretch>
                    </p:blipFill>
                    <p:spPr>
                      <a:xfrm>
                        <a:off x="1581150" y="1581150"/>
                        <a:ext cx="7324725" cy="4838700"/>
                      </a:xfrm>
                      <a:prstGeom prst="rect">
                        <a:avLst/>
                      </a:prstGeom>
                    </p:spPr>
                  </p:pic>
                </p:oleObj>
              </mc:Fallback>
            </mc:AlternateContent>
          </a:graphicData>
        </a:graphic>
      </p:graphicFrame>
      <p:graphicFrame>
        <p:nvGraphicFramePr>
          <p:cNvPr id="34" name="オブジェクト 33">
            <a:extLst>
              <a:ext uri="{FF2B5EF4-FFF2-40B4-BE49-F238E27FC236}">
                <a16:creationId xmlns:a16="http://schemas.microsoft.com/office/drawing/2014/main" id="{34EADCB0-D79E-4490-9E57-89FB7EDC2950}"/>
              </a:ext>
            </a:extLst>
          </p:cNvPr>
          <p:cNvGraphicFramePr>
            <a:graphicFrameLocks noChangeAspect="1"/>
          </p:cNvGraphicFramePr>
          <p:nvPr>
            <p:extLst>
              <p:ext uri="{D42A27DB-BD31-4B8C-83A1-F6EECF244321}">
                <p14:modId xmlns:p14="http://schemas.microsoft.com/office/powerpoint/2010/main" val="2786910624"/>
              </p:ext>
            </p:extLst>
          </p:nvPr>
        </p:nvGraphicFramePr>
        <p:xfrm>
          <a:off x="4927438" y="4672253"/>
          <a:ext cx="1308100" cy="574675"/>
        </p:xfrm>
        <a:graphic>
          <a:graphicData uri="http://schemas.openxmlformats.org/presentationml/2006/ole">
            <mc:AlternateContent xmlns:mc="http://schemas.openxmlformats.org/markup-compatibility/2006">
              <mc:Choice xmlns:v="urn:schemas-microsoft-com:vml" Requires="v">
                <p:oleObj spid="_x0000_s10403" name="Document" r:id="rId26" imgW="1314147" imgH="587109" progId="Word.Document.12">
                  <p:embed/>
                </p:oleObj>
              </mc:Choice>
              <mc:Fallback>
                <p:oleObj name="Document" r:id="rId26" imgW="1314147" imgH="587109" progId="Word.Document.12">
                  <p:embed/>
                  <p:pic>
                    <p:nvPicPr>
                      <p:cNvPr id="8" name="オブジェクト 7">
                        <a:extLst>
                          <a:ext uri="{FF2B5EF4-FFF2-40B4-BE49-F238E27FC236}">
                            <a16:creationId xmlns:a16="http://schemas.microsoft.com/office/drawing/2014/main" id="{AC87E9DD-2A67-4C5C-883F-00175ACCD4B4}"/>
                          </a:ext>
                        </a:extLst>
                      </p:cNvPr>
                      <p:cNvPicPr/>
                      <p:nvPr/>
                    </p:nvPicPr>
                    <p:blipFill>
                      <a:blip r:embed="rId27"/>
                      <a:stretch>
                        <a:fillRect/>
                      </a:stretch>
                    </p:blipFill>
                    <p:spPr>
                      <a:xfrm>
                        <a:off x="4927438" y="4672253"/>
                        <a:ext cx="1308100" cy="574675"/>
                      </a:xfrm>
                      <a:prstGeom prst="rect">
                        <a:avLst/>
                      </a:prstGeom>
                    </p:spPr>
                  </p:pic>
                </p:oleObj>
              </mc:Fallback>
            </mc:AlternateContent>
          </a:graphicData>
        </a:graphic>
      </p:graphicFrame>
      <p:graphicFrame>
        <p:nvGraphicFramePr>
          <p:cNvPr id="10" name="オブジェクト 9">
            <a:extLst>
              <a:ext uri="{FF2B5EF4-FFF2-40B4-BE49-F238E27FC236}">
                <a16:creationId xmlns:a16="http://schemas.microsoft.com/office/drawing/2014/main" id="{D8C57B08-496A-44DF-BA78-1F4913CBF73B}"/>
              </a:ext>
            </a:extLst>
          </p:cNvPr>
          <p:cNvGraphicFramePr>
            <a:graphicFrameLocks noChangeAspect="1"/>
          </p:cNvGraphicFramePr>
          <p:nvPr>
            <p:extLst>
              <p:ext uri="{D42A27DB-BD31-4B8C-83A1-F6EECF244321}">
                <p14:modId xmlns:p14="http://schemas.microsoft.com/office/powerpoint/2010/main" val="571017660"/>
              </p:ext>
            </p:extLst>
          </p:nvPr>
        </p:nvGraphicFramePr>
        <p:xfrm>
          <a:off x="3127375" y="5148263"/>
          <a:ext cx="1335088" cy="347662"/>
        </p:xfrm>
        <a:graphic>
          <a:graphicData uri="http://schemas.openxmlformats.org/presentationml/2006/ole">
            <mc:AlternateContent xmlns:mc="http://schemas.openxmlformats.org/markup-compatibility/2006">
              <mc:Choice xmlns:v="urn:schemas-microsoft-com:vml" Requires="v">
                <p:oleObj spid="_x0000_s10404" name="Document" r:id="rId28" imgW="1335178" imgH="456880" progId="Word.Document.12">
                  <p:embed/>
                </p:oleObj>
              </mc:Choice>
              <mc:Fallback>
                <p:oleObj name="Document" r:id="rId28" imgW="1335178" imgH="456880" progId="Word.Document.12">
                  <p:embed/>
                  <p:pic>
                    <p:nvPicPr>
                      <p:cNvPr id="0" name=""/>
                      <p:cNvPicPr/>
                      <p:nvPr/>
                    </p:nvPicPr>
                    <p:blipFill>
                      <a:blip r:embed="rId29"/>
                      <a:stretch>
                        <a:fillRect/>
                      </a:stretch>
                    </p:blipFill>
                    <p:spPr>
                      <a:xfrm>
                        <a:off x="3127375" y="5148263"/>
                        <a:ext cx="1335088" cy="347662"/>
                      </a:xfrm>
                      <a:prstGeom prst="rect">
                        <a:avLst/>
                      </a:prstGeom>
                    </p:spPr>
                  </p:pic>
                </p:oleObj>
              </mc:Fallback>
            </mc:AlternateContent>
          </a:graphicData>
        </a:graphic>
      </p:graphicFrame>
      <p:graphicFrame>
        <p:nvGraphicFramePr>
          <p:cNvPr id="12" name="オブジェクト 11">
            <a:extLst>
              <a:ext uri="{FF2B5EF4-FFF2-40B4-BE49-F238E27FC236}">
                <a16:creationId xmlns:a16="http://schemas.microsoft.com/office/drawing/2014/main" id="{5785FF6A-AA17-438C-907F-0C35C59B69B5}"/>
              </a:ext>
            </a:extLst>
          </p:cNvPr>
          <p:cNvGraphicFramePr>
            <a:graphicFrameLocks noChangeAspect="1"/>
          </p:cNvGraphicFramePr>
          <p:nvPr>
            <p:extLst>
              <p:ext uri="{D42A27DB-BD31-4B8C-83A1-F6EECF244321}">
                <p14:modId xmlns:p14="http://schemas.microsoft.com/office/powerpoint/2010/main" val="4169075361"/>
              </p:ext>
            </p:extLst>
          </p:nvPr>
        </p:nvGraphicFramePr>
        <p:xfrm>
          <a:off x="3067181" y="3494284"/>
          <a:ext cx="922338" cy="811212"/>
        </p:xfrm>
        <a:graphic>
          <a:graphicData uri="http://schemas.openxmlformats.org/presentationml/2006/ole">
            <mc:AlternateContent xmlns:mc="http://schemas.openxmlformats.org/markup-compatibility/2006">
              <mc:Choice xmlns:v="urn:schemas-microsoft-com:vml" Requires="v">
                <p:oleObj spid="_x0000_s10405" name="Document" r:id="rId30" imgW="923030" imgH="811952" progId="Word.Document.12">
                  <p:embed/>
                </p:oleObj>
              </mc:Choice>
              <mc:Fallback>
                <p:oleObj name="Document" r:id="rId30" imgW="923030" imgH="811952" progId="Word.Document.12">
                  <p:embed/>
                  <p:pic>
                    <p:nvPicPr>
                      <p:cNvPr id="0" name=""/>
                      <p:cNvPicPr/>
                      <p:nvPr/>
                    </p:nvPicPr>
                    <p:blipFill>
                      <a:blip r:embed="rId31"/>
                      <a:stretch>
                        <a:fillRect/>
                      </a:stretch>
                    </p:blipFill>
                    <p:spPr>
                      <a:xfrm>
                        <a:off x="3067181" y="3494284"/>
                        <a:ext cx="922338" cy="811212"/>
                      </a:xfrm>
                      <a:prstGeom prst="rect">
                        <a:avLst/>
                      </a:prstGeom>
                    </p:spPr>
                  </p:pic>
                </p:oleObj>
              </mc:Fallback>
            </mc:AlternateContent>
          </a:graphicData>
        </a:graphic>
      </p:graphicFrame>
      <p:graphicFrame>
        <p:nvGraphicFramePr>
          <p:cNvPr id="16" name="オブジェクト 15">
            <a:extLst>
              <a:ext uri="{FF2B5EF4-FFF2-40B4-BE49-F238E27FC236}">
                <a16:creationId xmlns:a16="http://schemas.microsoft.com/office/drawing/2014/main" id="{BECDDF05-A474-4D01-B45A-D970964FB6EC}"/>
              </a:ext>
            </a:extLst>
          </p:cNvPr>
          <p:cNvGraphicFramePr>
            <a:graphicFrameLocks noChangeAspect="1"/>
          </p:cNvGraphicFramePr>
          <p:nvPr>
            <p:extLst>
              <p:ext uri="{D42A27DB-BD31-4B8C-83A1-F6EECF244321}">
                <p14:modId xmlns:p14="http://schemas.microsoft.com/office/powerpoint/2010/main" val="2596255641"/>
              </p:ext>
            </p:extLst>
          </p:nvPr>
        </p:nvGraphicFramePr>
        <p:xfrm>
          <a:off x="5870588" y="4738373"/>
          <a:ext cx="927100" cy="914400"/>
        </p:xfrm>
        <a:graphic>
          <a:graphicData uri="http://schemas.openxmlformats.org/presentationml/2006/ole">
            <mc:AlternateContent xmlns:mc="http://schemas.openxmlformats.org/markup-compatibility/2006">
              <mc:Choice xmlns:v="urn:schemas-microsoft-com:vml" Requires="v">
                <p:oleObj spid="_x0000_s10406" name="Document" r:id="rId32" imgW="926574" imgH="913761" progId="Word.Document.12">
                  <p:embed/>
                </p:oleObj>
              </mc:Choice>
              <mc:Fallback>
                <p:oleObj name="Document" r:id="rId32" imgW="926574" imgH="913761" progId="Word.Document.12">
                  <p:embed/>
                  <p:pic>
                    <p:nvPicPr>
                      <p:cNvPr id="0" name=""/>
                      <p:cNvPicPr/>
                      <p:nvPr/>
                    </p:nvPicPr>
                    <p:blipFill>
                      <a:blip r:embed="rId33"/>
                      <a:stretch>
                        <a:fillRect/>
                      </a:stretch>
                    </p:blipFill>
                    <p:spPr>
                      <a:xfrm>
                        <a:off x="5870588" y="4738373"/>
                        <a:ext cx="927100" cy="914400"/>
                      </a:xfrm>
                      <a:prstGeom prst="rect">
                        <a:avLst/>
                      </a:prstGeom>
                    </p:spPr>
                  </p:pic>
                </p:oleObj>
              </mc:Fallback>
            </mc:AlternateContent>
          </a:graphicData>
        </a:graphic>
      </p:graphicFrame>
    </p:spTree>
    <p:extLst>
      <p:ext uri="{BB962C8B-B14F-4D97-AF65-F5344CB8AC3E}">
        <p14:creationId xmlns:p14="http://schemas.microsoft.com/office/powerpoint/2010/main" val="2140088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FEA51FB-CDE2-40CC-9B5E-49D602637916}"/>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16</a:t>
            </a:fld>
            <a:endParaRPr lang="en-US" altLang="ja-JP"/>
          </a:p>
        </p:txBody>
      </p:sp>
      <p:sp>
        <p:nvSpPr>
          <p:cNvPr id="3" name="タイトル 2">
            <a:extLst>
              <a:ext uri="{FF2B5EF4-FFF2-40B4-BE49-F238E27FC236}">
                <a16:creationId xmlns:a16="http://schemas.microsoft.com/office/drawing/2014/main" id="{4DFEC0CE-4317-5F45-8F53-53D63C64E769}"/>
              </a:ext>
            </a:extLst>
          </p:cNvPr>
          <p:cNvSpPr>
            <a:spLocks noGrp="1"/>
          </p:cNvSpPr>
          <p:nvPr>
            <p:ph type="title"/>
          </p:nvPr>
        </p:nvSpPr>
        <p:spPr>
          <a:xfrm>
            <a:off x="520700" y="620688"/>
            <a:ext cx="8102600" cy="648000"/>
          </a:xfrm>
        </p:spPr>
        <p:txBody>
          <a:bodyPr/>
          <a:lstStyle/>
          <a:p>
            <a:r>
              <a:rPr lang="ja-JP" altLang="en-US"/>
              <a:t>未来をつくる</a:t>
            </a:r>
            <a:r>
              <a:rPr lang="en-US" altLang="ja-JP" dirty="0"/>
              <a:t>17</a:t>
            </a:r>
            <a:r>
              <a:rPr lang="ja-JP" altLang="en-US"/>
              <a:t>のゴール</a:t>
            </a:r>
          </a:p>
        </p:txBody>
      </p:sp>
      <p:sp>
        <p:nvSpPr>
          <p:cNvPr id="4" name="テキスト プレースホルダー 3">
            <a:extLst>
              <a:ext uri="{FF2B5EF4-FFF2-40B4-BE49-F238E27FC236}">
                <a16:creationId xmlns:a16="http://schemas.microsoft.com/office/drawing/2014/main" id="{2A77C4F2-B124-5D46-AA54-057B6396C7C7}"/>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5" name="テキスト プレースホルダー 4">
            <a:extLst>
              <a:ext uri="{FF2B5EF4-FFF2-40B4-BE49-F238E27FC236}">
                <a16:creationId xmlns:a16="http://schemas.microsoft.com/office/drawing/2014/main" id="{FB556576-97C9-EC40-90DB-2EB83E809720}"/>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pic>
        <p:nvPicPr>
          <p:cNvPr id="10" name="図 9">
            <a:extLst>
              <a:ext uri="{FF2B5EF4-FFF2-40B4-BE49-F238E27FC236}">
                <a16:creationId xmlns:a16="http://schemas.microsoft.com/office/drawing/2014/main" id="{ECD8F372-760A-2D43-9A0A-DD22D860F17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9294" y="1771831"/>
            <a:ext cx="7145412" cy="4289295"/>
          </a:xfrm>
          <a:prstGeom prst="rect">
            <a:avLst/>
          </a:prstGeom>
        </p:spPr>
      </p:pic>
      <p:graphicFrame>
        <p:nvGraphicFramePr>
          <p:cNvPr id="6" name="オブジェクト 5">
            <a:extLst>
              <a:ext uri="{FF2B5EF4-FFF2-40B4-BE49-F238E27FC236}">
                <a16:creationId xmlns:a16="http://schemas.microsoft.com/office/drawing/2014/main" id="{34C3646D-145B-45F1-8F1B-4B5D8B2D4ACC}"/>
              </a:ext>
            </a:extLst>
          </p:cNvPr>
          <p:cNvGraphicFramePr>
            <a:graphicFrameLocks noChangeAspect="1"/>
          </p:cNvGraphicFramePr>
          <p:nvPr>
            <p:extLst>
              <p:ext uri="{D42A27DB-BD31-4B8C-83A1-F6EECF244321}">
                <p14:modId xmlns:p14="http://schemas.microsoft.com/office/powerpoint/2010/main" val="154298858"/>
              </p:ext>
            </p:extLst>
          </p:nvPr>
        </p:nvGraphicFramePr>
        <p:xfrm>
          <a:off x="2627784" y="509375"/>
          <a:ext cx="938213" cy="568325"/>
        </p:xfrm>
        <a:graphic>
          <a:graphicData uri="http://schemas.openxmlformats.org/presentationml/2006/ole">
            <mc:AlternateContent xmlns:mc="http://schemas.openxmlformats.org/markup-compatibility/2006">
              <mc:Choice xmlns:v="urn:schemas-microsoft-com:vml" Requires="v">
                <p:oleObj spid="_x0000_s11276" name="Document" r:id="rId5" imgW="937956" imgH="568402" progId="Word.Document.12">
                  <p:embed/>
                </p:oleObj>
              </mc:Choice>
              <mc:Fallback>
                <p:oleObj name="Document" r:id="rId5" imgW="937956" imgH="568402" progId="Word.Document.12">
                  <p:embed/>
                  <p:pic>
                    <p:nvPicPr>
                      <p:cNvPr id="0" name=""/>
                      <p:cNvPicPr/>
                      <p:nvPr/>
                    </p:nvPicPr>
                    <p:blipFill>
                      <a:blip r:embed="rId6"/>
                      <a:stretch>
                        <a:fillRect/>
                      </a:stretch>
                    </p:blipFill>
                    <p:spPr>
                      <a:xfrm>
                        <a:off x="2627784" y="509375"/>
                        <a:ext cx="938213" cy="568325"/>
                      </a:xfrm>
                      <a:prstGeom prst="rect">
                        <a:avLst/>
                      </a:prstGeom>
                    </p:spPr>
                  </p:pic>
                </p:oleObj>
              </mc:Fallback>
            </mc:AlternateContent>
          </a:graphicData>
        </a:graphic>
      </p:graphicFrame>
    </p:spTree>
    <p:extLst>
      <p:ext uri="{BB962C8B-B14F-4D97-AF65-F5344CB8AC3E}">
        <p14:creationId xmlns:p14="http://schemas.microsoft.com/office/powerpoint/2010/main" val="30102549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DEBD0DF-C2F4-DD49-8967-FAB05CFCF8FC}"/>
              </a:ext>
            </a:extLst>
          </p:cNvPr>
          <p:cNvSpPr>
            <a:spLocks noGrp="1"/>
          </p:cNvSpPr>
          <p:nvPr>
            <p:ph type="sldNum" sz="quarter" idx="12"/>
          </p:nvPr>
        </p:nvSpPr>
        <p:spPr>
          <a:xfrm>
            <a:off x="6622916" y="6313541"/>
            <a:ext cx="2057400" cy="365125"/>
          </a:xfrm>
        </p:spPr>
        <p:txBody>
          <a:bodyPr/>
          <a:lstStyle/>
          <a:p>
            <a:fld id="{72B57CB0-56E5-4ACF-8420-A2BA192548BE}" type="slidenum">
              <a:rPr lang="en-US" altLang="ja-JP" smtClean="0"/>
              <a:pPr/>
              <a:t>17</a:t>
            </a:fld>
            <a:endParaRPr lang="en-US" altLang="ja-JP"/>
          </a:p>
        </p:txBody>
      </p:sp>
      <p:sp>
        <p:nvSpPr>
          <p:cNvPr id="3" name="タイトル 2">
            <a:extLst>
              <a:ext uri="{FF2B5EF4-FFF2-40B4-BE49-F238E27FC236}">
                <a16:creationId xmlns:a16="http://schemas.microsoft.com/office/drawing/2014/main" id="{52113207-88DC-0846-8676-AABAAEA3CF6A}"/>
              </a:ext>
            </a:extLst>
          </p:cNvPr>
          <p:cNvSpPr>
            <a:spLocks noGrp="1"/>
          </p:cNvSpPr>
          <p:nvPr>
            <p:ph type="title"/>
          </p:nvPr>
        </p:nvSpPr>
        <p:spPr>
          <a:xfrm>
            <a:off x="923925" y="2852936"/>
            <a:ext cx="7296150" cy="2768600"/>
          </a:xfrm>
        </p:spPr>
        <p:txBody>
          <a:bodyPr/>
          <a:lstStyle/>
          <a:p>
            <a:r>
              <a:rPr lang="ja-JP" altLang="en-US"/>
              <a:t>みんなで考えよう</a:t>
            </a:r>
          </a:p>
        </p:txBody>
      </p:sp>
      <p:sp>
        <p:nvSpPr>
          <p:cNvPr id="4" name="テキスト プレースホルダー 3">
            <a:extLst>
              <a:ext uri="{FF2B5EF4-FFF2-40B4-BE49-F238E27FC236}">
                <a16:creationId xmlns:a16="http://schemas.microsoft.com/office/drawing/2014/main" id="{E41BFF66-E150-6A4A-A81B-673F6A98E103}"/>
              </a:ext>
            </a:extLst>
          </p:cNvPr>
          <p:cNvSpPr>
            <a:spLocks noGrp="1"/>
          </p:cNvSpPr>
          <p:nvPr>
            <p:ph type="body" sz="quarter" idx="13"/>
          </p:nvPr>
        </p:nvSpPr>
        <p:spPr>
          <a:xfrm>
            <a:off x="3519574" y="1030807"/>
            <a:ext cx="2104851" cy="1358607"/>
          </a:xfrm>
        </p:spPr>
        <p:txBody>
          <a:bodyPr/>
          <a:lstStyle/>
          <a:p>
            <a:r>
              <a:rPr lang="en-US" altLang="ja-JP" dirty="0"/>
              <a:t>3</a:t>
            </a:r>
            <a:endParaRPr lang="ja-JP" altLang="en-US"/>
          </a:p>
        </p:txBody>
      </p:sp>
      <p:pic>
        <p:nvPicPr>
          <p:cNvPr id="9" name="図 8">
            <a:extLst>
              <a:ext uri="{FF2B5EF4-FFF2-40B4-BE49-F238E27FC236}">
                <a16:creationId xmlns:a16="http://schemas.microsoft.com/office/drawing/2014/main" id="{12B7437F-8F61-6343-BDEF-A12492C4076F}"/>
              </a:ext>
            </a:extLst>
          </p:cNvPr>
          <p:cNvPicPr>
            <a:picLocks noChangeAspect="1"/>
          </p:cNvPicPr>
          <p:nvPr/>
        </p:nvPicPr>
        <p:blipFill>
          <a:blip r:embed="rId3"/>
          <a:srcRect/>
          <a:stretch/>
        </p:blipFill>
        <p:spPr>
          <a:xfrm>
            <a:off x="3143250" y="3681248"/>
            <a:ext cx="2864951" cy="3960000"/>
          </a:xfrm>
          <a:prstGeom prst="rect">
            <a:avLst/>
          </a:prstGeom>
        </p:spPr>
      </p:pic>
    </p:spTree>
    <p:extLst>
      <p:ext uri="{BB962C8B-B14F-4D97-AF65-F5344CB8AC3E}">
        <p14:creationId xmlns:p14="http://schemas.microsoft.com/office/powerpoint/2010/main" val="1249072061"/>
      </p:ext>
    </p:extLst>
  </p:cSld>
  <p:clrMapOvr>
    <a:masterClrMapping/>
  </p:clrMapOvr>
  <p:transition spd="med">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E43AA39-852D-47DB-82AC-D9DFAB64846D}"/>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18</a:t>
            </a:fld>
            <a:endParaRPr lang="en-US" altLang="ja-JP"/>
          </a:p>
        </p:txBody>
      </p:sp>
      <p:sp>
        <p:nvSpPr>
          <p:cNvPr id="12" name="タイトル 11">
            <a:extLst>
              <a:ext uri="{FF2B5EF4-FFF2-40B4-BE49-F238E27FC236}">
                <a16:creationId xmlns:a16="http://schemas.microsoft.com/office/drawing/2014/main" id="{1DBFAE9F-EFBD-1245-8ED4-AC819BDEFEB0}"/>
              </a:ext>
            </a:extLst>
          </p:cNvPr>
          <p:cNvSpPr>
            <a:spLocks noGrp="1"/>
          </p:cNvSpPr>
          <p:nvPr>
            <p:ph type="title"/>
          </p:nvPr>
        </p:nvSpPr>
        <p:spPr>
          <a:xfrm>
            <a:off x="520700" y="620688"/>
            <a:ext cx="8102600" cy="648000"/>
          </a:xfrm>
        </p:spPr>
        <p:txBody>
          <a:bodyPr/>
          <a:lstStyle/>
          <a:p>
            <a:r>
              <a:rPr lang="ja-JP" altLang="en-US"/>
              <a:t>やってみよう！</a:t>
            </a:r>
          </a:p>
        </p:txBody>
      </p:sp>
      <p:sp>
        <p:nvSpPr>
          <p:cNvPr id="13" name="テキスト プレースホルダー 12">
            <a:extLst>
              <a:ext uri="{FF2B5EF4-FFF2-40B4-BE49-F238E27FC236}">
                <a16:creationId xmlns:a16="http://schemas.microsoft.com/office/drawing/2014/main" id="{C4CC4C5E-A375-5E4D-821A-39E5E138F7CE}"/>
              </a:ext>
            </a:extLst>
          </p:cNvPr>
          <p:cNvSpPr>
            <a:spLocks noGrp="1"/>
          </p:cNvSpPr>
          <p:nvPr>
            <p:ph type="body" sz="quarter" idx="13"/>
          </p:nvPr>
        </p:nvSpPr>
        <p:spPr>
          <a:xfrm>
            <a:off x="668073" y="121092"/>
            <a:ext cx="7145411" cy="459568"/>
          </a:xfrm>
        </p:spPr>
        <p:txBody>
          <a:bodyPr/>
          <a:lstStyle/>
          <a:p>
            <a:r>
              <a:rPr lang="ja-JP" altLang="en-US"/>
              <a:t>みんなで考えよう</a:t>
            </a:r>
          </a:p>
        </p:txBody>
      </p:sp>
      <p:sp>
        <p:nvSpPr>
          <p:cNvPr id="14" name="テキスト プレースホルダー 13">
            <a:extLst>
              <a:ext uri="{FF2B5EF4-FFF2-40B4-BE49-F238E27FC236}">
                <a16:creationId xmlns:a16="http://schemas.microsoft.com/office/drawing/2014/main" id="{A670FEB6-A581-9447-B15D-7A60D81D18D9}"/>
              </a:ext>
            </a:extLst>
          </p:cNvPr>
          <p:cNvSpPr>
            <a:spLocks noGrp="1"/>
          </p:cNvSpPr>
          <p:nvPr>
            <p:ph type="body" sz="quarter" idx="14"/>
          </p:nvPr>
        </p:nvSpPr>
        <p:spPr>
          <a:xfrm>
            <a:off x="272073" y="142084"/>
            <a:ext cx="321751" cy="388812"/>
          </a:xfrm>
        </p:spPr>
        <p:txBody>
          <a:bodyPr/>
          <a:lstStyle/>
          <a:p>
            <a:r>
              <a:rPr lang="en-US" altLang="ja-JP" dirty="0"/>
              <a:t>3</a:t>
            </a:r>
            <a:endParaRPr lang="ja-JP" altLang="en-US"/>
          </a:p>
        </p:txBody>
      </p:sp>
      <p:pic>
        <p:nvPicPr>
          <p:cNvPr id="31" name="図 30">
            <a:extLst>
              <a:ext uri="{FF2B5EF4-FFF2-40B4-BE49-F238E27FC236}">
                <a16:creationId xmlns:a16="http://schemas.microsoft.com/office/drawing/2014/main" id="{960E242B-5C6E-46F3-8A24-46907062AE9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18991" y="1358875"/>
            <a:ext cx="7106018" cy="5041995"/>
          </a:xfrm>
          <a:prstGeom prst="rect">
            <a:avLst/>
          </a:prstGeom>
          <a:effectLst>
            <a:outerShdw blurRad="76200" dist="76200" dir="3600000" algn="tl" rotWithShape="0">
              <a:prstClr val="black">
                <a:alpha val="30000"/>
              </a:prstClr>
            </a:outerShdw>
          </a:effectLst>
        </p:spPr>
      </p:pic>
      <p:sp>
        <p:nvSpPr>
          <p:cNvPr id="32" name="四角形: 角を丸くする 31">
            <a:extLst>
              <a:ext uri="{FF2B5EF4-FFF2-40B4-BE49-F238E27FC236}">
                <a16:creationId xmlns:a16="http://schemas.microsoft.com/office/drawing/2014/main" id="{E6792B96-08C9-487D-A872-46A8A14F944F}"/>
              </a:ext>
            </a:extLst>
          </p:cNvPr>
          <p:cNvSpPr/>
          <p:nvPr/>
        </p:nvSpPr>
        <p:spPr bwMode="auto">
          <a:xfrm>
            <a:off x="1216442" y="4326338"/>
            <a:ext cx="3355558" cy="993807"/>
          </a:xfrm>
          <a:prstGeom prst="roundRect">
            <a:avLst/>
          </a:prstGeom>
          <a:noFill/>
          <a:ln w="76200"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spTree>
    <p:extLst>
      <p:ext uri="{BB962C8B-B14F-4D97-AF65-F5344CB8AC3E}">
        <p14:creationId xmlns:p14="http://schemas.microsoft.com/office/powerpoint/2010/main" val="2897468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A89F2CFF-2640-411B-8857-3EF22D549540}"/>
              </a:ext>
            </a:extLst>
          </p:cNvPr>
          <p:cNvSpPr>
            <a:spLocks noGrp="1"/>
          </p:cNvSpPr>
          <p:nvPr>
            <p:ph type="sldNum" sz="quarter" idx="12"/>
          </p:nvPr>
        </p:nvSpPr>
        <p:spPr/>
        <p:txBody>
          <a:bodyPr/>
          <a:lstStyle/>
          <a:p>
            <a:fld id="{3517470C-C196-4BE8-B855-9AFE80F7F767}" type="slidenum">
              <a:rPr lang="en-US" altLang="ja-JP" smtClean="0"/>
              <a:pPr/>
              <a:t>1</a:t>
            </a:fld>
            <a:endParaRPr lang="en-US" altLang="ja-JP"/>
          </a:p>
        </p:txBody>
      </p:sp>
      <p:sp>
        <p:nvSpPr>
          <p:cNvPr id="22" name="上リボン 21">
            <a:extLst>
              <a:ext uri="{FF2B5EF4-FFF2-40B4-BE49-F238E27FC236}">
                <a16:creationId xmlns:a16="http://schemas.microsoft.com/office/drawing/2014/main" id="{6126F53F-6DCD-2944-94F3-42765AF84AE0}"/>
              </a:ext>
            </a:extLst>
          </p:cNvPr>
          <p:cNvSpPr/>
          <p:nvPr/>
        </p:nvSpPr>
        <p:spPr>
          <a:xfrm>
            <a:off x="2322000" y="476672"/>
            <a:ext cx="4500000" cy="972000"/>
          </a:xfrm>
          <a:prstGeom prst="ribbon2">
            <a:avLst>
              <a:gd name="adj1" fmla="val 21894"/>
              <a:gd name="adj2" fmla="val 7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a:solidFill>
                  <a:schemeClr val="bg1"/>
                </a:solidFill>
                <a:latin typeface="Meiryo" panose="020B0604030504040204" pitchFamily="34" charset="-128"/>
              </a:rPr>
              <a:t>今日の流れ</a:t>
            </a:r>
            <a:endParaRPr kumimoji="1" lang="ja-JP" altLang="en-US" sz="3200" b="1">
              <a:solidFill>
                <a:schemeClr val="bg1"/>
              </a:solidFill>
              <a:latin typeface="Meiryo" panose="020B0604030504040204" pitchFamily="34" charset="-128"/>
            </a:endParaRPr>
          </a:p>
        </p:txBody>
      </p:sp>
      <p:grpSp>
        <p:nvGrpSpPr>
          <p:cNvPr id="21" name="グループ化 20">
            <a:extLst>
              <a:ext uri="{FF2B5EF4-FFF2-40B4-BE49-F238E27FC236}">
                <a16:creationId xmlns:a16="http://schemas.microsoft.com/office/drawing/2014/main" id="{59400C3B-D9EE-9C4F-949B-3063A1FFEA26}"/>
              </a:ext>
            </a:extLst>
          </p:cNvPr>
          <p:cNvGrpSpPr>
            <a:grpSpLocks noChangeAspect="1"/>
          </p:cNvGrpSpPr>
          <p:nvPr/>
        </p:nvGrpSpPr>
        <p:grpSpPr>
          <a:xfrm>
            <a:off x="899680" y="2081436"/>
            <a:ext cx="792000" cy="677368"/>
            <a:chOff x="3519574" y="908720"/>
            <a:chExt cx="2104851" cy="1800200"/>
          </a:xfrm>
        </p:grpSpPr>
        <p:sp>
          <p:nvSpPr>
            <p:cNvPr id="23" name="円/楕円 22">
              <a:extLst>
                <a:ext uri="{FF2B5EF4-FFF2-40B4-BE49-F238E27FC236}">
                  <a16:creationId xmlns:a16="http://schemas.microsoft.com/office/drawing/2014/main" id="{7C46C60D-1C7A-7E4C-BFBB-4B03FC93471B}"/>
                </a:ext>
              </a:extLst>
            </p:cNvPr>
            <p:cNvSpPr>
              <a:spLocks noChangeAspect="1"/>
            </p:cNvSpPr>
            <p:nvPr/>
          </p:nvSpPr>
          <p:spPr>
            <a:xfrm>
              <a:off x="3671900" y="908720"/>
              <a:ext cx="1800200" cy="1800200"/>
            </a:xfrm>
            <a:prstGeom prst="ellipse">
              <a:avLst/>
            </a:prstGeom>
            <a:solidFill>
              <a:schemeClr val="bg1"/>
            </a:solidFill>
            <a:ln w="635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a:latin typeface="Meiryo" panose="020B0604030504040204" pitchFamily="34" charset="-128"/>
              </a:endParaRPr>
            </a:p>
          </p:txBody>
        </p:sp>
        <p:sp>
          <p:nvSpPr>
            <p:cNvPr id="24" name="テキスト プレースホルダー 3">
              <a:extLst>
                <a:ext uri="{FF2B5EF4-FFF2-40B4-BE49-F238E27FC236}">
                  <a16:creationId xmlns:a16="http://schemas.microsoft.com/office/drawing/2014/main" id="{4887F9DB-DBCD-D846-AA05-A29CD522DD79}"/>
                </a:ext>
              </a:extLst>
            </p:cNvPr>
            <p:cNvSpPr txBox="1">
              <a:spLocks/>
            </p:cNvSpPr>
            <p:nvPr/>
          </p:nvSpPr>
          <p:spPr>
            <a:xfrm>
              <a:off x="3519574" y="1184651"/>
              <a:ext cx="2104851" cy="1358607"/>
            </a:xfrm>
            <a:prstGeom prst="rect">
              <a:avLst/>
            </a:prstGeom>
          </p:spPr>
          <p:txBody>
            <a:bodyPr anchor="ctr">
              <a:noAutofit/>
            </a:bodyPr>
            <a:lstStyle>
              <a:lvl1pPr marL="0" indent="0" algn="ctr" defTabSz="914400" rtl="0" eaLnBrk="1" latinLnBrk="0" hangingPunct="1">
                <a:lnSpc>
                  <a:spcPct val="110000"/>
                </a:lnSpc>
                <a:spcBef>
                  <a:spcPts val="1000"/>
                </a:spcBef>
                <a:spcAft>
                  <a:spcPts val="0"/>
                </a:spcAft>
                <a:buFontTx/>
                <a:buNone/>
                <a:defRPr kumimoji="1" sz="9000" b="1" i="0" kern="1200">
                  <a:solidFill>
                    <a:schemeClr val="tx2"/>
                  </a:solidFill>
                  <a:latin typeface="+mn-ea"/>
                  <a:ea typeface="+mn-ea"/>
                  <a:cs typeface="+mn-cs"/>
                </a:defRPr>
              </a:lvl1pPr>
              <a:lvl2pPr marL="4572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2pPr>
              <a:lvl3pPr marL="9144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3pPr>
              <a:lvl4pPr marL="13716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4pPr>
              <a:lvl5pPr marL="18288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r>
                <a:rPr lang="en-US" altLang="ja-JP" sz="3200" dirty="0"/>
                <a:t>1</a:t>
              </a:r>
              <a:endParaRPr lang="ja-JP" altLang="en-US" sz="3200"/>
            </a:p>
          </p:txBody>
        </p:sp>
      </p:grpSp>
      <p:grpSp>
        <p:nvGrpSpPr>
          <p:cNvPr id="25" name="グループ化 24">
            <a:extLst>
              <a:ext uri="{FF2B5EF4-FFF2-40B4-BE49-F238E27FC236}">
                <a16:creationId xmlns:a16="http://schemas.microsoft.com/office/drawing/2014/main" id="{ACE204F0-C0D0-BA45-84DA-F42AF20F8BA5}"/>
              </a:ext>
            </a:extLst>
          </p:cNvPr>
          <p:cNvGrpSpPr>
            <a:grpSpLocks noChangeAspect="1"/>
          </p:cNvGrpSpPr>
          <p:nvPr/>
        </p:nvGrpSpPr>
        <p:grpSpPr>
          <a:xfrm>
            <a:off x="899680" y="3389988"/>
            <a:ext cx="792000" cy="677368"/>
            <a:chOff x="3519574" y="908720"/>
            <a:chExt cx="2104851" cy="1800200"/>
          </a:xfrm>
        </p:grpSpPr>
        <p:sp>
          <p:nvSpPr>
            <p:cNvPr id="26" name="円/楕円 25">
              <a:extLst>
                <a:ext uri="{FF2B5EF4-FFF2-40B4-BE49-F238E27FC236}">
                  <a16:creationId xmlns:a16="http://schemas.microsoft.com/office/drawing/2014/main" id="{43B473DC-6183-AF4B-985C-0779F6CDFF9E}"/>
                </a:ext>
              </a:extLst>
            </p:cNvPr>
            <p:cNvSpPr>
              <a:spLocks noChangeAspect="1"/>
            </p:cNvSpPr>
            <p:nvPr/>
          </p:nvSpPr>
          <p:spPr>
            <a:xfrm>
              <a:off x="3671900" y="908720"/>
              <a:ext cx="1800200" cy="1800200"/>
            </a:xfrm>
            <a:prstGeom prst="ellipse">
              <a:avLst/>
            </a:prstGeom>
            <a:solidFill>
              <a:schemeClr val="bg1"/>
            </a:solidFill>
            <a:ln w="635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a:latin typeface="Meiryo" panose="020B0604030504040204" pitchFamily="34" charset="-128"/>
              </a:endParaRPr>
            </a:p>
          </p:txBody>
        </p:sp>
        <p:sp>
          <p:nvSpPr>
            <p:cNvPr id="27" name="テキスト プレースホルダー 3">
              <a:extLst>
                <a:ext uri="{FF2B5EF4-FFF2-40B4-BE49-F238E27FC236}">
                  <a16:creationId xmlns:a16="http://schemas.microsoft.com/office/drawing/2014/main" id="{FF2FCFA8-3512-0043-8FEF-8E18CE900175}"/>
                </a:ext>
              </a:extLst>
            </p:cNvPr>
            <p:cNvSpPr txBox="1">
              <a:spLocks/>
            </p:cNvSpPr>
            <p:nvPr/>
          </p:nvSpPr>
          <p:spPr>
            <a:xfrm>
              <a:off x="3519574" y="1184651"/>
              <a:ext cx="2104851" cy="1358607"/>
            </a:xfrm>
            <a:prstGeom prst="rect">
              <a:avLst/>
            </a:prstGeom>
          </p:spPr>
          <p:txBody>
            <a:bodyPr anchor="ctr">
              <a:noAutofit/>
            </a:bodyPr>
            <a:lstStyle>
              <a:lvl1pPr marL="0" indent="0" algn="ctr" defTabSz="914400" rtl="0" eaLnBrk="1" latinLnBrk="0" hangingPunct="1">
                <a:lnSpc>
                  <a:spcPct val="110000"/>
                </a:lnSpc>
                <a:spcBef>
                  <a:spcPts val="1000"/>
                </a:spcBef>
                <a:spcAft>
                  <a:spcPts val="0"/>
                </a:spcAft>
                <a:buFontTx/>
                <a:buNone/>
                <a:defRPr kumimoji="1" sz="9000" b="1" i="0" kern="1200">
                  <a:solidFill>
                    <a:schemeClr val="tx2"/>
                  </a:solidFill>
                  <a:latin typeface="+mn-ea"/>
                  <a:ea typeface="+mn-ea"/>
                  <a:cs typeface="+mn-cs"/>
                </a:defRPr>
              </a:lvl1pPr>
              <a:lvl2pPr marL="4572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2pPr>
              <a:lvl3pPr marL="9144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3pPr>
              <a:lvl4pPr marL="13716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4pPr>
              <a:lvl5pPr marL="18288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r>
                <a:rPr lang="en-US" altLang="ja-JP" sz="3200" dirty="0"/>
                <a:t>2</a:t>
              </a:r>
              <a:endParaRPr lang="ja-JP" altLang="en-US" sz="3200"/>
            </a:p>
          </p:txBody>
        </p:sp>
      </p:grpSp>
      <p:grpSp>
        <p:nvGrpSpPr>
          <p:cNvPr id="28" name="グループ化 27">
            <a:extLst>
              <a:ext uri="{FF2B5EF4-FFF2-40B4-BE49-F238E27FC236}">
                <a16:creationId xmlns:a16="http://schemas.microsoft.com/office/drawing/2014/main" id="{0531F1C2-BFF1-FC45-8438-E1F9CA4F7B15}"/>
              </a:ext>
            </a:extLst>
          </p:cNvPr>
          <p:cNvGrpSpPr>
            <a:grpSpLocks noChangeAspect="1"/>
          </p:cNvGrpSpPr>
          <p:nvPr/>
        </p:nvGrpSpPr>
        <p:grpSpPr>
          <a:xfrm>
            <a:off x="899680" y="4698540"/>
            <a:ext cx="792000" cy="677368"/>
            <a:chOff x="3519574" y="908720"/>
            <a:chExt cx="2104851" cy="1800200"/>
          </a:xfrm>
        </p:grpSpPr>
        <p:sp>
          <p:nvSpPr>
            <p:cNvPr id="29" name="円/楕円 28">
              <a:extLst>
                <a:ext uri="{FF2B5EF4-FFF2-40B4-BE49-F238E27FC236}">
                  <a16:creationId xmlns:a16="http://schemas.microsoft.com/office/drawing/2014/main" id="{6E93E043-7177-074E-86E7-24CC8327E6CA}"/>
                </a:ext>
              </a:extLst>
            </p:cNvPr>
            <p:cNvSpPr>
              <a:spLocks noChangeAspect="1"/>
            </p:cNvSpPr>
            <p:nvPr/>
          </p:nvSpPr>
          <p:spPr>
            <a:xfrm>
              <a:off x="3671900" y="908720"/>
              <a:ext cx="1800200" cy="1800200"/>
            </a:xfrm>
            <a:prstGeom prst="ellipse">
              <a:avLst/>
            </a:prstGeom>
            <a:solidFill>
              <a:schemeClr val="bg1"/>
            </a:solidFill>
            <a:ln w="635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a:latin typeface="Meiryo" panose="020B0604030504040204" pitchFamily="34" charset="-128"/>
              </a:endParaRPr>
            </a:p>
          </p:txBody>
        </p:sp>
        <p:sp>
          <p:nvSpPr>
            <p:cNvPr id="30" name="テキスト プレースホルダー 3">
              <a:extLst>
                <a:ext uri="{FF2B5EF4-FFF2-40B4-BE49-F238E27FC236}">
                  <a16:creationId xmlns:a16="http://schemas.microsoft.com/office/drawing/2014/main" id="{9C32025B-4AB6-8846-A653-AA82AD99E245}"/>
                </a:ext>
              </a:extLst>
            </p:cNvPr>
            <p:cNvSpPr txBox="1">
              <a:spLocks/>
            </p:cNvSpPr>
            <p:nvPr/>
          </p:nvSpPr>
          <p:spPr>
            <a:xfrm>
              <a:off x="3519574" y="1184651"/>
              <a:ext cx="2104851" cy="1358607"/>
            </a:xfrm>
            <a:prstGeom prst="rect">
              <a:avLst/>
            </a:prstGeom>
          </p:spPr>
          <p:txBody>
            <a:bodyPr anchor="ctr">
              <a:noAutofit/>
            </a:bodyPr>
            <a:lstStyle>
              <a:lvl1pPr marL="0" indent="0" algn="ctr" defTabSz="914400" rtl="0" eaLnBrk="1" latinLnBrk="0" hangingPunct="1">
                <a:lnSpc>
                  <a:spcPct val="110000"/>
                </a:lnSpc>
                <a:spcBef>
                  <a:spcPts val="1000"/>
                </a:spcBef>
                <a:spcAft>
                  <a:spcPts val="0"/>
                </a:spcAft>
                <a:buFontTx/>
                <a:buNone/>
                <a:defRPr kumimoji="1" sz="9000" b="1" i="0" kern="1200">
                  <a:solidFill>
                    <a:schemeClr val="tx2"/>
                  </a:solidFill>
                  <a:latin typeface="+mn-ea"/>
                  <a:ea typeface="+mn-ea"/>
                  <a:cs typeface="+mn-cs"/>
                </a:defRPr>
              </a:lvl1pPr>
              <a:lvl2pPr marL="4572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2pPr>
              <a:lvl3pPr marL="9144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3pPr>
              <a:lvl4pPr marL="13716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4pPr>
              <a:lvl5pPr marL="18288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r>
                <a:rPr lang="en-US" altLang="ja-JP" sz="3200" dirty="0"/>
                <a:t>3</a:t>
              </a:r>
              <a:endParaRPr lang="ja-JP" altLang="en-US" sz="3200"/>
            </a:p>
          </p:txBody>
        </p:sp>
      </p:grpSp>
      <p:cxnSp>
        <p:nvCxnSpPr>
          <p:cNvPr id="31" name="直線コネクタ 30">
            <a:extLst>
              <a:ext uri="{FF2B5EF4-FFF2-40B4-BE49-F238E27FC236}">
                <a16:creationId xmlns:a16="http://schemas.microsoft.com/office/drawing/2014/main" id="{51E47A69-BA2E-314D-8BC3-873FFFC71E3F}"/>
              </a:ext>
            </a:extLst>
          </p:cNvPr>
          <p:cNvCxnSpPr/>
          <p:nvPr/>
        </p:nvCxnSpPr>
        <p:spPr>
          <a:xfrm>
            <a:off x="972000" y="1844824"/>
            <a:ext cx="7200000" cy="0"/>
          </a:xfrm>
          <a:prstGeom prst="line">
            <a:avLst/>
          </a:prstGeom>
          <a:ln w="25400">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C6E91A31-1671-9842-8A2E-54005F779EF4}"/>
              </a:ext>
            </a:extLst>
          </p:cNvPr>
          <p:cNvCxnSpPr/>
          <p:nvPr/>
        </p:nvCxnSpPr>
        <p:spPr>
          <a:xfrm>
            <a:off x="972000" y="3068960"/>
            <a:ext cx="7200000" cy="0"/>
          </a:xfrm>
          <a:prstGeom prst="line">
            <a:avLst/>
          </a:prstGeom>
          <a:ln w="25400">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直線コネクタ 32">
            <a:extLst>
              <a:ext uri="{FF2B5EF4-FFF2-40B4-BE49-F238E27FC236}">
                <a16:creationId xmlns:a16="http://schemas.microsoft.com/office/drawing/2014/main" id="{95A3BE6B-09A5-724A-B12E-DEF91655D98D}"/>
              </a:ext>
            </a:extLst>
          </p:cNvPr>
          <p:cNvCxnSpPr/>
          <p:nvPr/>
        </p:nvCxnSpPr>
        <p:spPr>
          <a:xfrm>
            <a:off x="972000" y="4424959"/>
            <a:ext cx="7200000" cy="0"/>
          </a:xfrm>
          <a:prstGeom prst="line">
            <a:avLst/>
          </a:prstGeom>
          <a:ln w="25400">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0FEB5DB2-0B71-DE4F-B106-0EC30FCC365A}"/>
              </a:ext>
            </a:extLst>
          </p:cNvPr>
          <p:cNvCxnSpPr/>
          <p:nvPr/>
        </p:nvCxnSpPr>
        <p:spPr>
          <a:xfrm>
            <a:off x="972000" y="6093296"/>
            <a:ext cx="7200000" cy="0"/>
          </a:xfrm>
          <a:prstGeom prst="line">
            <a:avLst/>
          </a:prstGeom>
          <a:ln w="25400">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5" name="コンテンツ プレースホルダー 1">
            <a:extLst>
              <a:ext uri="{FF2B5EF4-FFF2-40B4-BE49-F238E27FC236}">
                <a16:creationId xmlns:a16="http://schemas.microsoft.com/office/drawing/2014/main" id="{0CB07C6A-508D-1845-8DC8-3CDCE6DEC580}"/>
              </a:ext>
            </a:extLst>
          </p:cNvPr>
          <p:cNvSpPr txBox="1">
            <a:spLocks/>
          </p:cNvSpPr>
          <p:nvPr/>
        </p:nvSpPr>
        <p:spPr>
          <a:xfrm>
            <a:off x="1691680" y="1985492"/>
            <a:ext cx="6751662" cy="4567362"/>
          </a:xfrm>
          <a:prstGeom prst="rect">
            <a:avLst/>
          </a:prstGeom>
        </p:spPr>
        <p:txBody>
          <a:bodyPr vert="horz" lIns="91440" tIns="45720" rIns="91440" bIns="45720" rtlCol="0">
            <a:normAutofit/>
          </a:bodyPr>
          <a:lstStyle>
            <a:lvl1pPr marL="0" indent="0" algn="l" defTabSz="914400" rtl="0" eaLnBrk="1" latinLnBrk="0" hangingPunct="1">
              <a:lnSpc>
                <a:spcPct val="110000"/>
              </a:lnSpc>
              <a:spcBef>
                <a:spcPts val="1000"/>
              </a:spcBef>
              <a:spcAft>
                <a:spcPts val="0"/>
              </a:spcAft>
              <a:buFontTx/>
              <a:buNone/>
              <a:defRPr kumimoji="1" sz="2800" b="0" i="0" kern="1200">
                <a:solidFill>
                  <a:schemeClr val="tx1"/>
                </a:solidFill>
                <a:latin typeface="+mn-ea"/>
                <a:ea typeface="+mn-ea"/>
                <a:cs typeface="+mn-cs"/>
              </a:defRPr>
            </a:lvl1pPr>
            <a:lvl2pPr marL="457200" indent="0" algn="l" defTabSz="914400" rtl="0" eaLnBrk="1" latinLnBrk="0" hangingPunct="1">
              <a:lnSpc>
                <a:spcPct val="110000"/>
              </a:lnSpc>
              <a:spcBef>
                <a:spcPts val="500"/>
              </a:spcBef>
              <a:spcAft>
                <a:spcPts val="0"/>
              </a:spcAft>
              <a:buFontTx/>
              <a:buNone/>
              <a:defRPr kumimoji="1" sz="2400" b="0" i="0" kern="1200">
                <a:solidFill>
                  <a:schemeClr val="tx1"/>
                </a:solidFill>
                <a:latin typeface="+mn-ea"/>
                <a:ea typeface="+mn-ea"/>
                <a:cs typeface="+mn-cs"/>
              </a:defRPr>
            </a:lvl2pPr>
            <a:lvl3pPr marL="914400" indent="0" algn="l" defTabSz="914400" rtl="0" eaLnBrk="1" latinLnBrk="0" hangingPunct="1">
              <a:lnSpc>
                <a:spcPct val="110000"/>
              </a:lnSpc>
              <a:spcBef>
                <a:spcPts val="500"/>
              </a:spcBef>
              <a:spcAft>
                <a:spcPts val="0"/>
              </a:spcAft>
              <a:buFontTx/>
              <a:buNone/>
              <a:defRPr kumimoji="1" sz="2000" b="0" i="0" kern="1200">
                <a:solidFill>
                  <a:schemeClr val="tx1"/>
                </a:solidFill>
                <a:latin typeface="+mn-ea"/>
                <a:ea typeface="+mn-ea"/>
                <a:cs typeface="+mn-cs"/>
              </a:defRPr>
            </a:lvl3pPr>
            <a:lvl4pPr marL="1371600" indent="0" algn="l" defTabSz="914400" rtl="0" eaLnBrk="1" latinLnBrk="0" hangingPunct="1">
              <a:lnSpc>
                <a:spcPct val="110000"/>
              </a:lnSpc>
              <a:spcBef>
                <a:spcPts val="500"/>
              </a:spcBef>
              <a:spcAft>
                <a:spcPts val="0"/>
              </a:spcAft>
              <a:buFontTx/>
              <a:buNone/>
              <a:defRPr kumimoji="1" sz="1800" b="0" i="0" kern="1200">
                <a:solidFill>
                  <a:schemeClr val="tx1"/>
                </a:solidFill>
                <a:latin typeface="+mn-ea"/>
                <a:ea typeface="+mn-ea"/>
                <a:cs typeface="+mn-cs"/>
              </a:defRPr>
            </a:lvl4pPr>
            <a:lvl5pPr marL="1828800" indent="0" algn="l" defTabSz="914400" rtl="0" eaLnBrk="1" latinLnBrk="0" hangingPunct="1">
              <a:lnSpc>
                <a:spcPct val="110000"/>
              </a:lnSpc>
              <a:spcBef>
                <a:spcPts val="500"/>
              </a:spcBef>
              <a:spcAft>
                <a:spcPts val="0"/>
              </a:spcAft>
              <a:buFontTx/>
              <a:buNone/>
              <a:defRPr kumimoji="1" sz="1800" b="0" i="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lnSpc>
                <a:spcPct val="150000"/>
              </a:lnSpc>
              <a:spcBef>
                <a:spcPts val="0"/>
              </a:spcBef>
              <a:spcAft>
                <a:spcPts val="3600"/>
              </a:spcAft>
            </a:pPr>
            <a:r>
              <a:rPr lang="en-US" altLang="ja-JP" sz="3600" b="1" kern="0">
                <a:solidFill>
                  <a:schemeClr val="accent1">
                    <a:lumMod val="75000"/>
                  </a:schemeClr>
                </a:solidFill>
              </a:rPr>
              <a:t>SDGs </a:t>
            </a:r>
            <a:r>
              <a:rPr lang="ja-JP" altLang="en-US" sz="3600" b="1" kern="0">
                <a:solidFill>
                  <a:schemeClr val="accent1">
                    <a:lumMod val="75000"/>
                  </a:schemeClr>
                </a:solidFill>
              </a:rPr>
              <a:t>ってなに？</a:t>
            </a:r>
            <a:endParaRPr lang="en-US" altLang="ja-JP" sz="3600" b="1" kern="0">
              <a:solidFill>
                <a:schemeClr val="accent1">
                  <a:lumMod val="75000"/>
                </a:schemeClr>
              </a:solidFill>
            </a:endParaRPr>
          </a:p>
          <a:p>
            <a:pPr fontAlgn="auto">
              <a:lnSpc>
                <a:spcPct val="150000"/>
              </a:lnSpc>
              <a:spcBef>
                <a:spcPts val="0"/>
              </a:spcBef>
              <a:spcAft>
                <a:spcPts val="3600"/>
              </a:spcAft>
            </a:pPr>
            <a:r>
              <a:rPr lang="en-US" altLang="ja-JP" sz="3600" b="1" kern="0">
                <a:solidFill>
                  <a:schemeClr val="accent1">
                    <a:lumMod val="75000"/>
                  </a:schemeClr>
                </a:solidFill>
              </a:rPr>
              <a:t>SDGs </a:t>
            </a:r>
            <a:r>
              <a:rPr lang="ja-JP" altLang="en-US" sz="3600" b="1" kern="0">
                <a:solidFill>
                  <a:schemeClr val="accent1">
                    <a:lumMod val="75000"/>
                  </a:schemeClr>
                </a:solidFill>
              </a:rPr>
              <a:t>ってどうしてできたの？</a:t>
            </a:r>
            <a:endParaRPr lang="en-US" altLang="ja-JP" sz="3600" b="1" kern="0">
              <a:solidFill>
                <a:schemeClr val="accent1">
                  <a:lumMod val="75000"/>
                </a:schemeClr>
              </a:solidFill>
            </a:endParaRPr>
          </a:p>
          <a:p>
            <a:pPr fontAlgn="auto">
              <a:lnSpc>
                <a:spcPct val="150000"/>
              </a:lnSpc>
              <a:spcBef>
                <a:spcPts val="0"/>
              </a:spcBef>
            </a:pPr>
            <a:r>
              <a:rPr lang="ja-JP" altLang="en-US" sz="3600" b="1" kern="0">
                <a:solidFill>
                  <a:schemeClr val="accent1">
                    <a:lumMod val="75000"/>
                  </a:schemeClr>
                </a:solidFill>
              </a:rPr>
              <a:t>みんなで考えよう</a:t>
            </a:r>
            <a:endParaRPr lang="en-US" altLang="ja-JP" sz="3600" b="1" kern="0">
              <a:solidFill>
                <a:schemeClr val="accent1">
                  <a:lumMod val="75000"/>
                </a:schemeClr>
              </a:solidFill>
            </a:endParaRPr>
          </a:p>
          <a:p>
            <a:pPr fontAlgn="auto">
              <a:lnSpc>
                <a:spcPct val="120000"/>
              </a:lnSpc>
              <a:spcBef>
                <a:spcPts val="0"/>
              </a:spcBef>
            </a:pPr>
            <a:r>
              <a:rPr lang="ja-JP" altLang="en-US" sz="2200" b="1" kern="0">
                <a:solidFill>
                  <a:schemeClr val="accent1">
                    <a:lumMod val="75000"/>
                  </a:schemeClr>
                </a:solidFill>
              </a:rPr>
              <a:t>（今日からできることはなんだろう？）</a:t>
            </a:r>
            <a:endParaRPr lang="en-US" altLang="ja-JP" sz="2200" b="1" kern="0" dirty="0">
              <a:solidFill>
                <a:schemeClr val="accent1">
                  <a:lumMod val="75000"/>
                </a:schemeClr>
              </a:solidFill>
            </a:endParaRPr>
          </a:p>
        </p:txBody>
      </p:sp>
    </p:spTree>
    <p:extLst>
      <p:ext uri="{BB962C8B-B14F-4D97-AF65-F5344CB8AC3E}">
        <p14:creationId xmlns:p14="http://schemas.microsoft.com/office/powerpoint/2010/main" val="31878694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E43AA39-852D-47DB-82AC-D9DFAB64846D}"/>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19</a:t>
            </a:fld>
            <a:endParaRPr lang="en-US" altLang="ja-JP"/>
          </a:p>
        </p:txBody>
      </p:sp>
      <p:sp>
        <p:nvSpPr>
          <p:cNvPr id="12" name="タイトル 11">
            <a:extLst>
              <a:ext uri="{FF2B5EF4-FFF2-40B4-BE49-F238E27FC236}">
                <a16:creationId xmlns:a16="http://schemas.microsoft.com/office/drawing/2014/main" id="{1DBFAE9F-EFBD-1245-8ED4-AC819BDEFEB0}"/>
              </a:ext>
            </a:extLst>
          </p:cNvPr>
          <p:cNvSpPr>
            <a:spLocks noGrp="1"/>
          </p:cNvSpPr>
          <p:nvPr>
            <p:ph type="title"/>
          </p:nvPr>
        </p:nvSpPr>
        <p:spPr>
          <a:xfrm>
            <a:off x="520700" y="620688"/>
            <a:ext cx="8102600" cy="648000"/>
          </a:xfrm>
        </p:spPr>
        <p:txBody>
          <a:bodyPr/>
          <a:lstStyle/>
          <a:p>
            <a:r>
              <a:rPr lang="ja-JP" altLang="en-US"/>
              <a:t>やってみよう！</a:t>
            </a:r>
          </a:p>
        </p:txBody>
      </p:sp>
      <p:sp>
        <p:nvSpPr>
          <p:cNvPr id="13" name="テキスト プレースホルダー 12">
            <a:extLst>
              <a:ext uri="{FF2B5EF4-FFF2-40B4-BE49-F238E27FC236}">
                <a16:creationId xmlns:a16="http://schemas.microsoft.com/office/drawing/2014/main" id="{C4CC4C5E-A375-5E4D-821A-39E5E138F7CE}"/>
              </a:ext>
            </a:extLst>
          </p:cNvPr>
          <p:cNvSpPr>
            <a:spLocks noGrp="1"/>
          </p:cNvSpPr>
          <p:nvPr>
            <p:ph type="body" sz="quarter" idx="13"/>
          </p:nvPr>
        </p:nvSpPr>
        <p:spPr>
          <a:xfrm>
            <a:off x="668073" y="121092"/>
            <a:ext cx="7145411" cy="459568"/>
          </a:xfrm>
        </p:spPr>
        <p:txBody>
          <a:bodyPr/>
          <a:lstStyle/>
          <a:p>
            <a:r>
              <a:rPr lang="ja-JP" altLang="en-US"/>
              <a:t>みんなで考えよう</a:t>
            </a:r>
          </a:p>
        </p:txBody>
      </p:sp>
      <p:sp>
        <p:nvSpPr>
          <p:cNvPr id="14" name="テキスト プレースホルダー 13">
            <a:extLst>
              <a:ext uri="{FF2B5EF4-FFF2-40B4-BE49-F238E27FC236}">
                <a16:creationId xmlns:a16="http://schemas.microsoft.com/office/drawing/2014/main" id="{A670FEB6-A581-9447-B15D-7A60D81D18D9}"/>
              </a:ext>
            </a:extLst>
          </p:cNvPr>
          <p:cNvSpPr>
            <a:spLocks noGrp="1"/>
          </p:cNvSpPr>
          <p:nvPr>
            <p:ph type="body" sz="quarter" idx="14"/>
          </p:nvPr>
        </p:nvSpPr>
        <p:spPr>
          <a:xfrm>
            <a:off x="272073" y="142084"/>
            <a:ext cx="321751" cy="388812"/>
          </a:xfrm>
        </p:spPr>
        <p:txBody>
          <a:bodyPr/>
          <a:lstStyle/>
          <a:p>
            <a:r>
              <a:rPr lang="en-US" altLang="ja-JP" dirty="0"/>
              <a:t>3</a:t>
            </a:r>
            <a:endParaRPr lang="ja-JP" altLang="en-US"/>
          </a:p>
        </p:txBody>
      </p:sp>
      <p:pic>
        <p:nvPicPr>
          <p:cNvPr id="31" name="図 30">
            <a:extLst>
              <a:ext uri="{FF2B5EF4-FFF2-40B4-BE49-F238E27FC236}">
                <a16:creationId xmlns:a16="http://schemas.microsoft.com/office/drawing/2014/main" id="{A073D8AD-903A-47EF-8119-D9418FDC16D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18991" y="1358875"/>
            <a:ext cx="7106018" cy="5041995"/>
          </a:xfrm>
          <a:prstGeom prst="rect">
            <a:avLst/>
          </a:prstGeom>
          <a:effectLst>
            <a:outerShdw blurRad="76200" dist="76200" dir="3600000" algn="tl" rotWithShape="0">
              <a:prstClr val="black">
                <a:alpha val="30000"/>
              </a:prstClr>
            </a:outerShdw>
          </a:effectLst>
        </p:spPr>
      </p:pic>
      <p:sp>
        <p:nvSpPr>
          <p:cNvPr id="32" name="四角形: 角を丸くする 31">
            <a:extLst>
              <a:ext uri="{FF2B5EF4-FFF2-40B4-BE49-F238E27FC236}">
                <a16:creationId xmlns:a16="http://schemas.microsoft.com/office/drawing/2014/main" id="{5AE06009-D979-4374-97D1-CB9778BA5604}"/>
              </a:ext>
            </a:extLst>
          </p:cNvPr>
          <p:cNvSpPr/>
          <p:nvPr/>
        </p:nvSpPr>
        <p:spPr bwMode="auto">
          <a:xfrm>
            <a:off x="1187624" y="5315063"/>
            <a:ext cx="3264308" cy="811817"/>
          </a:xfrm>
          <a:prstGeom prst="roundRect">
            <a:avLst/>
          </a:prstGeom>
          <a:noFill/>
          <a:ln w="76200"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spTree>
    <p:extLst>
      <p:ext uri="{BB962C8B-B14F-4D97-AF65-F5344CB8AC3E}">
        <p14:creationId xmlns:p14="http://schemas.microsoft.com/office/powerpoint/2010/main" val="1377272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ローチャート: 代替処理 2">
            <a:extLst>
              <a:ext uri="{FF2B5EF4-FFF2-40B4-BE49-F238E27FC236}">
                <a16:creationId xmlns:a16="http://schemas.microsoft.com/office/drawing/2014/main" id="{4E458CB0-9FF5-4FCC-B556-BC1133735930}"/>
              </a:ext>
            </a:extLst>
          </p:cNvPr>
          <p:cNvSpPr/>
          <p:nvPr/>
        </p:nvSpPr>
        <p:spPr bwMode="auto">
          <a:xfrm>
            <a:off x="520700" y="1504018"/>
            <a:ext cx="3619252" cy="4949317"/>
          </a:xfrm>
          <a:prstGeom prst="flowChartAlternateProcess">
            <a:avLst/>
          </a:prstGeom>
          <a:solidFill>
            <a:schemeClr val="accent1">
              <a:lumMod val="40000"/>
              <a:lumOff val="60000"/>
            </a:schemeClr>
          </a:solidFill>
          <a:ln w="9525" cap="flat" cmpd="sng" algn="ctr">
            <a:noFill/>
            <a:prstDash val="solid"/>
            <a:round/>
            <a:headEnd type="none" w="med" len="med"/>
            <a:tailEnd type="none" w="med" len="med"/>
          </a:ln>
          <a:effectLst>
            <a:softEdge rad="152400"/>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sp>
        <p:nvSpPr>
          <p:cNvPr id="2" name="スライド番号プレースホルダー 1">
            <a:extLst>
              <a:ext uri="{FF2B5EF4-FFF2-40B4-BE49-F238E27FC236}">
                <a16:creationId xmlns:a16="http://schemas.microsoft.com/office/drawing/2014/main" id="{9E43AA39-852D-47DB-82AC-D9DFAB64846D}"/>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20</a:t>
            </a:fld>
            <a:endParaRPr lang="en-US" altLang="ja-JP"/>
          </a:p>
        </p:txBody>
      </p:sp>
      <p:sp>
        <p:nvSpPr>
          <p:cNvPr id="4" name="タイトル 3">
            <a:extLst>
              <a:ext uri="{FF2B5EF4-FFF2-40B4-BE49-F238E27FC236}">
                <a16:creationId xmlns:a16="http://schemas.microsoft.com/office/drawing/2014/main" id="{270949E0-7177-E941-BF72-7F865FA13E3E}"/>
              </a:ext>
            </a:extLst>
          </p:cNvPr>
          <p:cNvSpPr>
            <a:spLocks noGrp="1"/>
          </p:cNvSpPr>
          <p:nvPr>
            <p:ph type="title"/>
          </p:nvPr>
        </p:nvSpPr>
        <p:spPr>
          <a:xfrm>
            <a:off x="520700" y="620688"/>
            <a:ext cx="8102600" cy="648000"/>
          </a:xfrm>
        </p:spPr>
        <p:txBody>
          <a:bodyPr/>
          <a:lstStyle/>
          <a:p>
            <a:r>
              <a:rPr lang="ja-JP" altLang="en-US"/>
              <a:t>できることから始めてみよう</a:t>
            </a:r>
            <a:r>
              <a:rPr lang="en-US" altLang="ja-JP" dirty="0"/>
              <a:t>!</a:t>
            </a:r>
            <a:endParaRPr lang="ja-JP" altLang="en-US"/>
          </a:p>
        </p:txBody>
      </p:sp>
      <p:sp>
        <p:nvSpPr>
          <p:cNvPr id="5" name="テキスト プレースホルダー 4">
            <a:extLst>
              <a:ext uri="{FF2B5EF4-FFF2-40B4-BE49-F238E27FC236}">
                <a16:creationId xmlns:a16="http://schemas.microsoft.com/office/drawing/2014/main" id="{ACCCA05F-DA2D-8B40-A284-9C6D6A95ADCA}"/>
              </a:ext>
            </a:extLst>
          </p:cNvPr>
          <p:cNvSpPr>
            <a:spLocks noGrp="1"/>
          </p:cNvSpPr>
          <p:nvPr>
            <p:ph type="body" sz="quarter" idx="13"/>
          </p:nvPr>
        </p:nvSpPr>
        <p:spPr>
          <a:xfrm>
            <a:off x="668073" y="121092"/>
            <a:ext cx="7145411" cy="459568"/>
          </a:xfrm>
        </p:spPr>
        <p:txBody>
          <a:bodyPr/>
          <a:lstStyle/>
          <a:p>
            <a:r>
              <a:rPr lang="ja-JP" altLang="en-US"/>
              <a:t>みんなで考えよう</a:t>
            </a:r>
          </a:p>
        </p:txBody>
      </p:sp>
      <p:sp>
        <p:nvSpPr>
          <p:cNvPr id="7" name="テキスト プレースホルダー 6">
            <a:extLst>
              <a:ext uri="{FF2B5EF4-FFF2-40B4-BE49-F238E27FC236}">
                <a16:creationId xmlns:a16="http://schemas.microsoft.com/office/drawing/2014/main" id="{814F10F9-E56C-2B44-A9C3-950D2C5DDA17}"/>
              </a:ext>
            </a:extLst>
          </p:cNvPr>
          <p:cNvSpPr>
            <a:spLocks noGrp="1"/>
          </p:cNvSpPr>
          <p:nvPr>
            <p:ph type="body" sz="quarter" idx="14"/>
          </p:nvPr>
        </p:nvSpPr>
        <p:spPr>
          <a:xfrm>
            <a:off x="272073" y="142084"/>
            <a:ext cx="321751" cy="388812"/>
          </a:xfrm>
        </p:spPr>
        <p:txBody>
          <a:bodyPr/>
          <a:lstStyle/>
          <a:p>
            <a:r>
              <a:rPr lang="en-US" altLang="ja-JP" dirty="0"/>
              <a:t>3</a:t>
            </a:r>
            <a:endParaRPr lang="ja-JP" altLang="en-US"/>
          </a:p>
        </p:txBody>
      </p:sp>
      <p:pic>
        <p:nvPicPr>
          <p:cNvPr id="8" name="図 7">
            <a:extLst>
              <a:ext uri="{FF2B5EF4-FFF2-40B4-BE49-F238E27FC236}">
                <a16:creationId xmlns:a16="http://schemas.microsoft.com/office/drawing/2014/main" id="{D0CA0841-47BB-4C95-9B6B-1F45BB5CCC11}"/>
              </a:ext>
            </a:extLst>
          </p:cNvPr>
          <p:cNvPicPr>
            <a:picLocks noChangeAspect="1"/>
          </p:cNvPicPr>
          <p:nvPr/>
        </p:nvPicPr>
        <p:blipFill>
          <a:blip r:embed="rId4"/>
          <a:stretch>
            <a:fillRect/>
          </a:stretch>
        </p:blipFill>
        <p:spPr>
          <a:xfrm>
            <a:off x="841501" y="4034318"/>
            <a:ext cx="2509914" cy="2183625"/>
          </a:xfrm>
          <a:prstGeom prst="rect">
            <a:avLst/>
          </a:prstGeom>
        </p:spPr>
      </p:pic>
      <p:pic>
        <p:nvPicPr>
          <p:cNvPr id="16" name="図 15">
            <a:extLst>
              <a:ext uri="{FF2B5EF4-FFF2-40B4-BE49-F238E27FC236}">
                <a16:creationId xmlns:a16="http://schemas.microsoft.com/office/drawing/2014/main" id="{FEE5692B-0498-4F93-9610-74E4FA6D9355}"/>
              </a:ext>
            </a:extLst>
          </p:cNvPr>
          <p:cNvPicPr>
            <a:picLocks noChangeAspect="1"/>
          </p:cNvPicPr>
          <p:nvPr/>
        </p:nvPicPr>
        <p:blipFill>
          <a:blip r:embed="rId5"/>
          <a:stretch>
            <a:fillRect/>
          </a:stretch>
        </p:blipFill>
        <p:spPr>
          <a:xfrm>
            <a:off x="976788" y="1786047"/>
            <a:ext cx="2705094" cy="1989746"/>
          </a:xfrm>
          <a:prstGeom prst="rect">
            <a:avLst/>
          </a:prstGeom>
        </p:spPr>
      </p:pic>
      <p:pic>
        <p:nvPicPr>
          <p:cNvPr id="20" name="図 19">
            <a:extLst>
              <a:ext uri="{FF2B5EF4-FFF2-40B4-BE49-F238E27FC236}">
                <a16:creationId xmlns:a16="http://schemas.microsoft.com/office/drawing/2014/main" id="{4237319C-CA4C-4A78-9F37-F4D033F80C6A}"/>
              </a:ext>
            </a:extLst>
          </p:cNvPr>
          <p:cNvPicPr>
            <a:picLocks noChangeAspect="1"/>
          </p:cNvPicPr>
          <p:nvPr/>
        </p:nvPicPr>
        <p:blipFill>
          <a:blip r:embed="rId6"/>
          <a:stretch>
            <a:fillRect/>
          </a:stretch>
        </p:blipFill>
        <p:spPr>
          <a:xfrm>
            <a:off x="5726958" y="3642862"/>
            <a:ext cx="2655453" cy="2655453"/>
          </a:xfrm>
          <a:prstGeom prst="rect">
            <a:avLst/>
          </a:prstGeom>
        </p:spPr>
      </p:pic>
      <p:pic>
        <p:nvPicPr>
          <p:cNvPr id="40" name="図 39">
            <a:extLst>
              <a:ext uri="{FF2B5EF4-FFF2-40B4-BE49-F238E27FC236}">
                <a16:creationId xmlns:a16="http://schemas.microsoft.com/office/drawing/2014/main" id="{0696C250-F41C-4DCE-9591-13708C0F1D9F}"/>
              </a:ext>
            </a:extLst>
          </p:cNvPr>
          <p:cNvPicPr>
            <a:picLocks noChangeAspect="1"/>
          </p:cNvPicPr>
          <p:nvPr/>
        </p:nvPicPr>
        <p:blipFill>
          <a:blip r:embed="rId7"/>
          <a:stretch>
            <a:fillRect/>
          </a:stretch>
        </p:blipFill>
        <p:spPr>
          <a:xfrm rot="10800000" flipH="1">
            <a:off x="4139999" y="2393034"/>
            <a:ext cx="1485810" cy="762000"/>
          </a:xfrm>
          <a:prstGeom prst="rect">
            <a:avLst/>
          </a:prstGeom>
        </p:spPr>
      </p:pic>
      <p:pic>
        <p:nvPicPr>
          <p:cNvPr id="41" name="図 40">
            <a:extLst>
              <a:ext uri="{FF2B5EF4-FFF2-40B4-BE49-F238E27FC236}">
                <a16:creationId xmlns:a16="http://schemas.microsoft.com/office/drawing/2014/main" id="{3E3A863C-45EF-4659-BCA4-AE6F1A6DC5D9}"/>
              </a:ext>
            </a:extLst>
          </p:cNvPr>
          <p:cNvPicPr>
            <a:picLocks noChangeAspect="1"/>
          </p:cNvPicPr>
          <p:nvPr/>
        </p:nvPicPr>
        <p:blipFill>
          <a:blip r:embed="rId7"/>
          <a:stretch>
            <a:fillRect/>
          </a:stretch>
        </p:blipFill>
        <p:spPr>
          <a:xfrm rot="10800000" flipH="1">
            <a:off x="4140000" y="4591981"/>
            <a:ext cx="1485810" cy="762000"/>
          </a:xfrm>
          <a:prstGeom prst="rect">
            <a:avLst/>
          </a:prstGeom>
        </p:spPr>
      </p:pic>
      <p:pic>
        <p:nvPicPr>
          <p:cNvPr id="45" name="図 44">
            <a:extLst>
              <a:ext uri="{FF2B5EF4-FFF2-40B4-BE49-F238E27FC236}">
                <a16:creationId xmlns:a16="http://schemas.microsoft.com/office/drawing/2014/main" id="{32E99119-C6E5-45A3-8650-B211E42D62A3}"/>
              </a:ext>
            </a:extLst>
          </p:cNvPr>
          <p:cNvPicPr>
            <a:picLocks noChangeAspect="1"/>
          </p:cNvPicPr>
          <p:nvPr/>
        </p:nvPicPr>
        <p:blipFill>
          <a:blip r:embed="rId8"/>
          <a:stretch>
            <a:fillRect/>
          </a:stretch>
        </p:blipFill>
        <p:spPr>
          <a:xfrm>
            <a:off x="5726958" y="1564058"/>
            <a:ext cx="2759006" cy="2190651"/>
          </a:xfrm>
          <a:prstGeom prst="rect">
            <a:avLst/>
          </a:prstGeom>
        </p:spPr>
      </p:pic>
      <p:graphicFrame>
        <p:nvGraphicFramePr>
          <p:cNvPr id="6" name="オブジェクト 5">
            <a:extLst>
              <a:ext uri="{FF2B5EF4-FFF2-40B4-BE49-F238E27FC236}">
                <a16:creationId xmlns:a16="http://schemas.microsoft.com/office/drawing/2014/main" id="{B8D18B95-A254-4D57-AE6B-29F3F4F922B0}"/>
              </a:ext>
            </a:extLst>
          </p:cNvPr>
          <p:cNvGraphicFramePr>
            <a:graphicFrameLocks noChangeAspect="1"/>
          </p:cNvGraphicFramePr>
          <p:nvPr>
            <p:extLst>
              <p:ext uri="{D42A27DB-BD31-4B8C-83A1-F6EECF244321}">
                <p14:modId xmlns:p14="http://schemas.microsoft.com/office/powerpoint/2010/main" val="1194777675"/>
              </p:ext>
            </p:extLst>
          </p:nvPr>
        </p:nvGraphicFramePr>
        <p:xfrm>
          <a:off x="4716016" y="508576"/>
          <a:ext cx="819150" cy="457200"/>
        </p:xfrm>
        <a:graphic>
          <a:graphicData uri="http://schemas.openxmlformats.org/presentationml/2006/ole">
            <mc:AlternateContent xmlns:mc="http://schemas.openxmlformats.org/markup-compatibility/2006">
              <mc:Choice xmlns:v="urn:schemas-microsoft-com:vml" Requires="v">
                <p:oleObj spid="_x0000_s12300" name="Document" r:id="rId9" imgW="819326" imgH="456880" progId="Word.Document.12">
                  <p:embed/>
                </p:oleObj>
              </mc:Choice>
              <mc:Fallback>
                <p:oleObj name="Document" r:id="rId9" imgW="819326" imgH="456880" progId="Word.Document.12">
                  <p:embed/>
                  <p:pic>
                    <p:nvPicPr>
                      <p:cNvPr id="0" name=""/>
                      <p:cNvPicPr/>
                      <p:nvPr/>
                    </p:nvPicPr>
                    <p:blipFill>
                      <a:blip r:embed="rId10"/>
                      <a:stretch>
                        <a:fillRect/>
                      </a:stretch>
                    </p:blipFill>
                    <p:spPr>
                      <a:xfrm>
                        <a:off x="4716016" y="508576"/>
                        <a:ext cx="819150" cy="457200"/>
                      </a:xfrm>
                      <a:prstGeom prst="rect">
                        <a:avLst/>
                      </a:prstGeom>
                    </p:spPr>
                  </p:pic>
                </p:oleObj>
              </mc:Fallback>
            </mc:AlternateContent>
          </a:graphicData>
        </a:graphic>
      </p:graphicFrame>
    </p:spTree>
    <p:extLst>
      <p:ext uri="{BB962C8B-B14F-4D97-AF65-F5344CB8AC3E}">
        <p14:creationId xmlns:p14="http://schemas.microsoft.com/office/powerpoint/2010/main" val="3251029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雲 4">
            <a:extLst>
              <a:ext uri="{FF2B5EF4-FFF2-40B4-BE49-F238E27FC236}">
                <a16:creationId xmlns:a16="http://schemas.microsoft.com/office/drawing/2014/main" id="{1D51EA64-3D44-4F86-B359-DDAEB8942987}"/>
              </a:ext>
            </a:extLst>
          </p:cNvPr>
          <p:cNvSpPr/>
          <p:nvPr/>
        </p:nvSpPr>
        <p:spPr bwMode="auto">
          <a:xfrm>
            <a:off x="1063040" y="1664648"/>
            <a:ext cx="6853901" cy="2531469"/>
          </a:xfrm>
          <a:prstGeom prst="cloud">
            <a:avLst/>
          </a:prstGeom>
          <a:solidFill>
            <a:schemeClr val="accent1">
              <a:lumMod val="20000"/>
              <a:lumOff val="80000"/>
            </a:schemeClr>
          </a:solidFill>
          <a:ln w="381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pic>
        <p:nvPicPr>
          <p:cNvPr id="3" name="図 2">
            <a:extLst>
              <a:ext uri="{FF2B5EF4-FFF2-40B4-BE49-F238E27FC236}">
                <a16:creationId xmlns:a16="http://schemas.microsoft.com/office/drawing/2014/main" id="{1E4A50BF-8308-471A-9621-FEC6C364F904}"/>
              </a:ext>
            </a:extLst>
          </p:cNvPr>
          <p:cNvPicPr>
            <a:picLocks noChangeAspect="1"/>
          </p:cNvPicPr>
          <p:nvPr/>
        </p:nvPicPr>
        <p:blipFill rotWithShape="1">
          <a:blip r:embed="rId4">
            <a:clrChange>
              <a:clrFrom>
                <a:srgbClr val="FFFFFF"/>
              </a:clrFrom>
              <a:clrTo>
                <a:srgbClr val="FFFFFF">
                  <a:alpha val="0"/>
                </a:srgbClr>
              </a:clrTo>
            </a:clrChange>
          </a:blip>
          <a:srcRect t="48899"/>
          <a:stretch/>
        </p:blipFill>
        <p:spPr>
          <a:xfrm>
            <a:off x="2918553" y="3021228"/>
            <a:ext cx="3305675" cy="1420125"/>
          </a:xfrm>
          <a:prstGeom prst="rect">
            <a:avLst/>
          </a:prstGeom>
        </p:spPr>
      </p:pic>
      <p:sp>
        <p:nvSpPr>
          <p:cNvPr id="2" name="スライド番号プレースホルダー 1">
            <a:extLst>
              <a:ext uri="{FF2B5EF4-FFF2-40B4-BE49-F238E27FC236}">
                <a16:creationId xmlns:a16="http://schemas.microsoft.com/office/drawing/2014/main" id="{9E43AA39-852D-47DB-82AC-D9DFAB64846D}"/>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21</a:t>
            </a:fld>
            <a:endParaRPr lang="en-US" altLang="ja-JP"/>
          </a:p>
        </p:txBody>
      </p:sp>
      <p:sp>
        <p:nvSpPr>
          <p:cNvPr id="12" name="タイトル 11">
            <a:extLst>
              <a:ext uri="{FF2B5EF4-FFF2-40B4-BE49-F238E27FC236}">
                <a16:creationId xmlns:a16="http://schemas.microsoft.com/office/drawing/2014/main" id="{E2FB6AE0-1278-E947-A822-DA15F1675275}"/>
              </a:ext>
            </a:extLst>
          </p:cNvPr>
          <p:cNvSpPr>
            <a:spLocks noGrp="1"/>
          </p:cNvSpPr>
          <p:nvPr>
            <p:ph type="title"/>
          </p:nvPr>
        </p:nvSpPr>
        <p:spPr>
          <a:xfrm>
            <a:off x="520700" y="620688"/>
            <a:ext cx="8102600" cy="648000"/>
          </a:xfrm>
        </p:spPr>
        <p:txBody>
          <a:bodyPr/>
          <a:lstStyle/>
          <a:p>
            <a:r>
              <a:rPr lang="ja-JP" altLang="en-US" dirty="0"/>
              <a:t>できることから始めてみよう</a:t>
            </a:r>
            <a:r>
              <a:rPr lang="en-US" altLang="ja-JP" dirty="0"/>
              <a:t>!</a:t>
            </a:r>
            <a:endParaRPr lang="ja-JP" altLang="en-US" dirty="0"/>
          </a:p>
        </p:txBody>
      </p:sp>
      <p:sp>
        <p:nvSpPr>
          <p:cNvPr id="14" name="テキスト プレースホルダー 13">
            <a:extLst>
              <a:ext uri="{FF2B5EF4-FFF2-40B4-BE49-F238E27FC236}">
                <a16:creationId xmlns:a16="http://schemas.microsoft.com/office/drawing/2014/main" id="{A812D992-3CF2-F745-AF30-7F587DD198E5}"/>
              </a:ext>
            </a:extLst>
          </p:cNvPr>
          <p:cNvSpPr>
            <a:spLocks noGrp="1"/>
          </p:cNvSpPr>
          <p:nvPr>
            <p:ph type="body" sz="quarter" idx="13"/>
          </p:nvPr>
        </p:nvSpPr>
        <p:spPr>
          <a:xfrm>
            <a:off x="668073" y="121092"/>
            <a:ext cx="7145411" cy="459568"/>
          </a:xfrm>
        </p:spPr>
        <p:txBody>
          <a:bodyPr/>
          <a:lstStyle/>
          <a:p>
            <a:r>
              <a:rPr lang="ja-JP" altLang="en-US"/>
              <a:t>みんなで考えよう</a:t>
            </a:r>
          </a:p>
        </p:txBody>
      </p:sp>
      <p:sp>
        <p:nvSpPr>
          <p:cNvPr id="17" name="テキスト プレースホルダー 16">
            <a:extLst>
              <a:ext uri="{FF2B5EF4-FFF2-40B4-BE49-F238E27FC236}">
                <a16:creationId xmlns:a16="http://schemas.microsoft.com/office/drawing/2014/main" id="{15ED92D7-EA46-764B-90D6-C800E77FB112}"/>
              </a:ext>
            </a:extLst>
          </p:cNvPr>
          <p:cNvSpPr>
            <a:spLocks noGrp="1"/>
          </p:cNvSpPr>
          <p:nvPr>
            <p:ph type="body" sz="quarter" idx="14"/>
          </p:nvPr>
        </p:nvSpPr>
        <p:spPr>
          <a:xfrm>
            <a:off x="272073" y="142084"/>
            <a:ext cx="321751" cy="388812"/>
          </a:xfrm>
        </p:spPr>
        <p:txBody>
          <a:bodyPr/>
          <a:lstStyle/>
          <a:p>
            <a:r>
              <a:rPr lang="en-US" altLang="ja-JP" dirty="0"/>
              <a:t>3</a:t>
            </a:r>
            <a:endParaRPr lang="ja-JP" altLang="en-US"/>
          </a:p>
        </p:txBody>
      </p:sp>
      <p:pic>
        <p:nvPicPr>
          <p:cNvPr id="8" name="図 7">
            <a:extLst>
              <a:ext uri="{FF2B5EF4-FFF2-40B4-BE49-F238E27FC236}">
                <a16:creationId xmlns:a16="http://schemas.microsoft.com/office/drawing/2014/main" id="{42D2CB06-558F-4445-B74F-F079AC27BDC4}"/>
              </a:ext>
            </a:extLst>
          </p:cNvPr>
          <p:cNvPicPr>
            <a:picLocks noChangeAspect="1"/>
          </p:cNvPicPr>
          <p:nvPr/>
        </p:nvPicPr>
        <p:blipFill>
          <a:blip r:embed="rId5"/>
          <a:stretch>
            <a:fillRect/>
          </a:stretch>
        </p:blipFill>
        <p:spPr>
          <a:xfrm>
            <a:off x="2579738" y="1643209"/>
            <a:ext cx="1342148" cy="1342148"/>
          </a:xfrm>
          <a:prstGeom prst="rect">
            <a:avLst/>
          </a:prstGeom>
        </p:spPr>
      </p:pic>
      <p:pic>
        <p:nvPicPr>
          <p:cNvPr id="16" name="図 15">
            <a:extLst>
              <a:ext uri="{FF2B5EF4-FFF2-40B4-BE49-F238E27FC236}">
                <a16:creationId xmlns:a16="http://schemas.microsoft.com/office/drawing/2014/main" id="{37316DCA-F1EB-471E-A803-A3B8494A5560}"/>
              </a:ext>
            </a:extLst>
          </p:cNvPr>
          <p:cNvPicPr>
            <a:picLocks noChangeAspect="1"/>
          </p:cNvPicPr>
          <p:nvPr/>
        </p:nvPicPr>
        <p:blipFill>
          <a:blip r:embed="rId6"/>
          <a:stretch>
            <a:fillRect/>
          </a:stretch>
        </p:blipFill>
        <p:spPr>
          <a:xfrm>
            <a:off x="6147584" y="3021227"/>
            <a:ext cx="1417266" cy="1268453"/>
          </a:xfrm>
          <a:prstGeom prst="rect">
            <a:avLst/>
          </a:prstGeom>
        </p:spPr>
      </p:pic>
      <p:pic>
        <p:nvPicPr>
          <p:cNvPr id="18" name="図 17">
            <a:extLst>
              <a:ext uri="{FF2B5EF4-FFF2-40B4-BE49-F238E27FC236}">
                <a16:creationId xmlns:a16="http://schemas.microsoft.com/office/drawing/2014/main" id="{CC05FC3B-DC95-4B6A-9CBF-F373D6F6FB78}"/>
              </a:ext>
            </a:extLst>
          </p:cNvPr>
          <p:cNvPicPr>
            <a:picLocks noChangeAspect="1"/>
          </p:cNvPicPr>
          <p:nvPr/>
        </p:nvPicPr>
        <p:blipFill>
          <a:blip r:embed="rId7"/>
          <a:stretch>
            <a:fillRect/>
          </a:stretch>
        </p:blipFill>
        <p:spPr>
          <a:xfrm>
            <a:off x="5403004" y="1591487"/>
            <a:ext cx="1429739" cy="1429739"/>
          </a:xfrm>
          <a:prstGeom prst="rect">
            <a:avLst/>
          </a:prstGeom>
        </p:spPr>
      </p:pic>
      <p:pic>
        <p:nvPicPr>
          <p:cNvPr id="21" name="図 20">
            <a:extLst>
              <a:ext uri="{FF2B5EF4-FFF2-40B4-BE49-F238E27FC236}">
                <a16:creationId xmlns:a16="http://schemas.microsoft.com/office/drawing/2014/main" id="{829157EE-FBA1-4CCF-9A5A-F394CA006F02}"/>
              </a:ext>
            </a:extLst>
          </p:cNvPr>
          <p:cNvPicPr>
            <a:picLocks noChangeAspect="1"/>
          </p:cNvPicPr>
          <p:nvPr/>
        </p:nvPicPr>
        <p:blipFill>
          <a:blip r:embed="rId8"/>
          <a:stretch>
            <a:fillRect/>
          </a:stretch>
        </p:blipFill>
        <p:spPr>
          <a:xfrm>
            <a:off x="1278540" y="2912329"/>
            <a:ext cx="1683153" cy="1317067"/>
          </a:xfrm>
          <a:prstGeom prst="rect">
            <a:avLst/>
          </a:prstGeom>
        </p:spPr>
      </p:pic>
      <p:pic>
        <p:nvPicPr>
          <p:cNvPr id="25" name="図 24">
            <a:extLst>
              <a:ext uri="{FF2B5EF4-FFF2-40B4-BE49-F238E27FC236}">
                <a16:creationId xmlns:a16="http://schemas.microsoft.com/office/drawing/2014/main" id="{40E08F37-0177-4224-9DA1-B603487DFAF2}"/>
              </a:ext>
            </a:extLst>
          </p:cNvPr>
          <p:cNvPicPr>
            <a:picLocks noChangeAspect="1"/>
          </p:cNvPicPr>
          <p:nvPr/>
        </p:nvPicPr>
        <p:blipFill>
          <a:blip r:embed="rId9"/>
          <a:stretch>
            <a:fillRect/>
          </a:stretch>
        </p:blipFill>
        <p:spPr>
          <a:xfrm>
            <a:off x="7640844" y="2912329"/>
            <a:ext cx="710643" cy="710643"/>
          </a:xfrm>
          <a:prstGeom prst="rect">
            <a:avLst/>
          </a:prstGeom>
        </p:spPr>
      </p:pic>
      <p:grpSp>
        <p:nvGrpSpPr>
          <p:cNvPr id="20" name="グループ化 19">
            <a:extLst>
              <a:ext uri="{FF2B5EF4-FFF2-40B4-BE49-F238E27FC236}">
                <a16:creationId xmlns:a16="http://schemas.microsoft.com/office/drawing/2014/main" id="{18A4B661-9936-4E43-804A-9E3833459FCC}"/>
              </a:ext>
            </a:extLst>
          </p:cNvPr>
          <p:cNvGrpSpPr/>
          <p:nvPr/>
        </p:nvGrpSpPr>
        <p:grpSpPr>
          <a:xfrm>
            <a:off x="941496" y="4437112"/>
            <a:ext cx="7261008" cy="1919831"/>
            <a:chOff x="941496" y="4461497"/>
            <a:chExt cx="7261008" cy="1919831"/>
          </a:xfrm>
          <a:effectLst>
            <a:outerShdw blurRad="76200" dist="63500" dir="3600000" algn="tl" rotWithShape="0">
              <a:prstClr val="black">
                <a:alpha val="25000"/>
              </a:prstClr>
            </a:outerShdw>
          </a:effectLst>
        </p:grpSpPr>
        <p:sp>
          <p:nvSpPr>
            <p:cNvPr id="22" name="角丸四角形 21">
              <a:extLst>
                <a:ext uri="{FF2B5EF4-FFF2-40B4-BE49-F238E27FC236}">
                  <a16:creationId xmlns:a16="http://schemas.microsoft.com/office/drawing/2014/main" id="{015FFE1D-8931-AA4E-B2A4-06ECB3ADB2B0}"/>
                </a:ext>
              </a:extLst>
            </p:cNvPr>
            <p:cNvSpPr/>
            <p:nvPr/>
          </p:nvSpPr>
          <p:spPr>
            <a:xfrm>
              <a:off x="941496" y="4461497"/>
              <a:ext cx="7261008" cy="1919831"/>
            </a:xfrm>
            <a:prstGeom prst="roundRect">
              <a:avLst/>
            </a:prstGeom>
            <a:solidFill>
              <a:schemeClr val="bg1"/>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2"/>
                </a:solidFill>
                <a:latin typeface="Meiryo" panose="020B0604030504040204" pitchFamily="34" charset="-128"/>
              </a:endParaRPr>
            </a:p>
          </p:txBody>
        </p:sp>
        <p:pic>
          <p:nvPicPr>
            <p:cNvPr id="9" name="図 8">
              <a:extLst>
                <a:ext uri="{FF2B5EF4-FFF2-40B4-BE49-F238E27FC236}">
                  <a16:creationId xmlns:a16="http://schemas.microsoft.com/office/drawing/2014/main" id="{C756DB53-4038-4CC9-9FF9-F2D3DB9C55FC}"/>
                </a:ext>
              </a:extLst>
            </p:cNvPr>
            <p:cNvPicPr>
              <a:picLocks noChangeAspect="1"/>
            </p:cNvPicPr>
            <p:nvPr/>
          </p:nvPicPr>
          <p:blipFill>
            <a:blip r:embed="rId10"/>
            <a:stretch>
              <a:fillRect/>
            </a:stretch>
          </p:blipFill>
          <p:spPr>
            <a:xfrm>
              <a:off x="3235858" y="4686704"/>
              <a:ext cx="1030375" cy="1209052"/>
            </a:xfrm>
            <a:prstGeom prst="rect">
              <a:avLst/>
            </a:prstGeom>
          </p:spPr>
        </p:pic>
        <p:pic>
          <p:nvPicPr>
            <p:cNvPr id="11" name="図 10">
              <a:extLst>
                <a:ext uri="{FF2B5EF4-FFF2-40B4-BE49-F238E27FC236}">
                  <a16:creationId xmlns:a16="http://schemas.microsoft.com/office/drawing/2014/main" id="{1CB4052F-A055-42BA-84A0-26E084254651}"/>
                </a:ext>
              </a:extLst>
            </p:cNvPr>
            <p:cNvPicPr>
              <a:picLocks noChangeAspect="1"/>
            </p:cNvPicPr>
            <p:nvPr/>
          </p:nvPicPr>
          <p:blipFill>
            <a:blip r:embed="rId11"/>
            <a:stretch>
              <a:fillRect/>
            </a:stretch>
          </p:blipFill>
          <p:spPr>
            <a:xfrm>
              <a:off x="4661051" y="4595907"/>
              <a:ext cx="1414571" cy="1472704"/>
            </a:xfrm>
            <a:prstGeom prst="rect">
              <a:avLst/>
            </a:prstGeom>
          </p:spPr>
        </p:pic>
        <p:sp>
          <p:nvSpPr>
            <p:cNvPr id="13" name="テキスト ボックス 12">
              <a:extLst>
                <a:ext uri="{FF2B5EF4-FFF2-40B4-BE49-F238E27FC236}">
                  <a16:creationId xmlns:a16="http://schemas.microsoft.com/office/drawing/2014/main" id="{919AFB5E-8E07-4416-9BF1-F46D05221A67}"/>
                </a:ext>
              </a:extLst>
            </p:cNvPr>
            <p:cNvSpPr txBox="1"/>
            <p:nvPr/>
          </p:nvSpPr>
          <p:spPr>
            <a:xfrm>
              <a:off x="1227059" y="6030137"/>
              <a:ext cx="6689882" cy="261610"/>
            </a:xfrm>
            <a:prstGeom prst="rect">
              <a:avLst/>
            </a:prstGeom>
            <a:noFill/>
            <a:ln>
              <a:noFill/>
            </a:ln>
          </p:spPr>
          <p:txBody>
            <a:bodyPr wrap="square" rtlCol="0">
              <a:spAutoFit/>
            </a:bodyPr>
            <a:lstStyle/>
            <a:p>
              <a:pPr algn="ctr"/>
              <a:r>
                <a:rPr kumimoji="1" lang="ja-JP" altLang="en-US" sz="1100" dirty="0">
                  <a:latin typeface="Meiryo" panose="020B0604030504040204" pitchFamily="34" charset="-128"/>
                  <a:ea typeface="Meiryo" panose="020B0604030504040204" pitchFamily="34" charset="-128"/>
                </a:rPr>
                <a:t>協力：一般社団法人日本サステナブル・ラベル協会　</a:t>
              </a:r>
              <a:r>
                <a:rPr lang="en-US" altLang="ja-JP" sz="1100" dirty="0">
                  <a:latin typeface="Meiryo" panose="020B0604030504040204" pitchFamily="34" charset="-128"/>
                  <a:ea typeface="Meiryo" panose="020B0604030504040204" pitchFamily="34" charset="-128"/>
                </a:rPr>
                <a:t>https://jsl.life/</a:t>
              </a:r>
              <a:endParaRPr kumimoji="1" lang="ja-JP" altLang="en-US" sz="1100" dirty="0">
                <a:latin typeface="Meiryo" panose="020B0604030504040204" pitchFamily="34" charset="-128"/>
                <a:ea typeface="Meiryo" panose="020B0604030504040204" pitchFamily="34" charset="-128"/>
              </a:endParaRPr>
            </a:p>
          </p:txBody>
        </p:sp>
        <p:pic>
          <p:nvPicPr>
            <p:cNvPr id="10" name="図 9">
              <a:extLst>
                <a:ext uri="{FF2B5EF4-FFF2-40B4-BE49-F238E27FC236}">
                  <a16:creationId xmlns:a16="http://schemas.microsoft.com/office/drawing/2014/main" id="{A0ED614D-520E-4442-A165-76090163D26E}"/>
                </a:ext>
              </a:extLst>
            </p:cNvPr>
            <p:cNvPicPr>
              <a:picLocks noChangeAspect="1"/>
            </p:cNvPicPr>
            <p:nvPr/>
          </p:nvPicPr>
          <p:blipFill>
            <a:blip r:embed="rId12"/>
            <a:stretch>
              <a:fillRect/>
            </a:stretch>
          </p:blipFill>
          <p:spPr>
            <a:xfrm>
              <a:off x="6374490" y="4668702"/>
              <a:ext cx="1281620" cy="1281620"/>
            </a:xfrm>
            <a:prstGeom prst="rect">
              <a:avLst/>
            </a:prstGeom>
          </p:spPr>
        </p:pic>
        <p:pic>
          <p:nvPicPr>
            <p:cNvPr id="4" name="図 3">
              <a:extLst>
                <a:ext uri="{FF2B5EF4-FFF2-40B4-BE49-F238E27FC236}">
                  <a16:creationId xmlns:a16="http://schemas.microsoft.com/office/drawing/2014/main" id="{2D9758C3-1204-4963-997F-6EFB390FB08A}"/>
                </a:ext>
              </a:extLst>
            </p:cNvPr>
            <p:cNvPicPr>
              <a:picLocks noChangeAspect="1"/>
            </p:cNvPicPr>
            <p:nvPr/>
          </p:nvPicPr>
          <p:blipFill>
            <a:blip r:embed="rId13"/>
            <a:stretch>
              <a:fillRect/>
            </a:stretch>
          </p:blipFill>
          <p:spPr>
            <a:xfrm>
              <a:off x="1763688" y="4668769"/>
              <a:ext cx="972371" cy="1282044"/>
            </a:xfrm>
            <a:prstGeom prst="rect">
              <a:avLst/>
            </a:prstGeom>
          </p:spPr>
        </p:pic>
      </p:grpSp>
      <p:grpSp>
        <p:nvGrpSpPr>
          <p:cNvPr id="6" name="グループ化 5">
            <a:extLst>
              <a:ext uri="{FF2B5EF4-FFF2-40B4-BE49-F238E27FC236}">
                <a16:creationId xmlns:a16="http://schemas.microsoft.com/office/drawing/2014/main" id="{F1D516A5-D1C0-954A-9D75-3FD437091ECD}"/>
              </a:ext>
            </a:extLst>
          </p:cNvPr>
          <p:cNvGrpSpPr/>
          <p:nvPr/>
        </p:nvGrpSpPr>
        <p:grpSpPr>
          <a:xfrm>
            <a:off x="1063040" y="1554951"/>
            <a:ext cx="7201415" cy="1153969"/>
            <a:chOff x="1063040" y="1554951"/>
            <a:chExt cx="7201415" cy="1153969"/>
          </a:xfrm>
        </p:grpSpPr>
        <p:pic>
          <p:nvPicPr>
            <p:cNvPr id="7" name="図 6" descr="ロゴ が含まれている画像&#10;&#10;自動的に生成された説明">
              <a:extLst>
                <a:ext uri="{FF2B5EF4-FFF2-40B4-BE49-F238E27FC236}">
                  <a16:creationId xmlns:a16="http://schemas.microsoft.com/office/drawing/2014/main" id="{111AE8A8-8C33-E94E-8793-E624F45FA3ED}"/>
                </a:ext>
              </a:extLst>
            </p:cNvPr>
            <p:cNvPicPr>
              <a:picLocks noChangeAspect="1"/>
            </p:cNvPicPr>
            <p:nvPr/>
          </p:nvPicPr>
          <p:blipFill>
            <a:blip r:embed="rId14"/>
            <a:stretch>
              <a:fillRect/>
            </a:stretch>
          </p:blipFill>
          <p:spPr>
            <a:xfrm>
              <a:off x="1063040" y="1554951"/>
              <a:ext cx="1152000" cy="1152000"/>
            </a:xfrm>
            <a:prstGeom prst="rect">
              <a:avLst/>
            </a:prstGeom>
            <a:effectLst>
              <a:outerShdw blurRad="63500" dist="63500" dir="2700000" algn="tl" rotWithShape="0">
                <a:prstClr val="black">
                  <a:alpha val="25000"/>
                </a:prstClr>
              </a:outerShdw>
            </a:effectLst>
          </p:spPr>
        </p:pic>
        <p:pic>
          <p:nvPicPr>
            <p:cNvPr id="19" name="図 18" descr="グラフィカル ユーザー インターフェイス, アプリケーション, アイコン&#10;&#10;自動的に生成された説明">
              <a:extLst>
                <a:ext uri="{FF2B5EF4-FFF2-40B4-BE49-F238E27FC236}">
                  <a16:creationId xmlns:a16="http://schemas.microsoft.com/office/drawing/2014/main" id="{7823ED0D-9855-FB41-BF7D-B8191BD893BB}"/>
                </a:ext>
              </a:extLst>
            </p:cNvPr>
            <p:cNvPicPr>
              <a:picLocks noChangeAspect="1"/>
            </p:cNvPicPr>
            <p:nvPr/>
          </p:nvPicPr>
          <p:blipFill>
            <a:blip r:embed="rId15"/>
            <a:stretch>
              <a:fillRect/>
            </a:stretch>
          </p:blipFill>
          <p:spPr>
            <a:xfrm>
              <a:off x="7112455" y="1556920"/>
              <a:ext cx="1152000" cy="1152000"/>
            </a:xfrm>
            <a:prstGeom prst="rect">
              <a:avLst/>
            </a:prstGeom>
            <a:effectLst>
              <a:outerShdw blurRad="63500" dist="63500" dir="2700000" algn="tl" rotWithShape="0">
                <a:prstClr val="black">
                  <a:alpha val="25000"/>
                </a:prstClr>
              </a:outerShdw>
            </a:effectLst>
          </p:spPr>
        </p:pic>
        <p:pic>
          <p:nvPicPr>
            <p:cNvPr id="24" name="図 23">
              <a:extLst>
                <a:ext uri="{FF2B5EF4-FFF2-40B4-BE49-F238E27FC236}">
                  <a16:creationId xmlns:a16="http://schemas.microsoft.com/office/drawing/2014/main" id="{A32A5F75-B1DA-B848-9D21-DAF98DDAEADB}"/>
                </a:ext>
              </a:extLst>
            </p:cNvPr>
            <p:cNvPicPr>
              <a:picLocks noChangeAspect="1"/>
            </p:cNvPicPr>
            <p:nvPr/>
          </p:nvPicPr>
          <p:blipFill>
            <a:blip r:embed="rId16"/>
            <a:srcRect/>
            <a:stretch/>
          </p:blipFill>
          <p:spPr>
            <a:xfrm>
              <a:off x="4140210" y="1554951"/>
              <a:ext cx="1145018" cy="1152000"/>
            </a:xfrm>
            <a:prstGeom prst="rect">
              <a:avLst/>
            </a:prstGeom>
            <a:effectLst>
              <a:outerShdw blurRad="63500" dist="63500" dir="2700000" algn="tl" rotWithShape="0">
                <a:prstClr val="black">
                  <a:alpha val="25000"/>
                </a:prstClr>
              </a:outerShdw>
            </a:effectLst>
          </p:spPr>
        </p:pic>
      </p:grpSp>
      <p:graphicFrame>
        <p:nvGraphicFramePr>
          <p:cNvPr id="26" name="オブジェクト 25">
            <a:extLst>
              <a:ext uri="{FF2B5EF4-FFF2-40B4-BE49-F238E27FC236}">
                <a16:creationId xmlns:a16="http://schemas.microsoft.com/office/drawing/2014/main" id="{9A716937-DA0C-433E-B184-849B56BD7E50}"/>
              </a:ext>
            </a:extLst>
          </p:cNvPr>
          <p:cNvGraphicFramePr>
            <a:graphicFrameLocks noChangeAspect="1"/>
          </p:cNvGraphicFramePr>
          <p:nvPr>
            <p:extLst>
              <p:ext uri="{D42A27DB-BD31-4B8C-83A1-F6EECF244321}">
                <p14:modId xmlns:p14="http://schemas.microsoft.com/office/powerpoint/2010/main" val="4043122467"/>
              </p:ext>
            </p:extLst>
          </p:nvPr>
        </p:nvGraphicFramePr>
        <p:xfrm>
          <a:off x="4716016" y="508576"/>
          <a:ext cx="819150" cy="457200"/>
        </p:xfrm>
        <a:graphic>
          <a:graphicData uri="http://schemas.openxmlformats.org/presentationml/2006/ole">
            <mc:AlternateContent xmlns:mc="http://schemas.openxmlformats.org/markup-compatibility/2006">
              <mc:Choice xmlns:v="urn:schemas-microsoft-com:vml" Requires="v">
                <p:oleObj spid="_x0000_s13344" name="Document" r:id="rId17" imgW="819326" imgH="456880" progId="Word.Document.12">
                  <p:embed/>
                </p:oleObj>
              </mc:Choice>
              <mc:Fallback>
                <p:oleObj name="Document" r:id="rId17" imgW="819326" imgH="456880" progId="Word.Document.12">
                  <p:embed/>
                  <p:pic>
                    <p:nvPicPr>
                      <p:cNvPr id="6" name="オブジェクト 5">
                        <a:extLst>
                          <a:ext uri="{FF2B5EF4-FFF2-40B4-BE49-F238E27FC236}">
                            <a16:creationId xmlns:a16="http://schemas.microsoft.com/office/drawing/2014/main" id="{B8D18B95-A254-4D57-AE6B-29F3F4F922B0}"/>
                          </a:ext>
                        </a:extLst>
                      </p:cNvPr>
                      <p:cNvPicPr/>
                      <p:nvPr/>
                    </p:nvPicPr>
                    <p:blipFill>
                      <a:blip r:embed="rId18"/>
                      <a:stretch>
                        <a:fillRect/>
                      </a:stretch>
                    </p:blipFill>
                    <p:spPr>
                      <a:xfrm>
                        <a:off x="4716016" y="508576"/>
                        <a:ext cx="819150" cy="457200"/>
                      </a:xfrm>
                      <a:prstGeom prst="rect">
                        <a:avLst/>
                      </a:prstGeom>
                    </p:spPr>
                  </p:pic>
                </p:oleObj>
              </mc:Fallback>
            </mc:AlternateContent>
          </a:graphicData>
        </a:graphic>
      </p:graphicFrame>
      <p:graphicFrame>
        <p:nvGraphicFramePr>
          <p:cNvPr id="15" name="オブジェクト 14">
            <a:extLst>
              <a:ext uri="{FF2B5EF4-FFF2-40B4-BE49-F238E27FC236}">
                <a16:creationId xmlns:a16="http://schemas.microsoft.com/office/drawing/2014/main" id="{D9177036-72F9-4B25-90CE-66E4E74CE93E}"/>
              </a:ext>
            </a:extLst>
          </p:cNvPr>
          <p:cNvGraphicFramePr>
            <a:graphicFrameLocks noChangeAspect="1"/>
          </p:cNvGraphicFramePr>
          <p:nvPr>
            <p:extLst>
              <p:ext uri="{D42A27DB-BD31-4B8C-83A1-F6EECF244321}">
                <p14:modId xmlns:p14="http://schemas.microsoft.com/office/powerpoint/2010/main" val="1720180837"/>
              </p:ext>
            </p:extLst>
          </p:nvPr>
        </p:nvGraphicFramePr>
        <p:xfrm>
          <a:off x="2786300" y="5902100"/>
          <a:ext cx="1682750" cy="384175"/>
        </p:xfrm>
        <a:graphic>
          <a:graphicData uri="http://schemas.openxmlformats.org/presentationml/2006/ole">
            <mc:AlternateContent xmlns:mc="http://schemas.openxmlformats.org/markup-compatibility/2006">
              <mc:Choice xmlns:v="urn:schemas-microsoft-com:vml" Requires="v">
                <p:oleObj spid="_x0000_s13345" name="Document" r:id="rId19" imgW="1678617" imgH="385291" progId="Word.Document.12">
                  <p:embed/>
                </p:oleObj>
              </mc:Choice>
              <mc:Fallback>
                <p:oleObj name="Document" r:id="rId19" imgW="1678617" imgH="385291" progId="Word.Document.12">
                  <p:embed/>
                  <p:pic>
                    <p:nvPicPr>
                      <p:cNvPr id="0" name=""/>
                      <p:cNvPicPr/>
                      <p:nvPr/>
                    </p:nvPicPr>
                    <p:blipFill>
                      <a:blip r:embed="rId20"/>
                      <a:stretch>
                        <a:fillRect/>
                      </a:stretch>
                    </p:blipFill>
                    <p:spPr>
                      <a:xfrm>
                        <a:off x="2786300" y="5902100"/>
                        <a:ext cx="1682750" cy="384175"/>
                      </a:xfrm>
                      <a:prstGeom prst="rect">
                        <a:avLst/>
                      </a:prstGeom>
                    </p:spPr>
                  </p:pic>
                </p:oleObj>
              </mc:Fallback>
            </mc:AlternateContent>
          </a:graphicData>
        </a:graphic>
      </p:graphicFrame>
      <p:graphicFrame>
        <p:nvGraphicFramePr>
          <p:cNvPr id="23" name="オブジェクト 22">
            <a:extLst>
              <a:ext uri="{FF2B5EF4-FFF2-40B4-BE49-F238E27FC236}">
                <a16:creationId xmlns:a16="http://schemas.microsoft.com/office/drawing/2014/main" id="{8346B1A1-41DA-4214-B46C-C9965EDC1AA2}"/>
              </a:ext>
            </a:extLst>
          </p:cNvPr>
          <p:cNvGraphicFramePr>
            <a:graphicFrameLocks noChangeAspect="1"/>
          </p:cNvGraphicFramePr>
          <p:nvPr>
            <p:extLst>
              <p:ext uri="{D42A27DB-BD31-4B8C-83A1-F6EECF244321}">
                <p14:modId xmlns:p14="http://schemas.microsoft.com/office/powerpoint/2010/main" val="200905317"/>
              </p:ext>
            </p:extLst>
          </p:nvPr>
        </p:nvGraphicFramePr>
        <p:xfrm>
          <a:off x="5285228" y="5902100"/>
          <a:ext cx="1187450" cy="393700"/>
        </p:xfrm>
        <a:graphic>
          <a:graphicData uri="http://schemas.openxmlformats.org/presentationml/2006/ole">
            <mc:AlternateContent xmlns:mc="http://schemas.openxmlformats.org/markup-compatibility/2006">
              <mc:Choice xmlns:v="urn:schemas-microsoft-com:vml" Requires="v">
                <p:oleObj spid="_x0000_s13346" name="Document" r:id="rId21" imgW="1187145" imgH="394284" progId="Word.Document.12">
                  <p:embed/>
                </p:oleObj>
              </mc:Choice>
              <mc:Fallback>
                <p:oleObj name="Document" r:id="rId21" imgW="1187145" imgH="394284" progId="Word.Document.12">
                  <p:embed/>
                  <p:pic>
                    <p:nvPicPr>
                      <p:cNvPr id="0" name=""/>
                      <p:cNvPicPr/>
                      <p:nvPr/>
                    </p:nvPicPr>
                    <p:blipFill>
                      <a:blip r:embed="rId22"/>
                      <a:stretch>
                        <a:fillRect/>
                      </a:stretch>
                    </p:blipFill>
                    <p:spPr>
                      <a:xfrm>
                        <a:off x="5285228" y="5902100"/>
                        <a:ext cx="1187450" cy="393700"/>
                      </a:xfrm>
                      <a:prstGeom prst="rect">
                        <a:avLst/>
                      </a:prstGeom>
                    </p:spPr>
                  </p:pic>
                </p:oleObj>
              </mc:Fallback>
            </mc:AlternateContent>
          </a:graphicData>
        </a:graphic>
      </p:graphicFrame>
      <p:sp>
        <p:nvSpPr>
          <p:cNvPr id="27" name="テキスト ボックス 26">
            <a:extLst>
              <a:ext uri="{FF2B5EF4-FFF2-40B4-BE49-F238E27FC236}">
                <a16:creationId xmlns:a16="http://schemas.microsoft.com/office/drawing/2014/main" id="{6F52F71A-0380-42C8-A9B3-7F8A72691F9F}"/>
              </a:ext>
            </a:extLst>
          </p:cNvPr>
          <p:cNvSpPr txBox="1"/>
          <p:nvPr/>
        </p:nvSpPr>
        <p:spPr>
          <a:xfrm>
            <a:off x="3044462" y="2384471"/>
            <a:ext cx="333914" cy="130805"/>
          </a:xfrm>
          <a:prstGeom prst="rect">
            <a:avLst/>
          </a:prstGeom>
          <a:noFill/>
        </p:spPr>
        <p:txBody>
          <a:bodyPr wrap="square" rtlCol="0">
            <a:spAutoFit/>
          </a:bodyPr>
          <a:lstStyle/>
          <a:p>
            <a:r>
              <a:rPr kumimoji="1" lang="ja-JP" altLang="en-US" sz="250" dirty="0"/>
              <a:t>かだい</a:t>
            </a:r>
          </a:p>
        </p:txBody>
      </p:sp>
      <p:sp>
        <p:nvSpPr>
          <p:cNvPr id="33" name="テキスト ボックス 32">
            <a:extLst>
              <a:ext uri="{FF2B5EF4-FFF2-40B4-BE49-F238E27FC236}">
                <a16:creationId xmlns:a16="http://schemas.microsoft.com/office/drawing/2014/main" id="{ACFB8477-C129-4D6A-91B2-225E576A4F9B}"/>
              </a:ext>
            </a:extLst>
          </p:cNvPr>
          <p:cNvSpPr txBox="1"/>
          <p:nvPr/>
        </p:nvSpPr>
        <p:spPr>
          <a:xfrm>
            <a:off x="1523509" y="1538966"/>
            <a:ext cx="485922" cy="169277"/>
          </a:xfrm>
          <a:prstGeom prst="rect">
            <a:avLst/>
          </a:prstGeom>
          <a:noFill/>
        </p:spPr>
        <p:txBody>
          <a:bodyPr wrap="square" rtlCol="0">
            <a:spAutoFit/>
          </a:bodyPr>
          <a:lstStyle/>
          <a:p>
            <a:r>
              <a:rPr lang="ja-JP" altLang="en-US" sz="500" dirty="0">
                <a:solidFill>
                  <a:schemeClr val="bg1"/>
                </a:solidFill>
              </a:rPr>
              <a:t>ゆた</a:t>
            </a:r>
            <a:endParaRPr kumimoji="1" lang="ja-JP" altLang="en-US" sz="500" dirty="0">
              <a:solidFill>
                <a:schemeClr val="bg1"/>
              </a:solidFill>
            </a:endParaRPr>
          </a:p>
        </p:txBody>
      </p:sp>
      <p:sp>
        <p:nvSpPr>
          <p:cNvPr id="34" name="テキスト ボックス 33">
            <a:extLst>
              <a:ext uri="{FF2B5EF4-FFF2-40B4-BE49-F238E27FC236}">
                <a16:creationId xmlns:a16="http://schemas.microsoft.com/office/drawing/2014/main" id="{0B770613-7838-4953-B6BC-67E2DA04DEED}"/>
              </a:ext>
            </a:extLst>
          </p:cNvPr>
          <p:cNvSpPr txBox="1"/>
          <p:nvPr/>
        </p:nvSpPr>
        <p:spPr>
          <a:xfrm>
            <a:off x="4739524" y="1523154"/>
            <a:ext cx="548974" cy="169277"/>
          </a:xfrm>
          <a:prstGeom prst="rect">
            <a:avLst/>
          </a:prstGeom>
          <a:noFill/>
        </p:spPr>
        <p:txBody>
          <a:bodyPr wrap="square" rtlCol="0">
            <a:spAutoFit/>
          </a:bodyPr>
          <a:lstStyle/>
          <a:p>
            <a:r>
              <a:rPr kumimoji="1" lang="ja-JP" altLang="en-US" sz="500" dirty="0">
                <a:solidFill>
                  <a:schemeClr val="bg1"/>
                </a:solidFill>
              </a:rPr>
              <a:t>ふびょうどう</a:t>
            </a:r>
          </a:p>
        </p:txBody>
      </p:sp>
      <p:sp>
        <p:nvSpPr>
          <p:cNvPr id="35" name="テキスト ボックス 34">
            <a:extLst>
              <a:ext uri="{FF2B5EF4-FFF2-40B4-BE49-F238E27FC236}">
                <a16:creationId xmlns:a16="http://schemas.microsoft.com/office/drawing/2014/main" id="{BD51E4E2-26D1-4E22-87C9-E8F264FAA262}"/>
              </a:ext>
            </a:extLst>
          </p:cNvPr>
          <p:cNvSpPr txBox="1"/>
          <p:nvPr/>
        </p:nvSpPr>
        <p:spPr>
          <a:xfrm>
            <a:off x="7545525" y="1558161"/>
            <a:ext cx="485922" cy="169277"/>
          </a:xfrm>
          <a:prstGeom prst="rect">
            <a:avLst/>
          </a:prstGeom>
          <a:noFill/>
        </p:spPr>
        <p:txBody>
          <a:bodyPr wrap="square" rtlCol="0">
            <a:spAutoFit/>
          </a:bodyPr>
          <a:lstStyle/>
          <a:p>
            <a:r>
              <a:rPr lang="ja-JP" altLang="en-US" sz="500" dirty="0">
                <a:solidFill>
                  <a:schemeClr val="bg1"/>
                </a:solidFill>
              </a:rPr>
              <a:t>ゆた</a:t>
            </a:r>
            <a:endParaRPr kumimoji="1" lang="ja-JP" altLang="en-US" sz="500" dirty="0">
              <a:solidFill>
                <a:schemeClr val="bg1"/>
              </a:solidFill>
            </a:endParaRPr>
          </a:p>
        </p:txBody>
      </p:sp>
      <p:sp>
        <p:nvSpPr>
          <p:cNvPr id="36" name="テキスト ボックス 35">
            <a:extLst>
              <a:ext uri="{FF2B5EF4-FFF2-40B4-BE49-F238E27FC236}">
                <a16:creationId xmlns:a16="http://schemas.microsoft.com/office/drawing/2014/main" id="{D6BBC072-EC75-4CFD-8FE9-D2C84846B7D5}"/>
              </a:ext>
            </a:extLst>
          </p:cNvPr>
          <p:cNvSpPr txBox="1"/>
          <p:nvPr/>
        </p:nvSpPr>
        <p:spPr>
          <a:xfrm>
            <a:off x="7393125" y="1550541"/>
            <a:ext cx="485922" cy="169277"/>
          </a:xfrm>
          <a:prstGeom prst="rect">
            <a:avLst/>
          </a:prstGeom>
          <a:noFill/>
        </p:spPr>
        <p:txBody>
          <a:bodyPr wrap="square" rtlCol="0">
            <a:spAutoFit/>
          </a:bodyPr>
          <a:lstStyle/>
          <a:p>
            <a:r>
              <a:rPr kumimoji="1" lang="ja-JP" altLang="en-US" sz="500" dirty="0">
                <a:solidFill>
                  <a:schemeClr val="bg1"/>
                </a:solidFill>
              </a:rPr>
              <a:t>りく</a:t>
            </a:r>
          </a:p>
        </p:txBody>
      </p:sp>
    </p:spTree>
    <p:extLst>
      <p:ext uri="{BB962C8B-B14F-4D97-AF65-F5344CB8AC3E}">
        <p14:creationId xmlns:p14="http://schemas.microsoft.com/office/powerpoint/2010/main" val="954244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矢印: 五方向 26">
            <a:extLst>
              <a:ext uri="{FF2B5EF4-FFF2-40B4-BE49-F238E27FC236}">
                <a16:creationId xmlns:a16="http://schemas.microsoft.com/office/drawing/2014/main" id="{67567ED2-DC6B-4EBC-A8A6-554CE01C49AA}"/>
              </a:ext>
            </a:extLst>
          </p:cNvPr>
          <p:cNvSpPr/>
          <p:nvPr/>
        </p:nvSpPr>
        <p:spPr bwMode="auto">
          <a:xfrm rot="19868454" flipH="1" flipV="1">
            <a:off x="5576481" y="1980389"/>
            <a:ext cx="2465763" cy="1342218"/>
          </a:xfrm>
          <a:prstGeom prst="homePlate">
            <a:avLst>
              <a:gd name="adj" fmla="val 47971"/>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0" scaled="0"/>
            <a:tileRect/>
          </a:gra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sp>
        <p:nvSpPr>
          <p:cNvPr id="28" name="矢印: 五方向 27">
            <a:extLst>
              <a:ext uri="{FF2B5EF4-FFF2-40B4-BE49-F238E27FC236}">
                <a16:creationId xmlns:a16="http://schemas.microsoft.com/office/drawing/2014/main" id="{D077A9B7-E8AB-4AF7-AEE9-CAA2D54E3E15}"/>
              </a:ext>
            </a:extLst>
          </p:cNvPr>
          <p:cNvSpPr/>
          <p:nvPr/>
        </p:nvSpPr>
        <p:spPr bwMode="auto">
          <a:xfrm rot="1731546" flipV="1">
            <a:off x="856194" y="2029885"/>
            <a:ext cx="2465763" cy="1342218"/>
          </a:xfrm>
          <a:prstGeom prst="homePlate">
            <a:avLst>
              <a:gd name="adj" fmla="val 47971"/>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0" scaled="0"/>
            <a:tileRect/>
          </a:gra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sp>
        <p:nvSpPr>
          <p:cNvPr id="26" name="矢印: 五方向 25">
            <a:extLst>
              <a:ext uri="{FF2B5EF4-FFF2-40B4-BE49-F238E27FC236}">
                <a16:creationId xmlns:a16="http://schemas.microsoft.com/office/drawing/2014/main" id="{10E047D1-BE61-4F62-BE76-DF9E37F8B961}"/>
              </a:ext>
            </a:extLst>
          </p:cNvPr>
          <p:cNvSpPr/>
          <p:nvPr/>
        </p:nvSpPr>
        <p:spPr bwMode="auto">
          <a:xfrm rot="1731546" flipH="1">
            <a:off x="5576480" y="4524615"/>
            <a:ext cx="2465763" cy="1342218"/>
          </a:xfrm>
          <a:prstGeom prst="homePlate">
            <a:avLst>
              <a:gd name="adj" fmla="val 47971"/>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0" scaled="0"/>
            <a:tileRect/>
          </a:gra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sp>
        <p:nvSpPr>
          <p:cNvPr id="25" name="矢印: 五方向 24">
            <a:extLst>
              <a:ext uri="{FF2B5EF4-FFF2-40B4-BE49-F238E27FC236}">
                <a16:creationId xmlns:a16="http://schemas.microsoft.com/office/drawing/2014/main" id="{AD408EDB-D255-4067-A895-F44F0DE746F1}"/>
              </a:ext>
            </a:extLst>
          </p:cNvPr>
          <p:cNvSpPr/>
          <p:nvPr/>
        </p:nvSpPr>
        <p:spPr bwMode="auto">
          <a:xfrm rot="19868454">
            <a:off x="856193" y="4574111"/>
            <a:ext cx="2465763" cy="1342218"/>
          </a:xfrm>
          <a:prstGeom prst="homePlate">
            <a:avLst>
              <a:gd name="adj" fmla="val 47971"/>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0" scaled="0"/>
            <a:tileRect/>
          </a:gra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sp>
        <p:nvSpPr>
          <p:cNvPr id="2" name="スライド番号プレースホルダー 1">
            <a:extLst>
              <a:ext uri="{FF2B5EF4-FFF2-40B4-BE49-F238E27FC236}">
                <a16:creationId xmlns:a16="http://schemas.microsoft.com/office/drawing/2014/main" id="{9E43AA39-852D-47DB-82AC-D9DFAB64846D}"/>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22</a:t>
            </a:fld>
            <a:endParaRPr lang="en-US" altLang="ja-JP"/>
          </a:p>
        </p:txBody>
      </p:sp>
      <p:sp>
        <p:nvSpPr>
          <p:cNvPr id="3" name="タイトル 2">
            <a:extLst>
              <a:ext uri="{FF2B5EF4-FFF2-40B4-BE49-F238E27FC236}">
                <a16:creationId xmlns:a16="http://schemas.microsoft.com/office/drawing/2014/main" id="{9E197AA2-E7CF-9143-872C-4CB9C9E80755}"/>
              </a:ext>
            </a:extLst>
          </p:cNvPr>
          <p:cNvSpPr>
            <a:spLocks noGrp="1"/>
          </p:cNvSpPr>
          <p:nvPr>
            <p:ph type="title"/>
          </p:nvPr>
        </p:nvSpPr>
        <p:spPr>
          <a:xfrm>
            <a:off x="520700" y="620688"/>
            <a:ext cx="8102600" cy="648000"/>
          </a:xfrm>
        </p:spPr>
        <p:txBody>
          <a:bodyPr/>
          <a:lstStyle/>
          <a:p>
            <a:r>
              <a:rPr lang="ja-JP" altLang="en-US" dirty="0"/>
              <a:t>社会の仕組みを変えていく</a:t>
            </a:r>
          </a:p>
        </p:txBody>
      </p:sp>
      <p:sp>
        <p:nvSpPr>
          <p:cNvPr id="5" name="テキスト プレースホルダー 4">
            <a:extLst>
              <a:ext uri="{FF2B5EF4-FFF2-40B4-BE49-F238E27FC236}">
                <a16:creationId xmlns:a16="http://schemas.microsoft.com/office/drawing/2014/main" id="{F6750645-D874-F64E-B638-1E7CE606B5DF}"/>
              </a:ext>
            </a:extLst>
          </p:cNvPr>
          <p:cNvSpPr>
            <a:spLocks noGrp="1"/>
          </p:cNvSpPr>
          <p:nvPr>
            <p:ph type="body" sz="quarter" idx="13"/>
          </p:nvPr>
        </p:nvSpPr>
        <p:spPr>
          <a:xfrm>
            <a:off x="668073" y="121092"/>
            <a:ext cx="7145411" cy="459568"/>
          </a:xfrm>
        </p:spPr>
        <p:txBody>
          <a:bodyPr/>
          <a:lstStyle/>
          <a:p>
            <a:r>
              <a:rPr lang="ja-JP" altLang="en-US"/>
              <a:t>みんなで考えよう</a:t>
            </a:r>
          </a:p>
        </p:txBody>
      </p:sp>
      <p:sp>
        <p:nvSpPr>
          <p:cNvPr id="7" name="テキスト プレースホルダー 6">
            <a:extLst>
              <a:ext uri="{FF2B5EF4-FFF2-40B4-BE49-F238E27FC236}">
                <a16:creationId xmlns:a16="http://schemas.microsoft.com/office/drawing/2014/main" id="{18B9372E-4CF0-CE4F-9BAC-965E481EC00F}"/>
              </a:ext>
            </a:extLst>
          </p:cNvPr>
          <p:cNvSpPr>
            <a:spLocks noGrp="1"/>
          </p:cNvSpPr>
          <p:nvPr>
            <p:ph type="body" sz="quarter" idx="14"/>
          </p:nvPr>
        </p:nvSpPr>
        <p:spPr>
          <a:xfrm>
            <a:off x="272073" y="142084"/>
            <a:ext cx="321751" cy="388812"/>
          </a:xfrm>
        </p:spPr>
        <p:txBody>
          <a:bodyPr/>
          <a:lstStyle/>
          <a:p>
            <a:r>
              <a:rPr lang="en-US" altLang="ja-JP" dirty="0"/>
              <a:t>3</a:t>
            </a:r>
            <a:endParaRPr lang="ja-JP" altLang="en-US"/>
          </a:p>
        </p:txBody>
      </p:sp>
      <p:grpSp>
        <p:nvGrpSpPr>
          <p:cNvPr id="18" name="グループ化 17">
            <a:extLst>
              <a:ext uri="{FF2B5EF4-FFF2-40B4-BE49-F238E27FC236}">
                <a16:creationId xmlns:a16="http://schemas.microsoft.com/office/drawing/2014/main" id="{F0BD94B1-AC97-46AB-8304-145D37EACDE8}"/>
              </a:ext>
            </a:extLst>
          </p:cNvPr>
          <p:cNvGrpSpPr/>
          <p:nvPr/>
        </p:nvGrpSpPr>
        <p:grpSpPr>
          <a:xfrm>
            <a:off x="2648967" y="2663254"/>
            <a:ext cx="3409316" cy="2441125"/>
            <a:chOff x="2824708" y="2708920"/>
            <a:chExt cx="3327301" cy="2382401"/>
          </a:xfrm>
        </p:grpSpPr>
        <p:pic>
          <p:nvPicPr>
            <p:cNvPr id="4" name="図 3">
              <a:extLst>
                <a:ext uri="{FF2B5EF4-FFF2-40B4-BE49-F238E27FC236}">
                  <a16:creationId xmlns:a16="http://schemas.microsoft.com/office/drawing/2014/main" id="{5F049B26-845E-46A9-AC28-FCC0CEAD6FDE}"/>
                </a:ext>
              </a:extLst>
            </p:cNvPr>
            <p:cNvPicPr>
              <a:picLocks noChangeAspect="1"/>
            </p:cNvPicPr>
            <p:nvPr/>
          </p:nvPicPr>
          <p:blipFill>
            <a:blip r:embed="rId4"/>
            <a:stretch>
              <a:fillRect/>
            </a:stretch>
          </p:blipFill>
          <p:spPr>
            <a:xfrm>
              <a:off x="3995936" y="2708920"/>
              <a:ext cx="2156073" cy="2382401"/>
            </a:xfrm>
            <a:prstGeom prst="rect">
              <a:avLst/>
            </a:prstGeom>
          </p:spPr>
        </p:pic>
        <p:pic>
          <p:nvPicPr>
            <p:cNvPr id="8" name="図 7">
              <a:extLst>
                <a:ext uri="{FF2B5EF4-FFF2-40B4-BE49-F238E27FC236}">
                  <a16:creationId xmlns:a16="http://schemas.microsoft.com/office/drawing/2014/main" id="{75C847CC-CEA0-4FA8-892C-4C6C8E0A2D88}"/>
                </a:ext>
              </a:extLst>
            </p:cNvPr>
            <p:cNvPicPr>
              <a:picLocks noChangeAspect="1"/>
            </p:cNvPicPr>
            <p:nvPr/>
          </p:nvPicPr>
          <p:blipFill>
            <a:blip r:embed="rId5"/>
            <a:stretch>
              <a:fillRect/>
            </a:stretch>
          </p:blipFill>
          <p:spPr>
            <a:xfrm>
              <a:off x="2824708" y="2751322"/>
              <a:ext cx="1850362" cy="2093170"/>
            </a:xfrm>
            <a:prstGeom prst="rect">
              <a:avLst/>
            </a:prstGeom>
          </p:spPr>
        </p:pic>
        <p:pic>
          <p:nvPicPr>
            <p:cNvPr id="10" name="図 9">
              <a:extLst>
                <a:ext uri="{FF2B5EF4-FFF2-40B4-BE49-F238E27FC236}">
                  <a16:creationId xmlns:a16="http://schemas.microsoft.com/office/drawing/2014/main" id="{74A190FD-AEEB-405B-BB9E-F017E8980BDB}"/>
                </a:ext>
              </a:extLst>
            </p:cNvPr>
            <p:cNvPicPr>
              <a:picLocks noChangeAspect="1"/>
            </p:cNvPicPr>
            <p:nvPr/>
          </p:nvPicPr>
          <p:blipFill rotWithShape="1">
            <a:blip r:embed="rId6">
              <a:clrChange>
                <a:clrFrom>
                  <a:srgbClr val="FFFFFF"/>
                </a:clrFrom>
                <a:clrTo>
                  <a:srgbClr val="FFFFFF">
                    <a:alpha val="0"/>
                  </a:srgbClr>
                </a:clrTo>
              </a:clrChange>
            </a:blip>
            <a:srcRect l="16396" t="18129" r="18496" b="16400"/>
            <a:stretch/>
          </p:blipFill>
          <p:spPr>
            <a:xfrm>
              <a:off x="3664032" y="2923922"/>
              <a:ext cx="682854" cy="686748"/>
            </a:xfrm>
            <a:prstGeom prst="rect">
              <a:avLst/>
            </a:prstGeom>
          </p:spPr>
        </p:pic>
      </p:grpSp>
      <p:pic>
        <p:nvPicPr>
          <p:cNvPr id="17" name="図 16">
            <a:extLst>
              <a:ext uri="{FF2B5EF4-FFF2-40B4-BE49-F238E27FC236}">
                <a16:creationId xmlns:a16="http://schemas.microsoft.com/office/drawing/2014/main" id="{48ECFE13-504A-4494-934B-F9FF79C6D5D5}"/>
              </a:ext>
            </a:extLst>
          </p:cNvPr>
          <p:cNvPicPr>
            <a:picLocks noChangeAspect="1"/>
          </p:cNvPicPr>
          <p:nvPr/>
        </p:nvPicPr>
        <p:blipFill>
          <a:blip r:embed="rId7"/>
          <a:stretch>
            <a:fillRect/>
          </a:stretch>
        </p:blipFill>
        <p:spPr>
          <a:xfrm>
            <a:off x="783223" y="1653971"/>
            <a:ext cx="1343148" cy="1526305"/>
          </a:xfrm>
          <a:prstGeom prst="rect">
            <a:avLst/>
          </a:prstGeom>
        </p:spPr>
      </p:pic>
      <p:pic>
        <p:nvPicPr>
          <p:cNvPr id="20" name="図 19">
            <a:extLst>
              <a:ext uri="{FF2B5EF4-FFF2-40B4-BE49-F238E27FC236}">
                <a16:creationId xmlns:a16="http://schemas.microsoft.com/office/drawing/2014/main" id="{75409D33-E803-4E30-8F15-0ACAF15EFB5C}"/>
              </a:ext>
            </a:extLst>
          </p:cNvPr>
          <p:cNvPicPr>
            <a:picLocks noChangeAspect="1"/>
          </p:cNvPicPr>
          <p:nvPr/>
        </p:nvPicPr>
        <p:blipFill>
          <a:blip r:embed="rId8"/>
          <a:stretch>
            <a:fillRect/>
          </a:stretch>
        </p:blipFill>
        <p:spPr>
          <a:xfrm>
            <a:off x="6959583" y="4352026"/>
            <a:ext cx="1310621" cy="1531895"/>
          </a:xfrm>
          <a:prstGeom prst="rect">
            <a:avLst/>
          </a:prstGeom>
        </p:spPr>
      </p:pic>
      <p:pic>
        <p:nvPicPr>
          <p:cNvPr id="22" name="図 21">
            <a:extLst>
              <a:ext uri="{FF2B5EF4-FFF2-40B4-BE49-F238E27FC236}">
                <a16:creationId xmlns:a16="http://schemas.microsoft.com/office/drawing/2014/main" id="{22356871-B0A6-456A-A1AB-BFC00D72F820}"/>
              </a:ext>
            </a:extLst>
          </p:cNvPr>
          <p:cNvPicPr>
            <a:picLocks noChangeAspect="1"/>
          </p:cNvPicPr>
          <p:nvPr/>
        </p:nvPicPr>
        <p:blipFill>
          <a:blip r:embed="rId9"/>
          <a:srcRect/>
          <a:stretch/>
        </p:blipFill>
        <p:spPr>
          <a:xfrm>
            <a:off x="720283" y="4402937"/>
            <a:ext cx="1527602" cy="1513325"/>
          </a:xfrm>
          <a:prstGeom prst="rect">
            <a:avLst/>
          </a:prstGeom>
        </p:spPr>
      </p:pic>
      <p:pic>
        <p:nvPicPr>
          <p:cNvPr id="30" name="図 29">
            <a:extLst>
              <a:ext uri="{FF2B5EF4-FFF2-40B4-BE49-F238E27FC236}">
                <a16:creationId xmlns:a16="http://schemas.microsoft.com/office/drawing/2014/main" id="{CD655CEA-22FC-4DC8-B373-AE6021445143}"/>
              </a:ext>
            </a:extLst>
          </p:cNvPr>
          <p:cNvPicPr>
            <a:picLocks noChangeAspect="1"/>
          </p:cNvPicPr>
          <p:nvPr/>
        </p:nvPicPr>
        <p:blipFill>
          <a:blip r:embed="rId10"/>
          <a:stretch>
            <a:fillRect/>
          </a:stretch>
        </p:blipFill>
        <p:spPr>
          <a:xfrm>
            <a:off x="6860572" y="1754261"/>
            <a:ext cx="1735481" cy="1674739"/>
          </a:xfrm>
          <a:prstGeom prst="rect">
            <a:avLst/>
          </a:prstGeom>
        </p:spPr>
      </p:pic>
      <p:sp>
        <p:nvSpPr>
          <p:cNvPr id="31" name="テキスト ボックス 30">
            <a:extLst>
              <a:ext uri="{FF2B5EF4-FFF2-40B4-BE49-F238E27FC236}">
                <a16:creationId xmlns:a16="http://schemas.microsoft.com/office/drawing/2014/main" id="{665BD151-AA28-49C2-8035-6C0A463DF983}"/>
              </a:ext>
            </a:extLst>
          </p:cNvPr>
          <p:cNvSpPr txBox="1"/>
          <p:nvPr/>
        </p:nvSpPr>
        <p:spPr>
          <a:xfrm>
            <a:off x="4837497" y="1856849"/>
            <a:ext cx="2333568" cy="461665"/>
          </a:xfrm>
          <a:prstGeom prst="rect">
            <a:avLst/>
          </a:prstGeom>
          <a:noFill/>
        </p:spPr>
        <p:txBody>
          <a:bodyPr wrap="square" rtlCol="0">
            <a:spAutoFit/>
          </a:bodyPr>
          <a:lstStyle/>
          <a:p>
            <a:pPr algn="ctr"/>
            <a:r>
              <a:rPr kumimoji="1" lang="ja-JP" altLang="en-US" b="1" dirty="0">
                <a:solidFill>
                  <a:schemeClr val="tx2"/>
                </a:solidFill>
                <a:latin typeface="Meiryo" panose="020B0604030504040204" pitchFamily="34" charset="-128"/>
                <a:ea typeface="Meiryo" panose="020B0604030504040204" pitchFamily="34" charset="-128"/>
              </a:rPr>
              <a:t>株を買う</a:t>
            </a:r>
          </a:p>
        </p:txBody>
      </p:sp>
      <p:sp>
        <p:nvSpPr>
          <p:cNvPr id="32" name="テキスト ボックス 31">
            <a:extLst>
              <a:ext uri="{FF2B5EF4-FFF2-40B4-BE49-F238E27FC236}">
                <a16:creationId xmlns:a16="http://schemas.microsoft.com/office/drawing/2014/main" id="{5C7DD06D-430A-4386-AD2B-FD0EC31565CE}"/>
              </a:ext>
            </a:extLst>
          </p:cNvPr>
          <p:cNvSpPr txBox="1"/>
          <p:nvPr/>
        </p:nvSpPr>
        <p:spPr>
          <a:xfrm>
            <a:off x="1675514" y="1856849"/>
            <a:ext cx="3002716" cy="461665"/>
          </a:xfrm>
          <a:prstGeom prst="rect">
            <a:avLst/>
          </a:prstGeom>
          <a:noFill/>
        </p:spPr>
        <p:txBody>
          <a:bodyPr wrap="square" rtlCol="0">
            <a:spAutoFit/>
          </a:bodyPr>
          <a:lstStyle/>
          <a:p>
            <a:pPr algn="ctr"/>
            <a:r>
              <a:rPr kumimoji="1" lang="ja-JP" altLang="en-US" b="1" dirty="0">
                <a:solidFill>
                  <a:schemeClr val="tx2"/>
                </a:solidFill>
                <a:latin typeface="Meiryo" panose="020B0604030504040204" pitchFamily="34" charset="-128"/>
                <a:ea typeface="Meiryo" panose="020B0604030504040204" pitchFamily="34" charset="-128"/>
              </a:rPr>
              <a:t>お金を貸す</a:t>
            </a:r>
          </a:p>
        </p:txBody>
      </p:sp>
      <p:sp>
        <p:nvSpPr>
          <p:cNvPr id="33" name="テキスト ボックス 32">
            <a:extLst>
              <a:ext uri="{FF2B5EF4-FFF2-40B4-BE49-F238E27FC236}">
                <a16:creationId xmlns:a16="http://schemas.microsoft.com/office/drawing/2014/main" id="{D105580B-2AB0-4D32-BAA8-E87CFDFE179F}"/>
              </a:ext>
            </a:extLst>
          </p:cNvPr>
          <p:cNvSpPr txBox="1"/>
          <p:nvPr/>
        </p:nvSpPr>
        <p:spPr>
          <a:xfrm>
            <a:off x="4837497" y="5444251"/>
            <a:ext cx="2777396" cy="461665"/>
          </a:xfrm>
          <a:prstGeom prst="rect">
            <a:avLst/>
          </a:prstGeom>
          <a:noFill/>
        </p:spPr>
        <p:txBody>
          <a:bodyPr wrap="square" rtlCol="0">
            <a:spAutoFit/>
          </a:bodyPr>
          <a:lstStyle/>
          <a:p>
            <a:pPr algn="ctr"/>
            <a:r>
              <a:rPr kumimoji="1" lang="ja-JP" altLang="en-US" b="1" dirty="0">
                <a:solidFill>
                  <a:schemeClr val="tx2"/>
                </a:solidFill>
                <a:latin typeface="Meiryo" panose="020B0604030504040204" pitchFamily="34" charset="-128"/>
                <a:ea typeface="Meiryo" panose="020B0604030504040204" pitchFamily="34" charset="-128"/>
              </a:rPr>
              <a:t>買い物</a:t>
            </a:r>
          </a:p>
        </p:txBody>
      </p:sp>
      <p:sp>
        <p:nvSpPr>
          <p:cNvPr id="34" name="テキスト ボックス 33">
            <a:extLst>
              <a:ext uri="{FF2B5EF4-FFF2-40B4-BE49-F238E27FC236}">
                <a16:creationId xmlns:a16="http://schemas.microsoft.com/office/drawing/2014/main" id="{32E0E323-731E-4158-96B1-9B444F09E514}"/>
              </a:ext>
            </a:extLst>
          </p:cNvPr>
          <p:cNvSpPr txBox="1"/>
          <p:nvPr/>
        </p:nvSpPr>
        <p:spPr>
          <a:xfrm>
            <a:off x="2345803" y="5117973"/>
            <a:ext cx="3002716" cy="830997"/>
          </a:xfrm>
          <a:prstGeom prst="rect">
            <a:avLst/>
          </a:prstGeom>
          <a:noFill/>
        </p:spPr>
        <p:txBody>
          <a:bodyPr wrap="square" rtlCol="0">
            <a:spAutoFit/>
          </a:bodyPr>
          <a:lstStyle/>
          <a:p>
            <a:r>
              <a:rPr lang="en-US" altLang="ja-JP" b="1" dirty="0">
                <a:solidFill>
                  <a:schemeClr val="tx2"/>
                </a:solidFill>
                <a:latin typeface="Meiryo" panose="020B0604030504040204" pitchFamily="34" charset="-128"/>
                <a:ea typeface="Meiryo" panose="020B0604030504040204" pitchFamily="34" charset="-128"/>
              </a:rPr>
              <a:t>PR</a:t>
            </a:r>
            <a:r>
              <a:rPr lang="ja-JP" altLang="en-US" b="1">
                <a:solidFill>
                  <a:schemeClr val="tx2"/>
                </a:solidFill>
                <a:latin typeface="Meiryo" panose="020B0604030504040204" pitchFamily="34" charset="-128"/>
                <a:ea typeface="Meiryo" panose="020B0604030504040204" pitchFamily="34" charset="-128"/>
              </a:rPr>
              <a:t>する</a:t>
            </a:r>
            <a:endParaRPr lang="en-US" altLang="ja-JP" b="1" dirty="0">
              <a:solidFill>
                <a:schemeClr val="tx2"/>
              </a:solidFill>
              <a:latin typeface="Meiryo" panose="020B0604030504040204" pitchFamily="34" charset="-128"/>
              <a:ea typeface="Meiryo" panose="020B0604030504040204" pitchFamily="34" charset="-128"/>
            </a:endParaRPr>
          </a:p>
          <a:p>
            <a:r>
              <a:rPr kumimoji="1" lang="ja-JP" altLang="en-US" b="1" dirty="0">
                <a:solidFill>
                  <a:schemeClr val="tx2"/>
                </a:solidFill>
                <a:latin typeface="Meiryo" panose="020B0604030504040204" pitchFamily="34" charset="-128"/>
                <a:ea typeface="Meiryo" panose="020B0604030504040204" pitchFamily="34" charset="-128"/>
              </a:rPr>
              <a:t>仕事を頼む</a:t>
            </a:r>
          </a:p>
        </p:txBody>
      </p:sp>
      <p:graphicFrame>
        <p:nvGraphicFramePr>
          <p:cNvPr id="23" name="オブジェクト 22">
            <a:extLst>
              <a:ext uri="{FF2B5EF4-FFF2-40B4-BE49-F238E27FC236}">
                <a16:creationId xmlns:a16="http://schemas.microsoft.com/office/drawing/2014/main" id="{FDE7C1C7-468F-4B8F-95A6-F41053F3C02D}"/>
              </a:ext>
            </a:extLst>
          </p:cNvPr>
          <p:cNvGraphicFramePr>
            <a:graphicFrameLocks noChangeAspect="1"/>
          </p:cNvGraphicFramePr>
          <p:nvPr>
            <p:extLst>
              <p:ext uri="{D42A27DB-BD31-4B8C-83A1-F6EECF244321}">
                <p14:modId xmlns:p14="http://schemas.microsoft.com/office/powerpoint/2010/main" val="2024423908"/>
              </p:ext>
            </p:extLst>
          </p:nvPr>
        </p:nvGraphicFramePr>
        <p:xfrm>
          <a:off x="3532995" y="508822"/>
          <a:ext cx="1436687" cy="731837"/>
        </p:xfrm>
        <a:graphic>
          <a:graphicData uri="http://schemas.openxmlformats.org/presentationml/2006/ole">
            <mc:AlternateContent xmlns:mc="http://schemas.openxmlformats.org/markup-compatibility/2006">
              <mc:Choice xmlns:v="urn:schemas-microsoft-com:vml" Requires="v">
                <p:oleObj spid="_x0000_s14428" name="Document" r:id="rId11" imgW="1446994" imgH="742880" progId="Word.Document.12">
                  <p:embed/>
                </p:oleObj>
              </mc:Choice>
              <mc:Fallback>
                <p:oleObj name="Document" r:id="rId11" imgW="1446994" imgH="742880" progId="Word.Document.12">
                  <p:embed/>
                  <p:pic>
                    <p:nvPicPr>
                      <p:cNvPr id="18" name="オブジェクト 17">
                        <a:extLst>
                          <a:ext uri="{FF2B5EF4-FFF2-40B4-BE49-F238E27FC236}">
                            <a16:creationId xmlns:a16="http://schemas.microsoft.com/office/drawing/2014/main" id="{4892A808-E495-408E-ADCA-04A2CF45C28C}"/>
                          </a:ext>
                        </a:extLst>
                      </p:cNvPr>
                      <p:cNvPicPr/>
                      <p:nvPr/>
                    </p:nvPicPr>
                    <p:blipFill>
                      <a:blip r:embed="rId12"/>
                      <a:stretch>
                        <a:fillRect/>
                      </a:stretch>
                    </p:blipFill>
                    <p:spPr>
                      <a:xfrm>
                        <a:off x="3532995" y="508822"/>
                        <a:ext cx="1436687" cy="731837"/>
                      </a:xfrm>
                      <a:prstGeom prst="rect">
                        <a:avLst/>
                      </a:prstGeom>
                    </p:spPr>
                  </p:pic>
                </p:oleObj>
              </mc:Fallback>
            </mc:AlternateContent>
          </a:graphicData>
        </a:graphic>
      </p:graphicFrame>
      <p:graphicFrame>
        <p:nvGraphicFramePr>
          <p:cNvPr id="6" name="オブジェクト 5">
            <a:extLst>
              <a:ext uri="{FF2B5EF4-FFF2-40B4-BE49-F238E27FC236}">
                <a16:creationId xmlns:a16="http://schemas.microsoft.com/office/drawing/2014/main" id="{619FA9E9-E900-4C85-A968-BBB3B9A99D36}"/>
              </a:ext>
            </a:extLst>
          </p:cNvPr>
          <p:cNvGraphicFramePr>
            <a:graphicFrameLocks noChangeAspect="1"/>
          </p:cNvGraphicFramePr>
          <p:nvPr>
            <p:extLst>
              <p:ext uri="{D42A27DB-BD31-4B8C-83A1-F6EECF244321}">
                <p14:modId xmlns:p14="http://schemas.microsoft.com/office/powerpoint/2010/main" val="3120485927"/>
              </p:ext>
            </p:extLst>
          </p:nvPr>
        </p:nvGraphicFramePr>
        <p:xfrm>
          <a:off x="5043931" y="503408"/>
          <a:ext cx="763587" cy="779462"/>
        </p:xfrm>
        <a:graphic>
          <a:graphicData uri="http://schemas.openxmlformats.org/presentationml/2006/ole">
            <mc:AlternateContent xmlns:mc="http://schemas.openxmlformats.org/markup-compatibility/2006">
              <mc:Choice xmlns:v="urn:schemas-microsoft-com:vml" Requires="v">
                <p:oleObj spid="_x0000_s14429" name="Document" r:id="rId13" imgW="763739" imgH="778855" progId="Word.Document.12">
                  <p:embed/>
                </p:oleObj>
              </mc:Choice>
              <mc:Fallback>
                <p:oleObj name="Document" r:id="rId13" imgW="763739" imgH="778855" progId="Word.Document.12">
                  <p:embed/>
                  <p:pic>
                    <p:nvPicPr>
                      <p:cNvPr id="0" name=""/>
                      <p:cNvPicPr/>
                      <p:nvPr/>
                    </p:nvPicPr>
                    <p:blipFill>
                      <a:blip r:embed="rId14"/>
                      <a:stretch>
                        <a:fillRect/>
                      </a:stretch>
                    </p:blipFill>
                    <p:spPr>
                      <a:xfrm>
                        <a:off x="5043931" y="503408"/>
                        <a:ext cx="763587" cy="779462"/>
                      </a:xfrm>
                      <a:prstGeom prst="rect">
                        <a:avLst/>
                      </a:prstGeom>
                    </p:spPr>
                  </p:pic>
                </p:oleObj>
              </mc:Fallback>
            </mc:AlternateContent>
          </a:graphicData>
        </a:graphic>
      </p:graphicFrame>
      <p:graphicFrame>
        <p:nvGraphicFramePr>
          <p:cNvPr id="24" name="オブジェクト 23">
            <a:extLst>
              <a:ext uri="{FF2B5EF4-FFF2-40B4-BE49-F238E27FC236}">
                <a16:creationId xmlns:a16="http://schemas.microsoft.com/office/drawing/2014/main" id="{E4439A75-12E2-45AD-8985-4E10529296DD}"/>
              </a:ext>
            </a:extLst>
          </p:cNvPr>
          <p:cNvGraphicFramePr>
            <a:graphicFrameLocks noChangeAspect="1"/>
          </p:cNvGraphicFramePr>
          <p:nvPr>
            <p:extLst>
              <p:ext uri="{D42A27DB-BD31-4B8C-83A1-F6EECF244321}">
                <p14:modId xmlns:p14="http://schemas.microsoft.com/office/powerpoint/2010/main" val="1071910336"/>
              </p:ext>
            </p:extLst>
          </p:nvPr>
        </p:nvGraphicFramePr>
        <p:xfrm>
          <a:off x="3401541" y="1604402"/>
          <a:ext cx="763587" cy="779462"/>
        </p:xfrm>
        <a:graphic>
          <a:graphicData uri="http://schemas.openxmlformats.org/presentationml/2006/ole">
            <mc:AlternateContent xmlns:mc="http://schemas.openxmlformats.org/markup-compatibility/2006">
              <mc:Choice xmlns:v="urn:schemas-microsoft-com:vml" Requires="v">
                <p:oleObj spid="_x0000_s14430" name="Document" r:id="rId15" imgW="763739" imgH="778855" progId="Word.Document.12">
                  <p:embed/>
                </p:oleObj>
              </mc:Choice>
              <mc:Fallback>
                <p:oleObj name="Document" r:id="rId15" imgW="763739" imgH="778855" progId="Word.Document.12">
                  <p:embed/>
                  <p:pic>
                    <p:nvPicPr>
                      <p:cNvPr id="6" name="オブジェクト 5">
                        <a:extLst>
                          <a:ext uri="{FF2B5EF4-FFF2-40B4-BE49-F238E27FC236}">
                            <a16:creationId xmlns:a16="http://schemas.microsoft.com/office/drawing/2014/main" id="{619FA9E9-E900-4C85-A968-BBB3B9A99D36}"/>
                          </a:ext>
                        </a:extLst>
                      </p:cNvPr>
                      <p:cNvPicPr/>
                      <p:nvPr/>
                    </p:nvPicPr>
                    <p:blipFill>
                      <a:blip r:embed="rId16"/>
                      <a:stretch>
                        <a:fillRect/>
                      </a:stretch>
                    </p:blipFill>
                    <p:spPr>
                      <a:xfrm>
                        <a:off x="3401541" y="1604402"/>
                        <a:ext cx="763587" cy="779462"/>
                      </a:xfrm>
                      <a:prstGeom prst="rect">
                        <a:avLst/>
                      </a:prstGeom>
                    </p:spPr>
                  </p:pic>
                </p:oleObj>
              </mc:Fallback>
            </mc:AlternateContent>
          </a:graphicData>
        </a:graphic>
      </p:graphicFrame>
      <p:graphicFrame>
        <p:nvGraphicFramePr>
          <p:cNvPr id="29" name="オブジェクト 28">
            <a:extLst>
              <a:ext uri="{FF2B5EF4-FFF2-40B4-BE49-F238E27FC236}">
                <a16:creationId xmlns:a16="http://schemas.microsoft.com/office/drawing/2014/main" id="{54B03D44-0DF2-476A-BFFD-8D3ADCA99ED5}"/>
              </a:ext>
            </a:extLst>
          </p:cNvPr>
          <p:cNvGraphicFramePr>
            <a:graphicFrameLocks noChangeAspect="1"/>
          </p:cNvGraphicFramePr>
          <p:nvPr>
            <p:extLst>
              <p:ext uri="{D42A27DB-BD31-4B8C-83A1-F6EECF244321}">
                <p14:modId xmlns:p14="http://schemas.microsoft.com/office/powerpoint/2010/main" val="1641174325"/>
              </p:ext>
            </p:extLst>
          </p:nvPr>
        </p:nvGraphicFramePr>
        <p:xfrm>
          <a:off x="5405676" y="1617914"/>
          <a:ext cx="763587" cy="779462"/>
        </p:xfrm>
        <a:graphic>
          <a:graphicData uri="http://schemas.openxmlformats.org/presentationml/2006/ole">
            <mc:AlternateContent xmlns:mc="http://schemas.openxmlformats.org/markup-compatibility/2006">
              <mc:Choice xmlns:v="urn:schemas-microsoft-com:vml" Requires="v">
                <p:oleObj spid="_x0000_s14431" name="Document" r:id="rId17" imgW="763739" imgH="778855" progId="Word.Document.12">
                  <p:embed/>
                </p:oleObj>
              </mc:Choice>
              <mc:Fallback>
                <p:oleObj name="Document" r:id="rId17" imgW="763739" imgH="778855" progId="Word.Document.12">
                  <p:embed/>
                  <p:pic>
                    <p:nvPicPr>
                      <p:cNvPr id="24" name="オブジェクト 23">
                        <a:extLst>
                          <a:ext uri="{FF2B5EF4-FFF2-40B4-BE49-F238E27FC236}">
                            <a16:creationId xmlns:a16="http://schemas.microsoft.com/office/drawing/2014/main" id="{E4439A75-12E2-45AD-8985-4E10529296DD}"/>
                          </a:ext>
                        </a:extLst>
                      </p:cNvPr>
                      <p:cNvPicPr/>
                      <p:nvPr/>
                    </p:nvPicPr>
                    <p:blipFill>
                      <a:blip r:embed="rId18"/>
                      <a:stretch>
                        <a:fillRect/>
                      </a:stretch>
                    </p:blipFill>
                    <p:spPr>
                      <a:xfrm>
                        <a:off x="5405676" y="1617914"/>
                        <a:ext cx="763587" cy="779462"/>
                      </a:xfrm>
                      <a:prstGeom prst="rect">
                        <a:avLst/>
                      </a:prstGeom>
                    </p:spPr>
                  </p:pic>
                </p:oleObj>
              </mc:Fallback>
            </mc:AlternateContent>
          </a:graphicData>
        </a:graphic>
      </p:graphicFrame>
      <p:graphicFrame>
        <p:nvGraphicFramePr>
          <p:cNvPr id="35" name="オブジェクト 34">
            <a:extLst>
              <a:ext uri="{FF2B5EF4-FFF2-40B4-BE49-F238E27FC236}">
                <a16:creationId xmlns:a16="http://schemas.microsoft.com/office/drawing/2014/main" id="{1570F5E4-232B-44EA-A08B-9480CC35EBD0}"/>
              </a:ext>
            </a:extLst>
          </p:cNvPr>
          <p:cNvGraphicFramePr>
            <a:graphicFrameLocks noChangeAspect="1"/>
          </p:cNvGraphicFramePr>
          <p:nvPr>
            <p:extLst>
              <p:ext uri="{D42A27DB-BD31-4B8C-83A1-F6EECF244321}">
                <p14:modId xmlns:p14="http://schemas.microsoft.com/office/powerpoint/2010/main" val="4203773183"/>
              </p:ext>
            </p:extLst>
          </p:nvPr>
        </p:nvGraphicFramePr>
        <p:xfrm>
          <a:off x="6077634" y="1617914"/>
          <a:ext cx="763587" cy="779462"/>
        </p:xfrm>
        <a:graphic>
          <a:graphicData uri="http://schemas.openxmlformats.org/presentationml/2006/ole">
            <mc:AlternateContent xmlns:mc="http://schemas.openxmlformats.org/markup-compatibility/2006">
              <mc:Choice xmlns:v="urn:schemas-microsoft-com:vml" Requires="v">
                <p:oleObj spid="_x0000_s14432" name="Document" r:id="rId19" imgW="763739" imgH="778855" progId="Word.Document.12">
                  <p:embed/>
                </p:oleObj>
              </mc:Choice>
              <mc:Fallback>
                <p:oleObj name="Document" r:id="rId19" imgW="763739" imgH="778855" progId="Word.Document.12">
                  <p:embed/>
                  <p:pic>
                    <p:nvPicPr>
                      <p:cNvPr id="24" name="オブジェクト 23">
                        <a:extLst>
                          <a:ext uri="{FF2B5EF4-FFF2-40B4-BE49-F238E27FC236}">
                            <a16:creationId xmlns:a16="http://schemas.microsoft.com/office/drawing/2014/main" id="{E4439A75-12E2-45AD-8985-4E10529296DD}"/>
                          </a:ext>
                        </a:extLst>
                      </p:cNvPr>
                      <p:cNvPicPr/>
                      <p:nvPr/>
                    </p:nvPicPr>
                    <p:blipFill>
                      <a:blip r:embed="rId20"/>
                      <a:stretch>
                        <a:fillRect/>
                      </a:stretch>
                    </p:blipFill>
                    <p:spPr>
                      <a:xfrm>
                        <a:off x="6077634" y="1617914"/>
                        <a:ext cx="763587" cy="779462"/>
                      </a:xfrm>
                      <a:prstGeom prst="rect">
                        <a:avLst/>
                      </a:prstGeom>
                    </p:spPr>
                  </p:pic>
                </p:oleObj>
              </mc:Fallback>
            </mc:AlternateContent>
          </a:graphicData>
        </a:graphic>
      </p:graphicFrame>
      <p:graphicFrame>
        <p:nvGraphicFramePr>
          <p:cNvPr id="9" name="オブジェクト 8">
            <a:extLst>
              <a:ext uri="{FF2B5EF4-FFF2-40B4-BE49-F238E27FC236}">
                <a16:creationId xmlns:a16="http://schemas.microsoft.com/office/drawing/2014/main" id="{7234B1C3-9783-459F-B211-969DA1EECA1C}"/>
              </a:ext>
            </a:extLst>
          </p:cNvPr>
          <p:cNvGraphicFramePr>
            <a:graphicFrameLocks noChangeAspect="1"/>
          </p:cNvGraphicFramePr>
          <p:nvPr>
            <p:extLst>
              <p:ext uri="{D42A27DB-BD31-4B8C-83A1-F6EECF244321}">
                <p14:modId xmlns:p14="http://schemas.microsoft.com/office/powerpoint/2010/main" val="1713377585"/>
              </p:ext>
            </p:extLst>
          </p:nvPr>
        </p:nvGraphicFramePr>
        <p:xfrm>
          <a:off x="2404647" y="5022697"/>
          <a:ext cx="1489075" cy="503237"/>
        </p:xfrm>
        <a:graphic>
          <a:graphicData uri="http://schemas.openxmlformats.org/presentationml/2006/ole">
            <mc:AlternateContent xmlns:mc="http://schemas.openxmlformats.org/markup-compatibility/2006">
              <mc:Choice xmlns:v="urn:schemas-microsoft-com:vml" Requires="v">
                <p:oleObj spid="_x0000_s14433" name="Document" r:id="rId21" imgW="1499058" imgH="512282" progId="Word.Document.12">
                  <p:embed/>
                </p:oleObj>
              </mc:Choice>
              <mc:Fallback>
                <p:oleObj name="Document" r:id="rId21" imgW="1499058" imgH="512282" progId="Word.Document.12">
                  <p:embed/>
                  <p:pic>
                    <p:nvPicPr>
                      <p:cNvPr id="0" name=""/>
                      <p:cNvPicPr/>
                      <p:nvPr/>
                    </p:nvPicPr>
                    <p:blipFill>
                      <a:blip r:embed="rId22"/>
                      <a:stretch>
                        <a:fillRect/>
                      </a:stretch>
                    </p:blipFill>
                    <p:spPr>
                      <a:xfrm>
                        <a:off x="2404647" y="5022697"/>
                        <a:ext cx="1489075" cy="503237"/>
                      </a:xfrm>
                      <a:prstGeom prst="rect">
                        <a:avLst/>
                      </a:prstGeom>
                    </p:spPr>
                  </p:pic>
                </p:oleObj>
              </mc:Fallback>
            </mc:AlternateContent>
          </a:graphicData>
        </a:graphic>
      </p:graphicFrame>
      <p:graphicFrame>
        <p:nvGraphicFramePr>
          <p:cNvPr id="11" name="オブジェクト 10">
            <a:extLst>
              <a:ext uri="{FF2B5EF4-FFF2-40B4-BE49-F238E27FC236}">
                <a16:creationId xmlns:a16="http://schemas.microsoft.com/office/drawing/2014/main" id="{1DCE7CF8-8693-411B-BB8D-0AD12DED2611}"/>
              </a:ext>
            </a:extLst>
          </p:cNvPr>
          <p:cNvGraphicFramePr>
            <a:graphicFrameLocks noChangeAspect="1"/>
          </p:cNvGraphicFramePr>
          <p:nvPr>
            <p:extLst>
              <p:ext uri="{D42A27DB-BD31-4B8C-83A1-F6EECF244321}">
                <p14:modId xmlns:p14="http://schemas.microsoft.com/office/powerpoint/2010/main" val="679947398"/>
              </p:ext>
            </p:extLst>
          </p:nvPr>
        </p:nvGraphicFramePr>
        <p:xfrm>
          <a:off x="2605399" y="5379976"/>
          <a:ext cx="796925" cy="511175"/>
        </p:xfrm>
        <a:graphic>
          <a:graphicData uri="http://schemas.openxmlformats.org/presentationml/2006/ole">
            <mc:AlternateContent xmlns:mc="http://schemas.openxmlformats.org/markup-compatibility/2006">
              <mc:Choice xmlns:v="urn:schemas-microsoft-com:vml" Requires="v">
                <p:oleObj spid="_x0000_s14434" name="Document" r:id="rId23" imgW="802983" imgH="512282" progId="Word.Document.12">
                  <p:embed/>
                </p:oleObj>
              </mc:Choice>
              <mc:Fallback>
                <p:oleObj name="Document" r:id="rId23" imgW="802983" imgH="512282" progId="Word.Document.12">
                  <p:embed/>
                  <p:pic>
                    <p:nvPicPr>
                      <p:cNvPr id="0" name=""/>
                      <p:cNvPicPr/>
                      <p:nvPr/>
                    </p:nvPicPr>
                    <p:blipFill>
                      <a:blip r:embed="rId24"/>
                      <a:stretch>
                        <a:fillRect/>
                      </a:stretch>
                    </p:blipFill>
                    <p:spPr>
                      <a:xfrm>
                        <a:off x="2605399" y="5379976"/>
                        <a:ext cx="796925" cy="511175"/>
                      </a:xfrm>
                      <a:prstGeom prst="rect">
                        <a:avLst/>
                      </a:prstGeom>
                    </p:spPr>
                  </p:pic>
                </p:oleObj>
              </mc:Fallback>
            </mc:AlternateContent>
          </a:graphicData>
        </a:graphic>
      </p:graphicFrame>
      <p:graphicFrame>
        <p:nvGraphicFramePr>
          <p:cNvPr id="36" name="オブジェクト 35">
            <a:extLst>
              <a:ext uri="{FF2B5EF4-FFF2-40B4-BE49-F238E27FC236}">
                <a16:creationId xmlns:a16="http://schemas.microsoft.com/office/drawing/2014/main" id="{9D59D9E8-39B2-4350-A349-0D8FF8F107BE}"/>
              </a:ext>
            </a:extLst>
          </p:cNvPr>
          <p:cNvGraphicFramePr>
            <a:graphicFrameLocks noChangeAspect="1"/>
          </p:cNvGraphicFramePr>
          <p:nvPr>
            <p:extLst>
              <p:ext uri="{D42A27DB-BD31-4B8C-83A1-F6EECF244321}">
                <p14:modId xmlns:p14="http://schemas.microsoft.com/office/powerpoint/2010/main" val="2258042100"/>
              </p:ext>
            </p:extLst>
          </p:nvPr>
        </p:nvGraphicFramePr>
        <p:xfrm>
          <a:off x="3390428" y="5389501"/>
          <a:ext cx="785812" cy="501650"/>
        </p:xfrm>
        <a:graphic>
          <a:graphicData uri="http://schemas.openxmlformats.org/presentationml/2006/ole">
            <mc:AlternateContent xmlns:mc="http://schemas.openxmlformats.org/markup-compatibility/2006">
              <mc:Choice xmlns:v="urn:schemas-microsoft-com:vml" Requires="v">
                <p:oleObj spid="_x0000_s14435" name="Document" r:id="rId25" imgW="802983" imgH="512282" progId="Word.Document.12">
                  <p:embed/>
                </p:oleObj>
              </mc:Choice>
              <mc:Fallback>
                <p:oleObj name="Document" r:id="rId25" imgW="802983" imgH="512282" progId="Word.Document.12">
                  <p:embed/>
                  <p:pic>
                    <p:nvPicPr>
                      <p:cNvPr id="11" name="オブジェクト 10">
                        <a:extLst>
                          <a:ext uri="{FF2B5EF4-FFF2-40B4-BE49-F238E27FC236}">
                            <a16:creationId xmlns:a16="http://schemas.microsoft.com/office/drawing/2014/main" id="{1DCE7CF8-8693-411B-BB8D-0AD12DED2611}"/>
                          </a:ext>
                        </a:extLst>
                      </p:cNvPr>
                      <p:cNvPicPr/>
                      <p:nvPr/>
                    </p:nvPicPr>
                    <p:blipFill>
                      <a:blip r:embed="rId26"/>
                      <a:stretch>
                        <a:fillRect/>
                      </a:stretch>
                    </p:blipFill>
                    <p:spPr>
                      <a:xfrm>
                        <a:off x="3390428" y="5389501"/>
                        <a:ext cx="785812" cy="501650"/>
                      </a:xfrm>
                      <a:prstGeom prst="rect">
                        <a:avLst/>
                      </a:prstGeom>
                    </p:spPr>
                  </p:pic>
                </p:oleObj>
              </mc:Fallback>
            </mc:AlternateContent>
          </a:graphicData>
        </a:graphic>
      </p:graphicFrame>
      <p:graphicFrame>
        <p:nvGraphicFramePr>
          <p:cNvPr id="37" name="オブジェクト 36">
            <a:extLst>
              <a:ext uri="{FF2B5EF4-FFF2-40B4-BE49-F238E27FC236}">
                <a16:creationId xmlns:a16="http://schemas.microsoft.com/office/drawing/2014/main" id="{C6CF7B3F-4A6D-471B-B115-C74EC9B16F40}"/>
              </a:ext>
            </a:extLst>
          </p:cNvPr>
          <p:cNvGraphicFramePr>
            <a:graphicFrameLocks noChangeAspect="1"/>
          </p:cNvGraphicFramePr>
          <p:nvPr>
            <p:extLst>
              <p:ext uri="{D42A27DB-BD31-4B8C-83A1-F6EECF244321}">
                <p14:modId xmlns:p14="http://schemas.microsoft.com/office/powerpoint/2010/main" val="366418797"/>
              </p:ext>
            </p:extLst>
          </p:nvPr>
        </p:nvGraphicFramePr>
        <p:xfrm>
          <a:off x="5841666" y="5195724"/>
          <a:ext cx="996950" cy="914400"/>
        </p:xfrm>
        <a:graphic>
          <a:graphicData uri="http://schemas.openxmlformats.org/presentationml/2006/ole">
            <mc:AlternateContent xmlns:mc="http://schemas.openxmlformats.org/markup-compatibility/2006">
              <mc:Choice xmlns:v="urn:schemas-microsoft-com:vml" Requires="v">
                <p:oleObj spid="_x0000_s14436" name="Document" r:id="rId27" imgW="992723" imgH="905846" progId="Word.Document.12">
                  <p:embed/>
                </p:oleObj>
              </mc:Choice>
              <mc:Fallback>
                <p:oleObj name="Document" r:id="rId27" imgW="992723" imgH="905846" progId="Word.Document.12">
                  <p:embed/>
                  <p:pic>
                    <p:nvPicPr>
                      <p:cNvPr id="24" name="オブジェクト 23">
                        <a:extLst>
                          <a:ext uri="{FF2B5EF4-FFF2-40B4-BE49-F238E27FC236}">
                            <a16:creationId xmlns:a16="http://schemas.microsoft.com/office/drawing/2014/main" id="{E4439A75-12E2-45AD-8985-4E10529296DD}"/>
                          </a:ext>
                        </a:extLst>
                      </p:cNvPr>
                      <p:cNvPicPr/>
                      <p:nvPr/>
                    </p:nvPicPr>
                    <p:blipFill>
                      <a:blip r:embed="rId28"/>
                      <a:stretch>
                        <a:fillRect/>
                      </a:stretch>
                    </p:blipFill>
                    <p:spPr>
                      <a:xfrm>
                        <a:off x="5841666" y="5195724"/>
                        <a:ext cx="996950" cy="914400"/>
                      </a:xfrm>
                      <a:prstGeom prst="rect">
                        <a:avLst/>
                      </a:prstGeom>
                    </p:spPr>
                  </p:pic>
                </p:oleObj>
              </mc:Fallback>
            </mc:AlternateContent>
          </a:graphicData>
        </a:graphic>
      </p:graphicFrame>
    </p:spTree>
    <p:extLst>
      <p:ext uri="{BB962C8B-B14F-4D97-AF65-F5344CB8AC3E}">
        <p14:creationId xmlns:p14="http://schemas.microsoft.com/office/powerpoint/2010/main" val="652383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1000"/>
                                        <p:tgtEl>
                                          <p:spTgt spid="34"/>
                                        </p:tgtEl>
                                      </p:cBhvr>
                                    </p:animEffect>
                                    <p:anim calcmode="lin" valueType="num">
                                      <p:cBhvr>
                                        <p:cTn id="25" dur="1000" fill="hold"/>
                                        <p:tgtEl>
                                          <p:spTgt spid="34"/>
                                        </p:tgtEl>
                                        <p:attrNameLst>
                                          <p:attrName>ppt_x</p:attrName>
                                        </p:attrNameLst>
                                      </p:cBhvr>
                                      <p:tavLst>
                                        <p:tav tm="0">
                                          <p:val>
                                            <p:strVal val="#ppt_x"/>
                                          </p:val>
                                        </p:tav>
                                        <p:tav tm="100000">
                                          <p:val>
                                            <p:strVal val="#ppt_x"/>
                                          </p:val>
                                        </p:tav>
                                      </p:tavLst>
                                    </p:anim>
                                    <p:anim calcmode="lin" valueType="num">
                                      <p:cBhvr>
                                        <p:cTn id="2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61AAA30B-0EA0-A245-8576-0F101DEF2AA9}" type="slidenum">
              <a:rPr lang="ja-JP" altLang="en-US" smtClean="0"/>
              <a:pPr/>
              <a:t>23</a:t>
            </a:fld>
            <a:endParaRPr lang="ja-JP" altLang="en-US"/>
          </a:p>
        </p:txBody>
      </p:sp>
      <p:sp>
        <p:nvSpPr>
          <p:cNvPr id="2" name="テキスト ボックス 1"/>
          <p:cNvSpPr txBox="1"/>
          <p:nvPr/>
        </p:nvSpPr>
        <p:spPr>
          <a:xfrm>
            <a:off x="1004288" y="1052736"/>
            <a:ext cx="7135424" cy="769441"/>
          </a:xfrm>
          <a:prstGeom prst="rect">
            <a:avLst/>
          </a:prstGeom>
          <a:noFill/>
        </p:spPr>
        <p:txBody>
          <a:bodyPr wrap="square" rtlCol="0">
            <a:spAutoFit/>
          </a:bodyPr>
          <a:lstStyle/>
          <a:p>
            <a:pPr algn="ctr"/>
            <a:r>
              <a:rPr kumimoji="1" lang="ja-JP" altLang="en-US" sz="4400" b="1">
                <a:solidFill>
                  <a:schemeClr val="accent1">
                    <a:lumMod val="75000"/>
                  </a:schemeClr>
                </a:solidFill>
                <a:latin typeface="Meiryo" panose="020B0604030504040204" pitchFamily="34" charset="-128"/>
                <a:ea typeface="Meiryo" panose="020B0604030504040204" pitchFamily="34" charset="-128"/>
              </a:rPr>
              <a:t>ありがとうございました</a:t>
            </a:r>
            <a:endParaRPr kumimoji="1" lang="ja-JP" altLang="en-US" sz="4400" b="1" dirty="0">
              <a:solidFill>
                <a:schemeClr val="accent1">
                  <a:lumMod val="75000"/>
                </a:schemeClr>
              </a:solidFill>
              <a:latin typeface="Meiryo" panose="020B0604030504040204" pitchFamily="34" charset="-128"/>
              <a:ea typeface="Meiryo" panose="020B0604030504040204" pitchFamily="34" charset="-128"/>
            </a:endParaRPr>
          </a:p>
        </p:txBody>
      </p:sp>
      <p:pic>
        <p:nvPicPr>
          <p:cNvPr id="5" name="図 4">
            <a:extLst>
              <a:ext uri="{FF2B5EF4-FFF2-40B4-BE49-F238E27FC236}">
                <a16:creationId xmlns:a16="http://schemas.microsoft.com/office/drawing/2014/main" id="{F946EBF8-1E75-A040-AB0E-CFD8190800D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891880" y="2115110"/>
            <a:ext cx="3310119" cy="3327052"/>
          </a:xfrm>
          <a:prstGeom prst="ellipse">
            <a:avLst/>
          </a:prstGeom>
        </p:spPr>
      </p:pic>
      <p:sp>
        <p:nvSpPr>
          <p:cNvPr id="6" name="Rectangle 1">
            <a:extLst>
              <a:ext uri="{FF2B5EF4-FFF2-40B4-BE49-F238E27FC236}">
                <a16:creationId xmlns:a16="http://schemas.microsoft.com/office/drawing/2014/main" id="{DE6A84C2-A03A-4727-80E8-C968C6D05213}"/>
              </a:ext>
            </a:extLst>
          </p:cNvPr>
          <p:cNvSpPr>
            <a:spLocks noChangeArrowheads="1"/>
          </p:cNvSpPr>
          <p:nvPr/>
        </p:nvSpPr>
        <p:spPr bwMode="auto">
          <a:xfrm>
            <a:off x="1943709" y="6178552"/>
            <a:ext cx="5256583" cy="1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761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ja-JP" sz="1000" b="0" i="0" u="none" strike="noStrike" cap="none" normalizeH="0" baseline="0" dirty="0">
                <a:ln>
                  <a:noFill/>
                </a:ln>
                <a:solidFill>
                  <a:schemeClr val="tx2"/>
                </a:solidFill>
                <a:effectLst/>
                <a:latin typeface="Meiryo" panose="020B0604030504040204" pitchFamily="34" charset="-128"/>
                <a:ea typeface="Meiryo" panose="020B0604030504040204" pitchFamily="34" charset="-128"/>
              </a:rPr>
              <a:t>Copyright (C</a:t>
            </a:r>
            <a:r>
              <a:rPr kumimoji="0" lang="ja-JP" altLang="ja-JP" sz="1000" b="0" i="0" u="none" strike="noStrike" cap="none" normalizeH="0" baseline="0">
                <a:ln>
                  <a:noFill/>
                </a:ln>
                <a:solidFill>
                  <a:schemeClr val="tx2"/>
                </a:solidFill>
                <a:effectLst/>
                <a:latin typeface="Meiryo" panose="020B0604030504040204" pitchFamily="34" charset="-128"/>
                <a:ea typeface="Meiryo" panose="020B0604030504040204" pitchFamily="34" charset="-128"/>
              </a:rPr>
              <a:t>) </a:t>
            </a:r>
            <a:r>
              <a:rPr kumimoji="0" lang="en-US" altLang="ja-JP" sz="1000" b="0" i="0" u="none" strike="noStrike" cap="none" normalizeH="0" baseline="0" dirty="0">
                <a:ln>
                  <a:noFill/>
                </a:ln>
                <a:solidFill>
                  <a:schemeClr val="tx2"/>
                </a:solidFill>
                <a:effectLst/>
                <a:latin typeface="Meiryo" panose="020B0604030504040204" pitchFamily="34" charset="-128"/>
                <a:ea typeface="Meiryo" panose="020B0604030504040204" pitchFamily="34" charset="-128"/>
              </a:rPr>
              <a:t>2021</a:t>
            </a:r>
            <a:r>
              <a:rPr kumimoji="0" lang="ja-JP" altLang="ja-JP" sz="1000" b="0" i="0" u="none" strike="noStrike" cap="none" normalizeH="0" baseline="0">
                <a:ln>
                  <a:noFill/>
                </a:ln>
                <a:solidFill>
                  <a:schemeClr val="tx2"/>
                </a:solidFill>
                <a:effectLst/>
                <a:latin typeface="Meiryo" panose="020B0604030504040204" pitchFamily="34" charset="-128"/>
                <a:ea typeface="Meiryo" panose="020B0604030504040204" pitchFamily="34" charset="-128"/>
              </a:rPr>
              <a:t> </a:t>
            </a:r>
            <a:r>
              <a:rPr kumimoji="0" lang="ja-JP" altLang="ja-JP" sz="1000" b="0" i="0" u="none" strike="noStrike" cap="none" normalizeH="0" baseline="0" dirty="0">
                <a:ln>
                  <a:noFill/>
                </a:ln>
                <a:solidFill>
                  <a:schemeClr val="tx2"/>
                </a:solidFill>
                <a:effectLst/>
                <a:latin typeface="Meiryo" panose="020B0604030504040204" pitchFamily="34" charset="-128"/>
                <a:ea typeface="Meiryo" panose="020B0604030504040204" pitchFamily="34" charset="-128"/>
              </a:rPr>
              <a:t>The Bank of Yokohama, Ltd. All rights reserved.</a:t>
            </a:r>
          </a:p>
        </p:txBody>
      </p:sp>
    </p:spTree>
    <p:extLst>
      <p:ext uri="{BB962C8B-B14F-4D97-AF65-F5344CB8AC3E}">
        <p14:creationId xmlns:p14="http://schemas.microsoft.com/office/powerpoint/2010/main" val="312130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5639D2-77F5-4268-9DB1-D876BCF46597}"/>
              </a:ext>
            </a:extLst>
          </p:cNvPr>
          <p:cNvSpPr>
            <a:spLocks noGrp="1"/>
          </p:cNvSpPr>
          <p:nvPr>
            <p:ph type="title"/>
          </p:nvPr>
        </p:nvSpPr>
        <p:spPr>
          <a:xfrm>
            <a:off x="628650" y="260648"/>
            <a:ext cx="7886700" cy="1325563"/>
          </a:xfrm>
        </p:spPr>
        <p:txBody>
          <a:bodyPr>
            <a:noAutofit/>
          </a:bodyPr>
          <a:lstStyle/>
          <a:p>
            <a:r>
              <a:rPr kumimoji="1" lang="ja-JP" altLang="en-US" sz="3200"/>
              <a:t>教材に関するアンケートご協力のお願い</a:t>
            </a:r>
            <a:endParaRPr kumimoji="1" lang="ja-JP" altLang="en-US" sz="3200" dirty="0"/>
          </a:p>
        </p:txBody>
      </p:sp>
      <p:sp>
        <p:nvSpPr>
          <p:cNvPr id="3" name="コンテンツ プレースホルダー 2">
            <a:extLst>
              <a:ext uri="{FF2B5EF4-FFF2-40B4-BE49-F238E27FC236}">
                <a16:creationId xmlns:a16="http://schemas.microsoft.com/office/drawing/2014/main" id="{95B12846-B8D4-4C8C-88CB-04970ED9A70B}"/>
              </a:ext>
            </a:extLst>
          </p:cNvPr>
          <p:cNvSpPr>
            <a:spLocks noGrp="1"/>
          </p:cNvSpPr>
          <p:nvPr>
            <p:ph idx="4294967295"/>
          </p:nvPr>
        </p:nvSpPr>
        <p:spPr>
          <a:xfrm>
            <a:off x="899592" y="1340768"/>
            <a:ext cx="7344816" cy="2160240"/>
          </a:xfrm>
        </p:spPr>
        <p:txBody>
          <a:bodyPr>
            <a:normAutofit/>
          </a:bodyPr>
          <a:lstStyle/>
          <a:p>
            <a:pPr marL="0" indent="0">
              <a:lnSpc>
                <a:spcPct val="130000"/>
              </a:lnSpc>
              <a:spcBef>
                <a:spcPts val="0"/>
              </a:spcBef>
              <a:buNone/>
            </a:pPr>
            <a:r>
              <a:rPr kumimoji="1" lang="ja-JP" altLang="en-US" sz="2600" dirty="0"/>
              <a:t>このたびは本教材を</a:t>
            </a:r>
            <a:r>
              <a:rPr kumimoji="1" lang="ja-JP" altLang="en-US" sz="2600"/>
              <a:t>ご利用いただき、誠</a:t>
            </a:r>
            <a:r>
              <a:rPr kumimoji="1" lang="ja-JP" altLang="en-US" sz="2600" dirty="0"/>
              <a:t>にありがとう</a:t>
            </a:r>
            <a:r>
              <a:rPr kumimoji="1" lang="ja-JP" altLang="en-US" sz="2600"/>
              <a:t>ございます。今後</a:t>
            </a:r>
            <a:r>
              <a:rPr kumimoji="1" lang="ja-JP" altLang="en-US" sz="2600" dirty="0"/>
              <a:t>もよりよい教材をつくるために、アンケートにご協力</a:t>
            </a:r>
            <a:r>
              <a:rPr kumimoji="1" lang="ja-JP" altLang="en-US" sz="2600"/>
              <a:t>ください。</a:t>
            </a:r>
            <a:endParaRPr kumimoji="1" lang="en-US" altLang="ja-JP" sz="2600" dirty="0"/>
          </a:p>
        </p:txBody>
      </p:sp>
      <p:pic>
        <p:nvPicPr>
          <p:cNvPr id="7" name="図 6">
            <a:extLst>
              <a:ext uri="{FF2B5EF4-FFF2-40B4-BE49-F238E27FC236}">
                <a16:creationId xmlns:a16="http://schemas.microsoft.com/office/drawing/2014/main" id="{F917C4A7-95A6-443D-9B98-E48C4D837A5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732240" y="4221088"/>
            <a:ext cx="1734510" cy="2326541"/>
          </a:xfrm>
          <a:prstGeom prst="rect">
            <a:avLst/>
          </a:prstGeom>
        </p:spPr>
      </p:pic>
      <p:sp>
        <p:nvSpPr>
          <p:cNvPr id="6" name="角丸四角形 5">
            <a:extLst>
              <a:ext uri="{FF2B5EF4-FFF2-40B4-BE49-F238E27FC236}">
                <a16:creationId xmlns:a16="http://schemas.microsoft.com/office/drawing/2014/main" id="{362BB739-E365-8545-8706-D3CAD4F11B8B}"/>
              </a:ext>
            </a:extLst>
          </p:cNvPr>
          <p:cNvSpPr/>
          <p:nvPr/>
        </p:nvSpPr>
        <p:spPr>
          <a:xfrm>
            <a:off x="899592" y="3501008"/>
            <a:ext cx="5328592" cy="2880320"/>
          </a:xfrm>
          <a:prstGeom prst="roundRect">
            <a:avLst>
              <a:gd name="adj" fmla="val 18137"/>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ndParaRPr>
          </a:p>
        </p:txBody>
      </p:sp>
      <p:sp>
        <p:nvSpPr>
          <p:cNvPr id="8" name="コンテンツ プレースホルダー 2">
            <a:extLst>
              <a:ext uri="{FF2B5EF4-FFF2-40B4-BE49-F238E27FC236}">
                <a16:creationId xmlns:a16="http://schemas.microsoft.com/office/drawing/2014/main" id="{B05EF147-A2EA-B742-A2AB-AC234736492A}"/>
              </a:ext>
            </a:extLst>
          </p:cNvPr>
          <p:cNvSpPr txBox="1">
            <a:spLocks/>
          </p:cNvSpPr>
          <p:nvPr/>
        </p:nvSpPr>
        <p:spPr>
          <a:xfrm>
            <a:off x="1259632" y="4061441"/>
            <a:ext cx="4680520" cy="2038509"/>
          </a:xfrm>
          <a:prstGeom prst="rect">
            <a:avLst/>
          </a:prstGeom>
        </p:spPr>
        <p:txBody>
          <a:bodyPr vert="horz" lIns="91440" tIns="45720" rIns="91440" bIns="45720" rtlCol="0">
            <a:normAutofit/>
          </a:bodyPr>
          <a:lstStyle>
            <a:lvl1pPr marL="0" indent="0" algn="l" defTabSz="914400" rtl="0" eaLnBrk="1" latinLnBrk="0" hangingPunct="1">
              <a:lnSpc>
                <a:spcPct val="120000"/>
              </a:lnSpc>
              <a:spcBef>
                <a:spcPts val="1000"/>
              </a:spcBef>
              <a:spcAft>
                <a:spcPts val="0"/>
              </a:spcAft>
              <a:buFontTx/>
              <a:buNone/>
              <a:defRPr kumimoji="1" sz="2400" b="0" i="0" kern="1200">
                <a:solidFill>
                  <a:schemeClr val="tx1"/>
                </a:solidFill>
                <a:latin typeface="+mn-ea"/>
                <a:ea typeface="+mn-ea"/>
                <a:cs typeface="+mn-cs"/>
              </a:defRPr>
            </a:lvl1pPr>
            <a:lvl2pPr marL="457200" indent="0" algn="l" defTabSz="914400" rtl="0" eaLnBrk="1" latinLnBrk="0" hangingPunct="1">
              <a:lnSpc>
                <a:spcPct val="120000"/>
              </a:lnSpc>
              <a:spcBef>
                <a:spcPts val="500"/>
              </a:spcBef>
              <a:spcAft>
                <a:spcPts val="0"/>
              </a:spcAft>
              <a:buFontTx/>
              <a:buNone/>
              <a:defRPr kumimoji="1" sz="2400" b="0" i="0" kern="1200">
                <a:solidFill>
                  <a:schemeClr val="tx1"/>
                </a:solidFill>
                <a:latin typeface="+mn-ea"/>
                <a:ea typeface="+mn-ea"/>
                <a:cs typeface="+mn-cs"/>
              </a:defRPr>
            </a:lvl2pPr>
            <a:lvl3pPr marL="914400" indent="0" algn="l" defTabSz="914400" rtl="0" eaLnBrk="1" latinLnBrk="0" hangingPunct="1">
              <a:lnSpc>
                <a:spcPct val="120000"/>
              </a:lnSpc>
              <a:spcBef>
                <a:spcPts val="500"/>
              </a:spcBef>
              <a:spcAft>
                <a:spcPts val="0"/>
              </a:spcAft>
              <a:buFontTx/>
              <a:buNone/>
              <a:defRPr kumimoji="1" sz="2400" b="0" i="0" kern="1200">
                <a:solidFill>
                  <a:schemeClr val="tx1"/>
                </a:solidFill>
                <a:latin typeface="+mn-ea"/>
                <a:ea typeface="+mn-ea"/>
                <a:cs typeface="+mn-cs"/>
              </a:defRPr>
            </a:lvl3pPr>
            <a:lvl4pPr marL="1371600" indent="0" algn="l" defTabSz="914400" rtl="0" eaLnBrk="1" latinLnBrk="0" hangingPunct="1">
              <a:lnSpc>
                <a:spcPct val="120000"/>
              </a:lnSpc>
              <a:spcBef>
                <a:spcPts val="500"/>
              </a:spcBef>
              <a:spcAft>
                <a:spcPts val="0"/>
              </a:spcAft>
              <a:buFontTx/>
              <a:buNone/>
              <a:defRPr kumimoji="1" sz="2400" b="0" i="0" kern="1200">
                <a:solidFill>
                  <a:schemeClr val="tx1"/>
                </a:solidFill>
                <a:latin typeface="+mn-ea"/>
                <a:ea typeface="+mn-ea"/>
                <a:cs typeface="+mn-cs"/>
              </a:defRPr>
            </a:lvl4pPr>
            <a:lvl5pPr marL="1828800" indent="0" algn="l" defTabSz="914400" rtl="0" eaLnBrk="1" latinLnBrk="0" hangingPunct="1">
              <a:lnSpc>
                <a:spcPct val="120000"/>
              </a:lnSpc>
              <a:spcBef>
                <a:spcPts val="500"/>
              </a:spcBef>
              <a:spcAft>
                <a:spcPts val="0"/>
              </a:spcAft>
              <a:buFontTx/>
              <a:buNone/>
              <a:defRPr kumimoji="1" sz="2400" b="0" i="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lnSpc>
                <a:spcPct val="130000"/>
              </a:lnSpc>
              <a:spcBef>
                <a:spcPts val="0"/>
              </a:spcBef>
            </a:pPr>
            <a:r>
              <a:rPr lang="ja-JP" altLang="en-US" sz="2300">
                <a:solidFill>
                  <a:schemeClr val="tx2"/>
                </a:solidFill>
              </a:rPr>
              <a:t>アンケートの回答は、「はまぎん おかねの教室」の教材ダウンロードページから</a:t>
            </a:r>
            <a:r>
              <a:rPr lang="ja-JP" altLang="en-US" sz="2300" b="1">
                <a:solidFill>
                  <a:schemeClr val="tx2"/>
                </a:solidFill>
              </a:rPr>
              <a:t>アンケート</a:t>
            </a:r>
            <a:r>
              <a:rPr lang="ja-JP" altLang="en-US" sz="2300">
                <a:solidFill>
                  <a:schemeClr val="tx2"/>
                </a:solidFill>
              </a:rPr>
              <a:t>を表示させて回答してください。</a:t>
            </a:r>
            <a:endParaRPr lang="en-US" altLang="ja-JP" sz="2300" dirty="0">
              <a:solidFill>
                <a:schemeClr val="tx2"/>
              </a:solidFill>
            </a:endParaRPr>
          </a:p>
          <a:p>
            <a:pPr fontAlgn="auto">
              <a:lnSpc>
                <a:spcPct val="130000"/>
              </a:lnSpc>
            </a:pPr>
            <a:endParaRPr lang="ja-JP" altLang="en-US" sz="2300" dirty="0">
              <a:solidFill>
                <a:schemeClr val="tx2"/>
              </a:solidFill>
            </a:endParaRPr>
          </a:p>
        </p:txBody>
      </p:sp>
      <p:sp>
        <p:nvSpPr>
          <p:cNvPr id="13" name="山形 12">
            <a:extLst>
              <a:ext uri="{FF2B5EF4-FFF2-40B4-BE49-F238E27FC236}">
                <a16:creationId xmlns:a16="http://schemas.microsoft.com/office/drawing/2014/main" id="{921F0A91-8A95-7146-998B-2C8FD4018471}"/>
              </a:ext>
            </a:extLst>
          </p:cNvPr>
          <p:cNvSpPr/>
          <p:nvPr/>
        </p:nvSpPr>
        <p:spPr>
          <a:xfrm>
            <a:off x="1727684" y="3330063"/>
            <a:ext cx="3672408" cy="450000"/>
          </a:xfrm>
          <a:prstGeom prst="chevron">
            <a:avLst>
              <a:gd name="adj" fmla="val 27422"/>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200">
                <a:solidFill>
                  <a:schemeClr val="bg1"/>
                </a:solidFill>
                <a:latin typeface="Meiryo" panose="020B0604030504040204" pitchFamily="34" charset="-128"/>
              </a:rPr>
              <a:t>アンケートの概要</a:t>
            </a:r>
          </a:p>
        </p:txBody>
      </p:sp>
    </p:spTree>
    <p:extLst>
      <p:ext uri="{BB962C8B-B14F-4D97-AF65-F5344CB8AC3E}">
        <p14:creationId xmlns:p14="http://schemas.microsoft.com/office/powerpoint/2010/main" val="1784090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DEBD0DF-C2F4-DD49-8967-FAB05CFCF8FC}"/>
              </a:ext>
            </a:extLst>
          </p:cNvPr>
          <p:cNvSpPr>
            <a:spLocks noGrp="1"/>
          </p:cNvSpPr>
          <p:nvPr>
            <p:ph type="sldNum" sz="quarter" idx="12"/>
          </p:nvPr>
        </p:nvSpPr>
        <p:spPr>
          <a:xfrm>
            <a:off x="6622916" y="6313541"/>
            <a:ext cx="2057400" cy="365125"/>
          </a:xfrm>
        </p:spPr>
        <p:txBody>
          <a:bodyPr/>
          <a:lstStyle/>
          <a:p>
            <a:fld id="{72B57CB0-56E5-4ACF-8420-A2BA192548BE}" type="slidenum">
              <a:rPr lang="en-US" altLang="ja-JP" smtClean="0"/>
              <a:pPr/>
              <a:t>2</a:t>
            </a:fld>
            <a:endParaRPr lang="en-US" altLang="ja-JP"/>
          </a:p>
        </p:txBody>
      </p:sp>
      <p:sp>
        <p:nvSpPr>
          <p:cNvPr id="3" name="タイトル 2">
            <a:extLst>
              <a:ext uri="{FF2B5EF4-FFF2-40B4-BE49-F238E27FC236}">
                <a16:creationId xmlns:a16="http://schemas.microsoft.com/office/drawing/2014/main" id="{52113207-88DC-0846-8676-AABAAEA3CF6A}"/>
              </a:ext>
            </a:extLst>
          </p:cNvPr>
          <p:cNvSpPr>
            <a:spLocks noGrp="1"/>
          </p:cNvSpPr>
          <p:nvPr>
            <p:ph type="title"/>
          </p:nvPr>
        </p:nvSpPr>
        <p:spPr>
          <a:xfrm>
            <a:off x="924232" y="2821462"/>
            <a:ext cx="7295536" cy="2767778"/>
          </a:xfrm>
        </p:spPr>
        <p:txBody>
          <a:bodyPr/>
          <a:lstStyle/>
          <a:p>
            <a:r>
              <a:rPr lang="en-US" altLang="ja-JP" dirty="0"/>
              <a:t>SDGs </a:t>
            </a:r>
            <a:r>
              <a:rPr lang="ja-JP" altLang="en-US"/>
              <a:t>ってなに？</a:t>
            </a:r>
          </a:p>
        </p:txBody>
      </p:sp>
      <p:sp>
        <p:nvSpPr>
          <p:cNvPr id="4" name="テキスト プレースホルダー 3">
            <a:extLst>
              <a:ext uri="{FF2B5EF4-FFF2-40B4-BE49-F238E27FC236}">
                <a16:creationId xmlns:a16="http://schemas.microsoft.com/office/drawing/2014/main" id="{E41BFF66-E150-6A4A-A81B-673F6A98E103}"/>
              </a:ext>
            </a:extLst>
          </p:cNvPr>
          <p:cNvSpPr>
            <a:spLocks noGrp="1"/>
          </p:cNvSpPr>
          <p:nvPr>
            <p:ph type="body" sz="quarter" idx="13"/>
          </p:nvPr>
        </p:nvSpPr>
        <p:spPr>
          <a:xfrm>
            <a:off x="3519574" y="1030807"/>
            <a:ext cx="2104851" cy="1358607"/>
          </a:xfrm>
        </p:spPr>
        <p:txBody>
          <a:bodyPr/>
          <a:lstStyle/>
          <a:p>
            <a:r>
              <a:rPr lang="en-US" altLang="ja-JP" dirty="0"/>
              <a:t>1</a:t>
            </a:r>
            <a:endParaRPr lang="ja-JP" altLang="en-US"/>
          </a:p>
        </p:txBody>
      </p:sp>
      <p:pic>
        <p:nvPicPr>
          <p:cNvPr id="9" name="図 8">
            <a:extLst>
              <a:ext uri="{FF2B5EF4-FFF2-40B4-BE49-F238E27FC236}">
                <a16:creationId xmlns:a16="http://schemas.microsoft.com/office/drawing/2014/main" id="{81CAF86B-2CC5-4B4B-8D77-1D1FC2833709}"/>
              </a:ext>
            </a:extLst>
          </p:cNvPr>
          <p:cNvPicPr>
            <a:picLocks noChangeAspect="1"/>
          </p:cNvPicPr>
          <p:nvPr/>
        </p:nvPicPr>
        <p:blipFill>
          <a:blip r:embed="rId3"/>
          <a:srcRect/>
          <a:stretch/>
        </p:blipFill>
        <p:spPr>
          <a:xfrm>
            <a:off x="3059832" y="3935761"/>
            <a:ext cx="2874393" cy="3955470"/>
          </a:xfrm>
          <a:prstGeom prst="rect">
            <a:avLst/>
          </a:prstGeom>
        </p:spPr>
      </p:pic>
    </p:spTree>
    <p:extLst>
      <p:ext uri="{BB962C8B-B14F-4D97-AF65-F5344CB8AC3E}">
        <p14:creationId xmlns:p14="http://schemas.microsoft.com/office/powerpoint/2010/main" val="1677488928"/>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E43AA39-852D-47DB-82AC-D9DFAB64846D}"/>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3</a:t>
            </a:fld>
            <a:endParaRPr lang="en-US" altLang="ja-JP"/>
          </a:p>
        </p:txBody>
      </p:sp>
      <p:sp>
        <p:nvSpPr>
          <p:cNvPr id="12" name="タイトル 11">
            <a:extLst>
              <a:ext uri="{FF2B5EF4-FFF2-40B4-BE49-F238E27FC236}">
                <a16:creationId xmlns:a16="http://schemas.microsoft.com/office/drawing/2014/main" id="{1DBFAE9F-EFBD-1245-8ED4-AC819BDEFEB0}"/>
              </a:ext>
            </a:extLst>
          </p:cNvPr>
          <p:cNvSpPr>
            <a:spLocks noGrp="1"/>
          </p:cNvSpPr>
          <p:nvPr>
            <p:ph type="title"/>
          </p:nvPr>
        </p:nvSpPr>
        <p:spPr>
          <a:xfrm>
            <a:off x="520700" y="620688"/>
            <a:ext cx="8102600" cy="648000"/>
          </a:xfrm>
        </p:spPr>
        <p:txBody>
          <a:bodyPr/>
          <a:lstStyle/>
          <a:p>
            <a:r>
              <a:rPr lang="ja-JP" altLang="en-US"/>
              <a:t>やってみよう！</a:t>
            </a:r>
          </a:p>
        </p:txBody>
      </p:sp>
      <p:sp>
        <p:nvSpPr>
          <p:cNvPr id="13" name="テキスト プレースホルダー 12">
            <a:extLst>
              <a:ext uri="{FF2B5EF4-FFF2-40B4-BE49-F238E27FC236}">
                <a16:creationId xmlns:a16="http://schemas.microsoft.com/office/drawing/2014/main" id="{C4CC4C5E-A375-5E4D-821A-39E5E138F7CE}"/>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ってなに？</a:t>
            </a:r>
          </a:p>
        </p:txBody>
      </p:sp>
      <p:sp>
        <p:nvSpPr>
          <p:cNvPr id="14" name="テキスト プレースホルダー 13">
            <a:extLst>
              <a:ext uri="{FF2B5EF4-FFF2-40B4-BE49-F238E27FC236}">
                <a16:creationId xmlns:a16="http://schemas.microsoft.com/office/drawing/2014/main" id="{A670FEB6-A581-9447-B15D-7A60D81D18D9}"/>
              </a:ext>
            </a:extLst>
          </p:cNvPr>
          <p:cNvSpPr>
            <a:spLocks noGrp="1"/>
          </p:cNvSpPr>
          <p:nvPr>
            <p:ph type="body" sz="quarter" idx="14"/>
          </p:nvPr>
        </p:nvSpPr>
        <p:spPr>
          <a:xfrm>
            <a:off x="272073" y="142084"/>
            <a:ext cx="321751" cy="388812"/>
          </a:xfrm>
        </p:spPr>
        <p:txBody>
          <a:bodyPr/>
          <a:lstStyle/>
          <a:p>
            <a:r>
              <a:rPr lang="en-US" altLang="ja-JP" dirty="0"/>
              <a:t>1</a:t>
            </a:r>
            <a:endParaRPr lang="ja-JP" altLang="en-US"/>
          </a:p>
        </p:txBody>
      </p:sp>
      <p:pic>
        <p:nvPicPr>
          <p:cNvPr id="7" name="図 6">
            <a:extLst>
              <a:ext uri="{FF2B5EF4-FFF2-40B4-BE49-F238E27FC236}">
                <a16:creationId xmlns:a16="http://schemas.microsoft.com/office/drawing/2014/main" id="{723F725A-6344-4EAC-9992-2F27D893728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18991" y="1358875"/>
            <a:ext cx="7106018" cy="5041995"/>
          </a:xfrm>
          <a:prstGeom prst="rect">
            <a:avLst/>
          </a:prstGeom>
          <a:effectLst>
            <a:outerShdw blurRad="76200" dist="76200" dir="3600000" algn="tl" rotWithShape="0">
              <a:prstClr val="black">
                <a:alpha val="30000"/>
              </a:prstClr>
            </a:outerShdw>
          </a:effectLst>
        </p:spPr>
      </p:pic>
      <p:sp>
        <p:nvSpPr>
          <p:cNvPr id="8" name="四角形: 角を丸くする 7">
            <a:extLst>
              <a:ext uri="{FF2B5EF4-FFF2-40B4-BE49-F238E27FC236}">
                <a16:creationId xmlns:a16="http://schemas.microsoft.com/office/drawing/2014/main" id="{F7C610E6-3F7D-4659-A1CB-4A719A6E8915}"/>
              </a:ext>
            </a:extLst>
          </p:cNvPr>
          <p:cNvSpPr/>
          <p:nvPr/>
        </p:nvSpPr>
        <p:spPr bwMode="auto">
          <a:xfrm>
            <a:off x="1187624" y="2708920"/>
            <a:ext cx="3024336" cy="936104"/>
          </a:xfrm>
          <a:prstGeom prst="roundRect">
            <a:avLst/>
          </a:prstGeom>
          <a:noFill/>
          <a:ln w="76200"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spTree>
    <p:extLst>
      <p:ext uri="{BB962C8B-B14F-4D97-AF65-F5344CB8AC3E}">
        <p14:creationId xmlns:p14="http://schemas.microsoft.com/office/powerpoint/2010/main" val="1862826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E81D10B3-72C5-4B8C-95F7-985EFDDE80E4}"/>
              </a:ext>
            </a:extLst>
          </p:cNvPr>
          <p:cNvPicPr>
            <a:picLocks noChangeAspect="1"/>
          </p:cNvPicPr>
          <p:nvPr/>
        </p:nvPicPr>
        <p:blipFill>
          <a:blip r:embed="rId3"/>
          <a:stretch>
            <a:fillRect/>
          </a:stretch>
        </p:blipFill>
        <p:spPr>
          <a:xfrm>
            <a:off x="999294" y="1795217"/>
            <a:ext cx="7145412" cy="4289295"/>
          </a:xfrm>
          <a:prstGeom prst="rect">
            <a:avLst/>
          </a:prstGeom>
        </p:spPr>
      </p:pic>
      <p:sp>
        <p:nvSpPr>
          <p:cNvPr id="2" name="スライド番号プレースホルダー 1">
            <a:extLst>
              <a:ext uri="{FF2B5EF4-FFF2-40B4-BE49-F238E27FC236}">
                <a16:creationId xmlns:a16="http://schemas.microsoft.com/office/drawing/2014/main" id="{6FEA51FB-CDE2-40CC-9B5E-49D602637916}"/>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4</a:t>
            </a:fld>
            <a:endParaRPr lang="en-US" altLang="ja-JP"/>
          </a:p>
        </p:txBody>
      </p:sp>
      <p:sp>
        <p:nvSpPr>
          <p:cNvPr id="3" name="タイトル 2">
            <a:extLst>
              <a:ext uri="{FF2B5EF4-FFF2-40B4-BE49-F238E27FC236}">
                <a16:creationId xmlns:a16="http://schemas.microsoft.com/office/drawing/2014/main" id="{640F66D9-5267-B748-82B4-5B29FE5C19A7}"/>
              </a:ext>
            </a:extLst>
          </p:cNvPr>
          <p:cNvSpPr>
            <a:spLocks noGrp="1"/>
          </p:cNvSpPr>
          <p:nvPr>
            <p:ph type="title"/>
          </p:nvPr>
        </p:nvSpPr>
        <p:spPr>
          <a:xfrm>
            <a:off x="520700" y="620688"/>
            <a:ext cx="8102600" cy="648000"/>
          </a:xfrm>
        </p:spPr>
        <p:txBody>
          <a:bodyPr/>
          <a:lstStyle/>
          <a:p>
            <a:r>
              <a:rPr lang="ja-JP" altLang="en-US"/>
              <a:t>このマーク見たことあるかな？</a:t>
            </a:r>
          </a:p>
        </p:txBody>
      </p:sp>
      <p:sp>
        <p:nvSpPr>
          <p:cNvPr id="4" name="テキスト プレースホルダー 3">
            <a:extLst>
              <a:ext uri="{FF2B5EF4-FFF2-40B4-BE49-F238E27FC236}">
                <a16:creationId xmlns:a16="http://schemas.microsoft.com/office/drawing/2014/main" id="{20A310B0-73B4-974F-80FD-0B36C0C825BA}"/>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ってなに？</a:t>
            </a:r>
          </a:p>
        </p:txBody>
      </p:sp>
      <p:sp>
        <p:nvSpPr>
          <p:cNvPr id="7" name="テキスト プレースホルダー 6">
            <a:extLst>
              <a:ext uri="{FF2B5EF4-FFF2-40B4-BE49-F238E27FC236}">
                <a16:creationId xmlns:a16="http://schemas.microsoft.com/office/drawing/2014/main" id="{9BA2E8EB-520B-3E49-9702-8A576CECED3B}"/>
              </a:ext>
            </a:extLst>
          </p:cNvPr>
          <p:cNvSpPr>
            <a:spLocks noGrp="1"/>
          </p:cNvSpPr>
          <p:nvPr>
            <p:ph type="body" sz="quarter" idx="14"/>
          </p:nvPr>
        </p:nvSpPr>
        <p:spPr>
          <a:xfrm>
            <a:off x="272073" y="142084"/>
            <a:ext cx="321751" cy="388812"/>
          </a:xfrm>
        </p:spPr>
        <p:txBody>
          <a:bodyPr/>
          <a:lstStyle/>
          <a:p>
            <a:r>
              <a:rPr lang="en-US" altLang="ja-JP" dirty="0"/>
              <a:t>1</a:t>
            </a:r>
            <a:endParaRPr lang="ja-JP" altLang="en-US"/>
          </a:p>
        </p:txBody>
      </p:sp>
      <p:grpSp>
        <p:nvGrpSpPr>
          <p:cNvPr id="11" name="グループ化 10">
            <a:extLst>
              <a:ext uri="{FF2B5EF4-FFF2-40B4-BE49-F238E27FC236}">
                <a16:creationId xmlns:a16="http://schemas.microsoft.com/office/drawing/2014/main" id="{3F54FC9F-6A50-F749-8747-057E517CB400}"/>
              </a:ext>
            </a:extLst>
          </p:cNvPr>
          <p:cNvGrpSpPr>
            <a:grpSpLocks noChangeAspect="1"/>
          </p:cNvGrpSpPr>
          <p:nvPr/>
        </p:nvGrpSpPr>
        <p:grpSpPr>
          <a:xfrm>
            <a:off x="2430000" y="1556792"/>
            <a:ext cx="4284000" cy="887482"/>
            <a:chOff x="3013150" y="1344637"/>
            <a:chExt cx="8496944" cy="1760244"/>
          </a:xfrm>
        </p:grpSpPr>
        <p:sp>
          <p:nvSpPr>
            <p:cNvPr id="10" name="角丸四角形 9">
              <a:extLst>
                <a:ext uri="{FF2B5EF4-FFF2-40B4-BE49-F238E27FC236}">
                  <a16:creationId xmlns:a16="http://schemas.microsoft.com/office/drawing/2014/main" id="{95B3B4DD-D6B5-0D4E-BB2C-70403D3359B5}"/>
                </a:ext>
              </a:extLst>
            </p:cNvPr>
            <p:cNvSpPr/>
            <p:nvPr/>
          </p:nvSpPr>
          <p:spPr>
            <a:xfrm>
              <a:off x="3013150" y="1344637"/>
              <a:ext cx="8496944" cy="1760244"/>
            </a:xfrm>
            <a:prstGeom prst="roundRect">
              <a:avLst/>
            </a:prstGeom>
            <a:solidFill>
              <a:schemeClr val="bg1"/>
            </a:solidFill>
            <a:ln w="50800">
              <a:solidFill>
                <a:schemeClr val="accent1">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図 8" descr="ロゴ, アイコン&#10;&#10;自動的に生成された説明">
              <a:extLst>
                <a:ext uri="{FF2B5EF4-FFF2-40B4-BE49-F238E27FC236}">
                  <a16:creationId xmlns:a16="http://schemas.microsoft.com/office/drawing/2014/main" id="{51E82168-A3C4-BC47-9455-0E36ADDE269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419872" y="1748509"/>
              <a:ext cx="7683500" cy="952500"/>
            </a:xfrm>
            <a:prstGeom prst="rect">
              <a:avLst/>
            </a:prstGeom>
          </p:spPr>
        </p:pic>
      </p:grpSp>
    </p:spTree>
    <p:extLst>
      <p:ext uri="{BB962C8B-B14F-4D97-AF65-F5344CB8AC3E}">
        <p14:creationId xmlns:p14="http://schemas.microsoft.com/office/powerpoint/2010/main" val="552210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6" presetClass="emph" presetSubtype="0" fill="hold" nodeType="withEffect">
                                  <p:stCondLst>
                                    <p:cond delay="0"/>
                                  </p:stCondLst>
                                  <p:childTnLst>
                                    <p:animScale>
                                      <p:cBhvr>
                                        <p:cTn id="9" dur="1000" fill="hold"/>
                                        <p:tgtEl>
                                          <p:spTgt spid="11"/>
                                        </p:tgtEl>
                                      </p:cBhvr>
                                      <p:by x="170000" y="17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FEA51FB-CDE2-40CC-9B5E-49D602637916}"/>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5</a:t>
            </a:fld>
            <a:endParaRPr lang="en-US" altLang="ja-JP"/>
          </a:p>
        </p:txBody>
      </p:sp>
      <p:sp>
        <p:nvSpPr>
          <p:cNvPr id="3" name="タイトル 2">
            <a:extLst>
              <a:ext uri="{FF2B5EF4-FFF2-40B4-BE49-F238E27FC236}">
                <a16:creationId xmlns:a16="http://schemas.microsoft.com/office/drawing/2014/main" id="{CEFB67BE-13D0-E24B-B830-7FF691D94350}"/>
              </a:ext>
            </a:extLst>
          </p:cNvPr>
          <p:cNvSpPr>
            <a:spLocks noGrp="1"/>
          </p:cNvSpPr>
          <p:nvPr>
            <p:ph type="title"/>
          </p:nvPr>
        </p:nvSpPr>
        <p:spPr>
          <a:xfrm>
            <a:off x="520700" y="620688"/>
            <a:ext cx="8102600" cy="648000"/>
          </a:xfrm>
        </p:spPr>
        <p:txBody>
          <a:bodyPr/>
          <a:lstStyle/>
          <a:p>
            <a:r>
              <a:rPr lang="en-US" altLang="ja-JP" dirty="0"/>
              <a:t>SDGs</a:t>
            </a:r>
            <a:r>
              <a:rPr lang="ja-JP" altLang="en-US"/>
              <a:t>とは</a:t>
            </a:r>
          </a:p>
        </p:txBody>
      </p:sp>
      <p:sp>
        <p:nvSpPr>
          <p:cNvPr id="5" name="テキスト プレースホルダー 4">
            <a:extLst>
              <a:ext uri="{FF2B5EF4-FFF2-40B4-BE49-F238E27FC236}">
                <a16:creationId xmlns:a16="http://schemas.microsoft.com/office/drawing/2014/main" id="{80BDDB62-8837-554F-9842-539523F1EA45}"/>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ってなに？</a:t>
            </a:r>
          </a:p>
        </p:txBody>
      </p:sp>
      <p:sp>
        <p:nvSpPr>
          <p:cNvPr id="7" name="テキスト プレースホルダー 6">
            <a:extLst>
              <a:ext uri="{FF2B5EF4-FFF2-40B4-BE49-F238E27FC236}">
                <a16:creationId xmlns:a16="http://schemas.microsoft.com/office/drawing/2014/main" id="{A5AB83C7-9650-9744-8C1E-B5C206A477AE}"/>
              </a:ext>
            </a:extLst>
          </p:cNvPr>
          <p:cNvSpPr>
            <a:spLocks noGrp="1"/>
          </p:cNvSpPr>
          <p:nvPr>
            <p:ph type="body" sz="quarter" idx="14"/>
          </p:nvPr>
        </p:nvSpPr>
        <p:spPr>
          <a:xfrm>
            <a:off x="272073" y="142084"/>
            <a:ext cx="321751" cy="388812"/>
          </a:xfrm>
        </p:spPr>
        <p:txBody>
          <a:bodyPr/>
          <a:lstStyle/>
          <a:p>
            <a:r>
              <a:rPr lang="en-US" altLang="ja-JP" dirty="0"/>
              <a:t>1</a:t>
            </a:r>
            <a:endParaRPr lang="ja-JP" altLang="en-US"/>
          </a:p>
        </p:txBody>
      </p:sp>
      <p:sp>
        <p:nvSpPr>
          <p:cNvPr id="12" name="テキスト ボックス 11">
            <a:extLst>
              <a:ext uri="{FF2B5EF4-FFF2-40B4-BE49-F238E27FC236}">
                <a16:creationId xmlns:a16="http://schemas.microsoft.com/office/drawing/2014/main" id="{7E572155-C273-4D2A-9B82-8FFBFA69890E}"/>
              </a:ext>
            </a:extLst>
          </p:cNvPr>
          <p:cNvSpPr txBox="1"/>
          <p:nvPr/>
        </p:nvSpPr>
        <p:spPr>
          <a:xfrm>
            <a:off x="1011079" y="1868276"/>
            <a:ext cx="7121842" cy="2911566"/>
          </a:xfrm>
          <a:prstGeom prst="rect">
            <a:avLst/>
          </a:prstGeom>
          <a:noFill/>
          <a:ln>
            <a:noFill/>
          </a:ln>
        </p:spPr>
        <p:txBody>
          <a:bodyPr wrap="square" rtlCol="0">
            <a:spAutoFit/>
          </a:bodyPr>
          <a:lstStyle/>
          <a:p>
            <a:pPr>
              <a:lnSpc>
                <a:spcPct val="80000"/>
              </a:lnSpc>
            </a:pPr>
            <a:r>
              <a:rPr kumimoji="1" lang="en-US" altLang="ja-JP" sz="7200" b="1" dirty="0">
                <a:ln w="38100">
                  <a:noFill/>
                </a:ln>
                <a:solidFill>
                  <a:srgbClr val="E5001E"/>
                </a:solidFill>
                <a:effectLst>
                  <a:outerShdw blurRad="50800" dist="38100" dir="2700000" algn="tl" rotWithShape="0">
                    <a:prstClr val="black">
                      <a:alpha val="40000"/>
                    </a:prstClr>
                  </a:outerShdw>
                </a:effectLst>
                <a:latin typeface="+mj-ea"/>
                <a:ea typeface="+mj-ea"/>
              </a:rPr>
              <a:t>S</a:t>
            </a:r>
            <a:r>
              <a:rPr lang="en-US" altLang="ja-JP" sz="6000" b="1" dirty="0">
                <a:solidFill>
                  <a:srgbClr val="3B9FE0"/>
                </a:solidFill>
                <a:latin typeface="+mj-ea"/>
                <a:ea typeface="+mj-ea"/>
              </a:rPr>
              <a:t>ustainable</a:t>
            </a:r>
            <a:r>
              <a:rPr kumimoji="1" lang="en-US" altLang="ja-JP" sz="6000" b="1" dirty="0">
                <a:solidFill>
                  <a:schemeClr val="accent1"/>
                </a:solidFill>
                <a:latin typeface="+mj-ea"/>
                <a:ea typeface="+mj-ea"/>
              </a:rPr>
              <a:t> </a:t>
            </a:r>
          </a:p>
          <a:p>
            <a:pPr>
              <a:lnSpc>
                <a:spcPct val="80000"/>
              </a:lnSpc>
            </a:pPr>
            <a:r>
              <a:rPr kumimoji="1" lang="en-US" altLang="ja-JP" sz="7200" b="1" dirty="0">
                <a:ln w="38100">
                  <a:noFill/>
                </a:ln>
                <a:solidFill>
                  <a:schemeClr val="accent5"/>
                </a:solidFill>
                <a:effectLst>
                  <a:outerShdw blurRad="50800" dist="38100" dir="2700000" algn="tl" rotWithShape="0">
                    <a:prstClr val="black">
                      <a:alpha val="40000"/>
                    </a:prstClr>
                  </a:outerShdw>
                </a:effectLst>
                <a:latin typeface="+mj-ea"/>
                <a:ea typeface="+mj-ea"/>
              </a:rPr>
              <a:t>D</a:t>
            </a:r>
            <a:r>
              <a:rPr lang="en-US" altLang="ja-JP" sz="6000" b="1" dirty="0">
                <a:solidFill>
                  <a:srgbClr val="3B9FE0"/>
                </a:solidFill>
                <a:latin typeface="+mj-ea"/>
                <a:ea typeface="+mj-ea"/>
              </a:rPr>
              <a:t>evelopment</a:t>
            </a:r>
            <a:endParaRPr kumimoji="1" lang="en-US" altLang="ja-JP" sz="6000" b="1" dirty="0">
              <a:solidFill>
                <a:srgbClr val="3B9FE0"/>
              </a:solidFill>
              <a:latin typeface="+mj-ea"/>
              <a:ea typeface="+mj-ea"/>
            </a:endParaRPr>
          </a:p>
          <a:p>
            <a:pPr>
              <a:lnSpc>
                <a:spcPct val="80000"/>
              </a:lnSpc>
            </a:pPr>
            <a:r>
              <a:rPr kumimoji="1" lang="en-US" altLang="ja-JP" sz="7200" b="1" dirty="0">
                <a:ln w="38100">
                  <a:noFill/>
                </a:ln>
                <a:solidFill>
                  <a:schemeClr val="accent3"/>
                </a:solidFill>
                <a:effectLst>
                  <a:outerShdw blurRad="50800" dist="38100" dir="2700000" algn="tl" rotWithShape="0">
                    <a:prstClr val="black">
                      <a:alpha val="40000"/>
                    </a:prstClr>
                  </a:outerShdw>
                </a:effectLst>
                <a:latin typeface="+mj-ea"/>
                <a:ea typeface="+mj-ea"/>
              </a:rPr>
              <a:t>G</a:t>
            </a:r>
            <a:r>
              <a:rPr kumimoji="1" lang="en-US" altLang="ja-JP" sz="6000" b="1" dirty="0">
                <a:solidFill>
                  <a:srgbClr val="3B9FE0"/>
                </a:solidFill>
                <a:latin typeface="+mj-ea"/>
                <a:ea typeface="+mj-ea"/>
              </a:rPr>
              <a:t>oal</a:t>
            </a:r>
            <a:r>
              <a:rPr kumimoji="1" lang="en-US" altLang="ja-JP" sz="6600" b="1" dirty="0">
                <a:ln w="38100">
                  <a:noFill/>
                </a:ln>
                <a:solidFill>
                  <a:schemeClr val="accent4">
                    <a:lumMod val="75000"/>
                  </a:schemeClr>
                </a:solidFill>
                <a:effectLst>
                  <a:outerShdw blurRad="50800" dist="38100" dir="2700000" algn="tl" rotWithShape="0">
                    <a:prstClr val="black">
                      <a:alpha val="40000"/>
                    </a:prstClr>
                  </a:outerShdw>
                </a:effectLst>
                <a:latin typeface="+mj-ea"/>
                <a:ea typeface="+mj-ea"/>
              </a:rPr>
              <a:t>s</a:t>
            </a:r>
            <a:endParaRPr kumimoji="1" lang="ja-JP" altLang="en-US" sz="6600" b="1" dirty="0">
              <a:ln w="38100">
                <a:noFill/>
              </a:ln>
              <a:solidFill>
                <a:schemeClr val="accent4">
                  <a:lumMod val="75000"/>
                </a:schemeClr>
              </a:solidFill>
              <a:effectLst>
                <a:outerShdw blurRad="50800" dist="38100" dir="2700000" algn="tl" rotWithShape="0">
                  <a:prstClr val="black">
                    <a:alpha val="40000"/>
                  </a:prstClr>
                </a:outerShdw>
              </a:effectLst>
              <a:latin typeface="+mj-ea"/>
              <a:ea typeface="+mj-ea"/>
            </a:endParaRPr>
          </a:p>
        </p:txBody>
      </p:sp>
      <p:grpSp>
        <p:nvGrpSpPr>
          <p:cNvPr id="10" name="グループ化 9">
            <a:extLst>
              <a:ext uri="{FF2B5EF4-FFF2-40B4-BE49-F238E27FC236}">
                <a16:creationId xmlns:a16="http://schemas.microsoft.com/office/drawing/2014/main" id="{E91816D9-33C0-FD4D-BBFA-5726B05D5254}"/>
              </a:ext>
            </a:extLst>
          </p:cNvPr>
          <p:cNvGrpSpPr/>
          <p:nvPr/>
        </p:nvGrpSpPr>
        <p:grpSpPr>
          <a:xfrm>
            <a:off x="935596" y="4941168"/>
            <a:ext cx="7272808" cy="1414526"/>
            <a:chOff x="935596" y="4941168"/>
            <a:chExt cx="7272808" cy="1414526"/>
          </a:xfrm>
        </p:grpSpPr>
        <p:sp>
          <p:nvSpPr>
            <p:cNvPr id="22" name="角丸四角形 21">
              <a:extLst>
                <a:ext uri="{FF2B5EF4-FFF2-40B4-BE49-F238E27FC236}">
                  <a16:creationId xmlns:a16="http://schemas.microsoft.com/office/drawing/2014/main" id="{5922F66D-3CEE-4E42-B75F-9DB05619EAEA}"/>
                </a:ext>
              </a:extLst>
            </p:cNvPr>
            <p:cNvSpPr/>
            <p:nvPr/>
          </p:nvSpPr>
          <p:spPr>
            <a:xfrm>
              <a:off x="935596" y="4941168"/>
              <a:ext cx="7272808" cy="1414526"/>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2"/>
                </a:solidFill>
                <a:latin typeface="Meiryo" panose="020B0604030504040204" pitchFamily="34" charset="-128"/>
              </a:endParaRPr>
            </a:p>
          </p:txBody>
        </p:sp>
        <p:sp>
          <p:nvSpPr>
            <p:cNvPr id="13" name="テキスト ボックス 12">
              <a:extLst>
                <a:ext uri="{FF2B5EF4-FFF2-40B4-BE49-F238E27FC236}">
                  <a16:creationId xmlns:a16="http://schemas.microsoft.com/office/drawing/2014/main" id="{C4C6C38A-0807-4014-A12C-FFFC1107D088}"/>
                </a:ext>
              </a:extLst>
            </p:cNvPr>
            <p:cNvSpPr txBox="1"/>
            <p:nvPr/>
          </p:nvSpPr>
          <p:spPr>
            <a:xfrm>
              <a:off x="1346447" y="5406315"/>
              <a:ext cx="6451106" cy="830997"/>
            </a:xfrm>
            <a:prstGeom prst="rect">
              <a:avLst/>
            </a:prstGeom>
            <a:noFill/>
          </p:spPr>
          <p:txBody>
            <a:bodyPr wrap="square" rtlCol="0">
              <a:spAutoFit/>
            </a:bodyPr>
            <a:lstStyle/>
            <a:p>
              <a:pPr algn="ctr"/>
              <a:r>
                <a:rPr lang="ja-JP" altLang="en-US" sz="4800" b="1" dirty="0">
                  <a:solidFill>
                    <a:schemeClr val="tx2"/>
                  </a:solidFill>
                  <a:latin typeface="Meiryo" panose="020B0604030504040204" pitchFamily="34" charset="-128"/>
                  <a:ea typeface="Meiryo" panose="020B0604030504040204" pitchFamily="34" charset="-128"/>
                </a:rPr>
                <a:t>持続可能な開発目標</a:t>
              </a:r>
              <a:endParaRPr kumimoji="1" lang="ja-JP" altLang="en-US" sz="4800" b="1" dirty="0">
                <a:solidFill>
                  <a:schemeClr val="tx2"/>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33C4F9D2-92B2-48B3-B033-A1754B7D2CF4}"/>
                </a:ext>
              </a:extLst>
            </p:cNvPr>
            <p:cNvSpPr txBox="1"/>
            <p:nvPr/>
          </p:nvSpPr>
          <p:spPr>
            <a:xfrm>
              <a:off x="1907704" y="5117122"/>
              <a:ext cx="2982025" cy="400110"/>
            </a:xfrm>
            <a:prstGeom prst="rect">
              <a:avLst/>
            </a:prstGeom>
            <a:noFill/>
          </p:spPr>
          <p:txBody>
            <a:bodyPr wrap="square" rtlCol="0">
              <a:spAutoFit/>
            </a:bodyPr>
            <a:lstStyle/>
            <a:p>
              <a:r>
                <a:rPr kumimoji="1" lang="ja-JP" altLang="en-US" sz="2000">
                  <a:solidFill>
                    <a:schemeClr val="tx2"/>
                  </a:solidFill>
                  <a:latin typeface="Meiryo" panose="020B0604030504040204" pitchFamily="34" charset="-128"/>
                  <a:ea typeface="Meiryo" panose="020B0604030504040204" pitchFamily="34" charset="-128"/>
                </a:rPr>
                <a:t>じ</a:t>
              </a:r>
              <a:r>
                <a:rPr kumimoji="1" lang="en-US" altLang="ja-JP" sz="2000" dirty="0">
                  <a:solidFill>
                    <a:schemeClr val="tx2"/>
                  </a:solidFill>
                  <a:latin typeface="Meiryo" panose="020B0604030504040204" pitchFamily="34" charset="-128"/>
                  <a:ea typeface="Meiryo" panose="020B0604030504040204" pitchFamily="34" charset="-128"/>
                </a:rPr>
                <a:t>   </a:t>
              </a:r>
              <a:r>
                <a:rPr kumimoji="1" lang="ja-JP" altLang="en-US" sz="2000">
                  <a:solidFill>
                    <a:schemeClr val="tx2"/>
                  </a:solidFill>
                  <a:latin typeface="Meiryo" panose="020B0604030504040204" pitchFamily="34" charset="-128"/>
                  <a:ea typeface="Meiryo" panose="020B0604030504040204" pitchFamily="34" charset="-128"/>
                </a:rPr>
                <a:t>ぞく</a:t>
              </a:r>
              <a:r>
                <a:rPr kumimoji="1" lang="en-US" altLang="ja-JP" sz="2000" dirty="0">
                  <a:solidFill>
                    <a:schemeClr val="tx2"/>
                  </a:solidFill>
                  <a:latin typeface="Meiryo" panose="020B0604030504040204" pitchFamily="34" charset="-128"/>
                  <a:ea typeface="Meiryo" panose="020B0604030504040204" pitchFamily="34" charset="-128"/>
                </a:rPr>
                <a:t>  </a:t>
              </a:r>
              <a:r>
                <a:rPr kumimoji="1" lang="ja-JP" altLang="en-US" sz="2000">
                  <a:solidFill>
                    <a:schemeClr val="tx2"/>
                  </a:solidFill>
                  <a:latin typeface="Meiryo" panose="020B0604030504040204" pitchFamily="34" charset="-128"/>
                  <a:ea typeface="Meiryo" panose="020B0604030504040204" pitchFamily="34" charset="-128"/>
                </a:rPr>
                <a:t>か</a:t>
              </a:r>
              <a:r>
                <a:rPr kumimoji="1" lang="en-US" altLang="ja-JP" sz="2000" dirty="0">
                  <a:solidFill>
                    <a:schemeClr val="tx2"/>
                  </a:solidFill>
                  <a:latin typeface="Meiryo" panose="020B0604030504040204" pitchFamily="34" charset="-128"/>
                  <a:ea typeface="Meiryo" panose="020B0604030504040204" pitchFamily="34" charset="-128"/>
                </a:rPr>
                <a:t>   </a:t>
              </a:r>
              <a:r>
                <a:rPr kumimoji="1" lang="ja-JP" altLang="en-US" sz="2000">
                  <a:solidFill>
                    <a:schemeClr val="tx2"/>
                  </a:solidFill>
                  <a:latin typeface="Meiryo" panose="020B0604030504040204" pitchFamily="34" charset="-128"/>
                  <a:ea typeface="Meiryo" panose="020B0604030504040204" pitchFamily="34" charset="-128"/>
                </a:rPr>
                <a:t>のう</a:t>
              </a:r>
              <a:endParaRPr kumimoji="1" lang="ja-JP" altLang="en-US" sz="2000" dirty="0">
                <a:solidFill>
                  <a:schemeClr val="tx2"/>
                </a:solidFill>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C43985FA-B4C4-4BF3-9077-F4631BDC085D}"/>
                </a:ext>
              </a:extLst>
            </p:cNvPr>
            <p:cNvSpPr txBox="1"/>
            <p:nvPr/>
          </p:nvSpPr>
          <p:spPr>
            <a:xfrm>
              <a:off x="4788024" y="5098796"/>
              <a:ext cx="2959696" cy="400110"/>
            </a:xfrm>
            <a:prstGeom prst="rect">
              <a:avLst/>
            </a:prstGeom>
            <a:noFill/>
          </p:spPr>
          <p:txBody>
            <a:bodyPr wrap="square" rtlCol="0">
              <a:spAutoFit/>
            </a:bodyPr>
            <a:lstStyle/>
            <a:p>
              <a:r>
                <a:rPr kumimoji="1" lang="ja-JP" altLang="en-US" sz="2000">
                  <a:solidFill>
                    <a:schemeClr val="tx2"/>
                  </a:solidFill>
                  <a:latin typeface="Meiryo" panose="020B0604030504040204" pitchFamily="34" charset="-128"/>
                  <a:ea typeface="Meiryo" panose="020B0604030504040204" pitchFamily="34" charset="-128"/>
                </a:rPr>
                <a:t>かい</a:t>
              </a:r>
              <a:r>
                <a:rPr kumimoji="1" lang="en-US" altLang="ja-JP" sz="2000" dirty="0">
                  <a:solidFill>
                    <a:schemeClr val="tx2"/>
                  </a:solidFill>
                  <a:latin typeface="Meiryo" panose="020B0604030504040204" pitchFamily="34" charset="-128"/>
                  <a:ea typeface="Meiryo" panose="020B0604030504040204" pitchFamily="34" charset="-128"/>
                </a:rPr>
                <a:t> </a:t>
              </a:r>
              <a:r>
                <a:rPr kumimoji="1" lang="ja-JP" altLang="en-US" sz="2000">
                  <a:solidFill>
                    <a:schemeClr val="tx2"/>
                  </a:solidFill>
                  <a:latin typeface="Meiryo" panose="020B0604030504040204" pitchFamily="34" charset="-128"/>
                  <a:ea typeface="Meiryo" panose="020B0604030504040204" pitchFamily="34" charset="-128"/>
                </a:rPr>
                <a:t>はつ</a:t>
              </a:r>
              <a:r>
                <a:rPr kumimoji="1" lang="en-US" altLang="ja-JP" sz="2000" dirty="0">
                  <a:solidFill>
                    <a:schemeClr val="tx2"/>
                  </a:solidFill>
                  <a:latin typeface="Meiryo" panose="020B0604030504040204" pitchFamily="34" charset="-128"/>
                  <a:ea typeface="Meiryo" panose="020B0604030504040204" pitchFamily="34" charset="-128"/>
                </a:rPr>
                <a:t> </a:t>
              </a:r>
              <a:r>
                <a:rPr kumimoji="1" lang="ja-JP" altLang="en-US" sz="2000">
                  <a:solidFill>
                    <a:schemeClr val="tx2"/>
                  </a:solidFill>
                  <a:latin typeface="Meiryo" panose="020B0604030504040204" pitchFamily="34" charset="-128"/>
                  <a:ea typeface="Meiryo" panose="020B0604030504040204" pitchFamily="34" charset="-128"/>
                </a:rPr>
                <a:t>もく</a:t>
              </a:r>
              <a:r>
                <a:rPr kumimoji="1" lang="en-US" altLang="ja-JP" sz="2000" dirty="0">
                  <a:solidFill>
                    <a:schemeClr val="tx2"/>
                  </a:solidFill>
                  <a:latin typeface="Meiryo" panose="020B0604030504040204" pitchFamily="34" charset="-128"/>
                  <a:ea typeface="Meiryo" panose="020B0604030504040204" pitchFamily="34" charset="-128"/>
                </a:rPr>
                <a:t> </a:t>
              </a:r>
              <a:r>
                <a:rPr kumimoji="1" lang="ja-JP" altLang="en-US" sz="2000">
                  <a:solidFill>
                    <a:schemeClr val="tx2"/>
                  </a:solidFill>
                  <a:latin typeface="Meiryo" panose="020B0604030504040204" pitchFamily="34" charset="-128"/>
                  <a:ea typeface="Meiryo" panose="020B0604030504040204" pitchFamily="34" charset="-128"/>
                </a:rPr>
                <a:t>ひょう</a:t>
              </a:r>
              <a:endParaRPr kumimoji="1" lang="ja-JP" altLang="en-US" sz="2000" dirty="0">
                <a:solidFill>
                  <a:schemeClr val="tx2"/>
                </a:solidFill>
                <a:latin typeface="Meiryo" panose="020B0604030504040204" pitchFamily="34" charset="-128"/>
                <a:ea typeface="Meiryo" panose="020B0604030504040204" pitchFamily="34" charset="-128"/>
              </a:endParaRPr>
            </a:p>
          </p:txBody>
        </p:sp>
      </p:grpSp>
      <p:pic>
        <p:nvPicPr>
          <p:cNvPr id="23" name="図 22" descr="アイコン&#10;&#10;自動的に生成された説明">
            <a:extLst>
              <a:ext uri="{FF2B5EF4-FFF2-40B4-BE49-F238E27FC236}">
                <a16:creationId xmlns:a16="http://schemas.microsoft.com/office/drawing/2014/main" id="{9E8207A8-E33C-DB41-94A8-BC072645BF3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025193" y="1645614"/>
            <a:ext cx="1188132" cy="1188132"/>
          </a:xfrm>
          <a:prstGeom prst="rect">
            <a:avLst/>
          </a:prstGeom>
        </p:spPr>
      </p:pic>
      <p:graphicFrame>
        <p:nvGraphicFramePr>
          <p:cNvPr id="4" name="オブジェクト 3">
            <a:extLst>
              <a:ext uri="{FF2B5EF4-FFF2-40B4-BE49-F238E27FC236}">
                <a16:creationId xmlns:a16="http://schemas.microsoft.com/office/drawing/2014/main" id="{94771A10-91A8-4A0A-9BEE-DC0C86D7CEC9}"/>
              </a:ext>
            </a:extLst>
          </p:cNvPr>
          <p:cNvGraphicFramePr>
            <a:graphicFrameLocks noChangeAspect="1"/>
          </p:cNvGraphicFramePr>
          <p:nvPr>
            <p:extLst>
              <p:ext uri="{D42A27DB-BD31-4B8C-83A1-F6EECF244321}">
                <p14:modId xmlns:p14="http://schemas.microsoft.com/office/powerpoint/2010/main" val="2808772225"/>
              </p:ext>
            </p:extLst>
          </p:nvPr>
        </p:nvGraphicFramePr>
        <p:xfrm>
          <a:off x="2042345" y="1585987"/>
          <a:ext cx="3940175" cy="795338"/>
        </p:xfrm>
        <a:graphic>
          <a:graphicData uri="http://schemas.openxmlformats.org/presentationml/2006/ole">
            <mc:AlternateContent xmlns:mc="http://schemas.openxmlformats.org/markup-compatibility/2006">
              <mc:Choice xmlns:v="urn:schemas-microsoft-com:vml" Requires="v">
                <p:oleObj spid="_x0000_s2080" name="Document" r:id="rId5" imgW="3956141" imgH="806916" progId="Word.Document.12">
                  <p:embed/>
                </p:oleObj>
              </mc:Choice>
              <mc:Fallback>
                <p:oleObj name="Document" r:id="rId5" imgW="3956141" imgH="806916" progId="Word.Document.12">
                  <p:embed/>
                  <p:pic>
                    <p:nvPicPr>
                      <p:cNvPr id="0" name=""/>
                      <p:cNvPicPr/>
                      <p:nvPr/>
                    </p:nvPicPr>
                    <p:blipFill>
                      <a:blip r:embed="rId6"/>
                      <a:stretch>
                        <a:fillRect/>
                      </a:stretch>
                    </p:blipFill>
                    <p:spPr>
                      <a:xfrm>
                        <a:off x="2042345" y="1585987"/>
                        <a:ext cx="3940175" cy="795338"/>
                      </a:xfrm>
                      <a:prstGeom prst="rect">
                        <a:avLst/>
                      </a:prstGeom>
                    </p:spPr>
                  </p:pic>
                </p:oleObj>
              </mc:Fallback>
            </mc:AlternateContent>
          </a:graphicData>
        </a:graphic>
      </p:graphicFrame>
      <p:graphicFrame>
        <p:nvGraphicFramePr>
          <p:cNvPr id="6" name="オブジェクト 5">
            <a:extLst>
              <a:ext uri="{FF2B5EF4-FFF2-40B4-BE49-F238E27FC236}">
                <a16:creationId xmlns:a16="http://schemas.microsoft.com/office/drawing/2014/main" id="{AA4D523D-95C1-4FA6-9769-9A5E015CAD0C}"/>
              </a:ext>
            </a:extLst>
          </p:cNvPr>
          <p:cNvGraphicFramePr>
            <a:graphicFrameLocks noChangeAspect="1"/>
          </p:cNvGraphicFramePr>
          <p:nvPr>
            <p:extLst>
              <p:ext uri="{D42A27DB-BD31-4B8C-83A1-F6EECF244321}">
                <p14:modId xmlns:p14="http://schemas.microsoft.com/office/powerpoint/2010/main" val="1083289424"/>
              </p:ext>
            </p:extLst>
          </p:nvPr>
        </p:nvGraphicFramePr>
        <p:xfrm>
          <a:off x="2042345" y="2469302"/>
          <a:ext cx="6035675" cy="1454150"/>
        </p:xfrm>
        <a:graphic>
          <a:graphicData uri="http://schemas.openxmlformats.org/presentationml/2006/ole">
            <mc:AlternateContent xmlns:mc="http://schemas.openxmlformats.org/markup-compatibility/2006">
              <mc:Choice xmlns:v="urn:schemas-microsoft-com:vml" Requires="v">
                <p:oleObj spid="_x0000_s2081" name="Document" r:id="rId7" imgW="6075787" imgH="1467414" progId="Word.Document.12">
                  <p:embed/>
                </p:oleObj>
              </mc:Choice>
              <mc:Fallback>
                <p:oleObj name="Document" r:id="rId7" imgW="6075787" imgH="1467414" progId="Word.Document.12">
                  <p:embed/>
                  <p:pic>
                    <p:nvPicPr>
                      <p:cNvPr id="0" name=""/>
                      <p:cNvPicPr/>
                      <p:nvPr/>
                    </p:nvPicPr>
                    <p:blipFill>
                      <a:blip r:embed="rId8"/>
                      <a:stretch>
                        <a:fillRect/>
                      </a:stretch>
                    </p:blipFill>
                    <p:spPr>
                      <a:xfrm>
                        <a:off x="2042345" y="2469302"/>
                        <a:ext cx="6035675" cy="1454150"/>
                      </a:xfrm>
                      <a:prstGeom prst="rect">
                        <a:avLst/>
                      </a:prstGeom>
                    </p:spPr>
                  </p:pic>
                </p:oleObj>
              </mc:Fallback>
            </mc:AlternateContent>
          </a:graphicData>
        </a:graphic>
      </p:graphicFrame>
      <p:graphicFrame>
        <p:nvGraphicFramePr>
          <p:cNvPr id="8" name="オブジェクト 7">
            <a:extLst>
              <a:ext uri="{FF2B5EF4-FFF2-40B4-BE49-F238E27FC236}">
                <a16:creationId xmlns:a16="http://schemas.microsoft.com/office/drawing/2014/main" id="{34DE8AB0-5A4F-478E-B020-633A3129C375}"/>
              </a:ext>
            </a:extLst>
          </p:cNvPr>
          <p:cNvGraphicFramePr>
            <a:graphicFrameLocks noChangeAspect="1"/>
          </p:cNvGraphicFramePr>
          <p:nvPr>
            <p:extLst>
              <p:ext uri="{D42A27DB-BD31-4B8C-83A1-F6EECF244321}">
                <p14:modId xmlns:p14="http://schemas.microsoft.com/office/powerpoint/2010/main" val="3338419492"/>
              </p:ext>
            </p:extLst>
          </p:nvPr>
        </p:nvGraphicFramePr>
        <p:xfrm>
          <a:off x="2034781" y="3378161"/>
          <a:ext cx="2359025" cy="1444625"/>
        </p:xfrm>
        <a:graphic>
          <a:graphicData uri="http://schemas.openxmlformats.org/presentationml/2006/ole">
            <mc:AlternateContent xmlns:mc="http://schemas.openxmlformats.org/markup-compatibility/2006">
              <mc:Choice xmlns:v="urn:schemas-microsoft-com:vml" Requires="v">
                <p:oleObj spid="_x0000_s2082" name="Document" r:id="rId9" imgW="2361169" imgH="1458420" progId="Word.Document.12">
                  <p:embed/>
                </p:oleObj>
              </mc:Choice>
              <mc:Fallback>
                <p:oleObj name="Document" r:id="rId9" imgW="2361169" imgH="1458420" progId="Word.Document.12">
                  <p:embed/>
                  <p:pic>
                    <p:nvPicPr>
                      <p:cNvPr id="0" name=""/>
                      <p:cNvPicPr/>
                      <p:nvPr/>
                    </p:nvPicPr>
                    <p:blipFill>
                      <a:blip r:embed="rId10"/>
                      <a:stretch>
                        <a:fillRect/>
                      </a:stretch>
                    </p:blipFill>
                    <p:spPr>
                      <a:xfrm>
                        <a:off x="2034781" y="3378161"/>
                        <a:ext cx="2359025" cy="1444625"/>
                      </a:xfrm>
                      <a:prstGeom prst="rect">
                        <a:avLst/>
                      </a:prstGeom>
                    </p:spPr>
                  </p:pic>
                </p:oleObj>
              </mc:Fallback>
            </mc:AlternateContent>
          </a:graphicData>
        </a:graphic>
      </p:graphicFrame>
    </p:spTree>
    <p:extLst>
      <p:ext uri="{BB962C8B-B14F-4D97-AF65-F5344CB8AC3E}">
        <p14:creationId xmlns:p14="http://schemas.microsoft.com/office/powerpoint/2010/main" val="404416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DEBD0DF-C2F4-DD49-8967-FAB05CFCF8FC}"/>
              </a:ext>
            </a:extLst>
          </p:cNvPr>
          <p:cNvSpPr>
            <a:spLocks noGrp="1"/>
          </p:cNvSpPr>
          <p:nvPr>
            <p:ph type="sldNum" sz="quarter" idx="12"/>
          </p:nvPr>
        </p:nvSpPr>
        <p:spPr>
          <a:xfrm>
            <a:off x="6622916" y="6313541"/>
            <a:ext cx="2057400" cy="365125"/>
          </a:xfrm>
        </p:spPr>
        <p:txBody>
          <a:bodyPr/>
          <a:lstStyle/>
          <a:p>
            <a:fld id="{72B57CB0-56E5-4ACF-8420-A2BA192548BE}" type="slidenum">
              <a:rPr lang="en-US" altLang="ja-JP" smtClean="0"/>
              <a:pPr/>
              <a:t>6</a:t>
            </a:fld>
            <a:endParaRPr lang="en-US" altLang="ja-JP"/>
          </a:p>
        </p:txBody>
      </p:sp>
      <p:sp>
        <p:nvSpPr>
          <p:cNvPr id="3" name="タイトル 2">
            <a:extLst>
              <a:ext uri="{FF2B5EF4-FFF2-40B4-BE49-F238E27FC236}">
                <a16:creationId xmlns:a16="http://schemas.microsoft.com/office/drawing/2014/main" id="{52113207-88DC-0846-8676-AABAAEA3CF6A}"/>
              </a:ext>
            </a:extLst>
          </p:cNvPr>
          <p:cNvSpPr>
            <a:spLocks noGrp="1"/>
          </p:cNvSpPr>
          <p:nvPr>
            <p:ph type="title"/>
          </p:nvPr>
        </p:nvSpPr>
        <p:spPr>
          <a:xfrm>
            <a:off x="923925" y="2636912"/>
            <a:ext cx="7296150" cy="2768600"/>
          </a:xfrm>
        </p:spPr>
        <p:txBody>
          <a:bodyPr/>
          <a:lstStyle/>
          <a:p>
            <a:r>
              <a:rPr lang="en-US" altLang="ja-JP" dirty="0"/>
              <a:t>SDGs </a:t>
            </a:r>
            <a:r>
              <a:rPr lang="ja-JP" altLang="en-US"/>
              <a:t>って</a:t>
            </a:r>
            <a:br>
              <a:rPr lang="en-US" altLang="ja-JP" dirty="0"/>
            </a:br>
            <a:r>
              <a:rPr lang="ja-JP" altLang="en-US"/>
              <a:t>どうしてできたの？</a:t>
            </a:r>
          </a:p>
        </p:txBody>
      </p:sp>
      <p:sp>
        <p:nvSpPr>
          <p:cNvPr id="4" name="テキスト プレースホルダー 3">
            <a:extLst>
              <a:ext uri="{FF2B5EF4-FFF2-40B4-BE49-F238E27FC236}">
                <a16:creationId xmlns:a16="http://schemas.microsoft.com/office/drawing/2014/main" id="{E41BFF66-E150-6A4A-A81B-673F6A98E103}"/>
              </a:ext>
            </a:extLst>
          </p:cNvPr>
          <p:cNvSpPr>
            <a:spLocks noGrp="1"/>
          </p:cNvSpPr>
          <p:nvPr>
            <p:ph type="body" sz="quarter" idx="13"/>
          </p:nvPr>
        </p:nvSpPr>
        <p:spPr>
          <a:xfrm>
            <a:off x="3519574" y="1030807"/>
            <a:ext cx="2104851" cy="1358607"/>
          </a:xfrm>
        </p:spPr>
        <p:txBody>
          <a:bodyPr/>
          <a:lstStyle/>
          <a:p>
            <a:r>
              <a:rPr lang="en-US" altLang="ja-JP" dirty="0"/>
              <a:t>2</a:t>
            </a:r>
            <a:endParaRPr lang="ja-JP" altLang="en-US"/>
          </a:p>
        </p:txBody>
      </p:sp>
      <p:pic>
        <p:nvPicPr>
          <p:cNvPr id="12" name="図 11">
            <a:extLst>
              <a:ext uri="{FF2B5EF4-FFF2-40B4-BE49-F238E27FC236}">
                <a16:creationId xmlns:a16="http://schemas.microsoft.com/office/drawing/2014/main" id="{FE535761-8E8F-BF4B-AF89-F6F33103DBC4}"/>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3275856" y="4342153"/>
            <a:ext cx="2839737" cy="3942670"/>
          </a:xfrm>
          <a:prstGeom prst="rect">
            <a:avLst/>
          </a:prstGeom>
        </p:spPr>
      </p:pic>
    </p:spTree>
    <p:extLst>
      <p:ext uri="{BB962C8B-B14F-4D97-AF65-F5344CB8AC3E}">
        <p14:creationId xmlns:p14="http://schemas.microsoft.com/office/powerpoint/2010/main" val="3914091379"/>
      </p:ext>
    </p:extLst>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E43AA39-852D-47DB-82AC-D9DFAB64846D}"/>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7</a:t>
            </a:fld>
            <a:endParaRPr lang="en-US" altLang="ja-JP"/>
          </a:p>
        </p:txBody>
      </p:sp>
      <p:sp>
        <p:nvSpPr>
          <p:cNvPr id="12" name="タイトル 11">
            <a:extLst>
              <a:ext uri="{FF2B5EF4-FFF2-40B4-BE49-F238E27FC236}">
                <a16:creationId xmlns:a16="http://schemas.microsoft.com/office/drawing/2014/main" id="{1DBFAE9F-EFBD-1245-8ED4-AC819BDEFEB0}"/>
              </a:ext>
            </a:extLst>
          </p:cNvPr>
          <p:cNvSpPr>
            <a:spLocks noGrp="1"/>
          </p:cNvSpPr>
          <p:nvPr>
            <p:ph type="title"/>
          </p:nvPr>
        </p:nvSpPr>
        <p:spPr>
          <a:xfrm>
            <a:off x="520700" y="620688"/>
            <a:ext cx="8102600" cy="648000"/>
          </a:xfrm>
        </p:spPr>
        <p:txBody>
          <a:bodyPr/>
          <a:lstStyle/>
          <a:p>
            <a:r>
              <a:rPr lang="ja-JP" altLang="en-US"/>
              <a:t>やってみよう！</a:t>
            </a:r>
          </a:p>
        </p:txBody>
      </p:sp>
      <p:sp>
        <p:nvSpPr>
          <p:cNvPr id="13" name="テキスト プレースホルダー 12">
            <a:extLst>
              <a:ext uri="{FF2B5EF4-FFF2-40B4-BE49-F238E27FC236}">
                <a16:creationId xmlns:a16="http://schemas.microsoft.com/office/drawing/2014/main" id="{C4CC4C5E-A375-5E4D-821A-39E5E138F7CE}"/>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14" name="テキスト プレースホルダー 13">
            <a:extLst>
              <a:ext uri="{FF2B5EF4-FFF2-40B4-BE49-F238E27FC236}">
                <a16:creationId xmlns:a16="http://schemas.microsoft.com/office/drawing/2014/main" id="{A670FEB6-A581-9447-B15D-7A60D81D18D9}"/>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pic>
        <p:nvPicPr>
          <p:cNvPr id="35" name="図 34">
            <a:extLst>
              <a:ext uri="{FF2B5EF4-FFF2-40B4-BE49-F238E27FC236}">
                <a16:creationId xmlns:a16="http://schemas.microsoft.com/office/drawing/2014/main" id="{FD0A494E-CF28-4C67-A5DB-96B20034292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18991" y="1358875"/>
            <a:ext cx="7106018" cy="5041995"/>
          </a:xfrm>
          <a:prstGeom prst="rect">
            <a:avLst/>
          </a:prstGeom>
          <a:effectLst>
            <a:outerShdw blurRad="76200" dist="76200" dir="3600000" algn="tl" rotWithShape="0">
              <a:prstClr val="black">
                <a:alpha val="30000"/>
              </a:prstClr>
            </a:outerShdw>
          </a:effectLst>
        </p:spPr>
      </p:pic>
      <p:sp>
        <p:nvSpPr>
          <p:cNvPr id="36" name="四角形: 角を丸くする 35">
            <a:extLst>
              <a:ext uri="{FF2B5EF4-FFF2-40B4-BE49-F238E27FC236}">
                <a16:creationId xmlns:a16="http://schemas.microsoft.com/office/drawing/2014/main" id="{8AB4F395-5881-4B25-BB71-F961D76F208F}"/>
              </a:ext>
            </a:extLst>
          </p:cNvPr>
          <p:cNvSpPr/>
          <p:nvPr/>
        </p:nvSpPr>
        <p:spPr bwMode="auto">
          <a:xfrm>
            <a:off x="1216442" y="3546764"/>
            <a:ext cx="3024336" cy="775854"/>
          </a:xfrm>
          <a:prstGeom prst="roundRect">
            <a:avLst/>
          </a:prstGeom>
          <a:noFill/>
          <a:ln w="76200"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spTree>
    <p:extLst>
      <p:ext uri="{BB962C8B-B14F-4D97-AF65-F5344CB8AC3E}">
        <p14:creationId xmlns:p14="http://schemas.microsoft.com/office/powerpoint/2010/main" val="1939410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探す, 太陽, 女性, ウォーキング が含まれている画像&#10;&#10;自動的に生成された説明">
            <a:extLst>
              <a:ext uri="{FF2B5EF4-FFF2-40B4-BE49-F238E27FC236}">
                <a16:creationId xmlns:a16="http://schemas.microsoft.com/office/drawing/2014/main" id="{93DD2F4A-B277-EB48-B454-B86F7FD410B9}"/>
              </a:ext>
            </a:extLst>
          </p:cNvPr>
          <p:cNvPicPr>
            <a:picLocks noChangeAspect="1"/>
          </p:cNvPicPr>
          <p:nvPr/>
        </p:nvPicPr>
        <p:blipFill>
          <a:blip r:embed="rId4"/>
          <a:stretch>
            <a:fillRect/>
          </a:stretch>
        </p:blipFill>
        <p:spPr>
          <a:xfrm>
            <a:off x="616241" y="3463286"/>
            <a:ext cx="3828904" cy="1944720"/>
          </a:xfrm>
          <a:prstGeom prst="rect">
            <a:avLst/>
          </a:prstGeom>
        </p:spPr>
      </p:pic>
      <p:pic>
        <p:nvPicPr>
          <p:cNvPr id="9" name="図 8" descr="探す, ラケット, 暗い, 選手 が含まれている画像&#10;&#10;自動的に生成された説明">
            <a:extLst>
              <a:ext uri="{FF2B5EF4-FFF2-40B4-BE49-F238E27FC236}">
                <a16:creationId xmlns:a16="http://schemas.microsoft.com/office/drawing/2014/main" id="{996FDDE4-4DAF-BD4E-B721-677A796E362B}"/>
              </a:ext>
            </a:extLst>
          </p:cNvPr>
          <p:cNvPicPr>
            <a:picLocks noChangeAspect="1"/>
          </p:cNvPicPr>
          <p:nvPr/>
        </p:nvPicPr>
        <p:blipFill>
          <a:blip r:embed="rId5"/>
          <a:stretch>
            <a:fillRect/>
          </a:stretch>
        </p:blipFill>
        <p:spPr>
          <a:xfrm>
            <a:off x="5221032" y="3148057"/>
            <a:ext cx="2842678" cy="2374473"/>
          </a:xfrm>
          <a:prstGeom prst="rect">
            <a:avLst/>
          </a:prstGeom>
        </p:spPr>
      </p:pic>
      <p:sp>
        <p:nvSpPr>
          <p:cNvPr id="2" name="スライド番号プレースホルダー 1">
            <a:extLst>
              <a:ext uri="{FF2B5EF4-FFF2-40B4-BE49-F238E27FC236}">
                <a16:creationId xmlns:a16="http://schemas.microsoft.com/office/drawing/2014/main" id="{6F839CB1-461E-413E-B3CA-BC800CEC627E}"/>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8</a:t>
            </a:fld>
            <a:endParaRPr lang="en-US" altLang="ja-JP"/>
          </a:p>
        </p:txBody>
      </p:sp>
      <p:sp>
        <p:nvSpPr>
          <p:cNvPr id="3" name="タイトル 2">
            <a:extLst>
              <a:ext uri="{FF2B5EF4-FFF2-40B4-BE49-F238E27FC236}">
                <a16:creationId xmlns:a16="http://schemas.microsoft.com/office/drawing/2014/main" id="{DAE48350-487C-BF42-AD71-97E89C3D9AF4}"/>
              </a:ext>
            </a:extLst>
          </p:cNvPr>
          <p:cNvSpPr>
            <a:spLocks noGrp="1"/>
          </p:cNvSpPr>
          <p:nvPr>
            <p:ph type="title"/>
          </p:nvPr>
        </p:nvSpPr>
        <p:spPr>
          <a:xfrm>
            <a:off x="520700" y="620688"/>
            <a:ext cx="8102600" cy="648000"/>
          </a:xfrm>
        </p:spPr>
        <p:txBody>
          <a:bodyPr/>
          <a:lstStyle/>
          <a:p>
            <a:r>
              <a:rPr lang="ja-JP" altLang="en-US" dirty="0"/>
              <a:t>世界のこどもたち</a:t>
            </a:r>
          </a:p>
        </p:txBody>
      </p:sp>
      <p:sp>
        <p:nvSpPr>
          <p:cNvPr id="4" name="テキスト プレースホルダー 3">
            <a:extLst>
              <a:ext uri="{FF2B5EF4-FFF2-40B4-BE49-F238E27FC236}">
                <a16:creationId xmlns:a16="http://schemas.microsoft.com/office/drawing/2014/main" id="{1BBB7AAF-7180-EC44-8382-E9FD6C409A25}"/>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5" name="テキスト プレースホルダー 4">
            <a:extLst>
              <a:ext uri="{FF2B5EF4-FFF2-40B4-BE49-F238E27FC236}">
                <a16:creationId xmlns:a16="http://schemas.microsoft.com/office/drawing/2014/main" id="{88C8401D-9E4B-6B41-9214-CA4AE472BCC7}"/>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grpSp>
        <p:nvGrpSpPr>
          <p:cNvPr id="10" name="グループ化 9">
            <a:extLst>
              <a:ext uri="{FF2B5EF4-FFF2-40B4-BE49-F238E27FC236}">
                <a16:creationId xmlns:a16="http://schemas.microsoft.com/office/drawing/2014/main" id="{43DC6074-F28C-6C4E-A401-B7D7FE0A07CA}"/>
              </a:ext>
            </a:extLst>
          </p:cNvPr>
          <p:cNvGrpSpPr/>
          <p:nvPr/>
        </p:nvGrpSpPr>
        <p:grpSpPr>
          <a:xfrm>
            <a:off x="585867" y="3099293"/>
            <a:ext cx="3862761" cy="3133279"/>
            <a:chOff x="-4692698" y="3086072"/>
            <a:chExt cx="3862761" cy="3133279"/>
          </a:xfrm>
        </p:grpSpPr>
        <p:pic>
          <p:nvPicPr>
            <p:cNvPr id="15" name="図 14">
              <a:extLst>
                <a:ext uri="{FF2B5EF4-FFF2-40B4-BE49-F238E27FC236}">
                  <a16:creationId xmlns:a16="http://schemas.microsoft.com/office/drawing/2014/main" id="{BCA05A76-9427-4E1F-BB4C-4E97E079B5B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686993" y="3086072"/>
              <a:ext cx="3842930" cy="2705971"/>
            </a:xfrm>
            <a:prstGeom prst="roundRect">
              <a:avLst>
                <a:gd name="adj" fmla="val 12901"/>
              </a:avLst>
            </a:prstGeom>
            <a:ln>
              <a:noFill/>
            </a:ln>
            <a:effectLst/>
          </p:spPr>
        </p:pic>
        <p:sp>
          <p:nvSpPr>
            <p:cNvPr id="16" name="テキスト ボックス 15">
              <a:extLst>
                <a:ext uri="{FF2B5EF4-FFF2-40B4-BE49-F238E27FC236}">
                  <a16:creationId xmlns:a16="http://schemas.microsoft.com/office/drawing/2014/main" id="{4A907BFA-7DD3-4F48-8360-FC0377F9F370}"/>
                </a:ext>
              </a:extLst>
            </p:cNvPr>
            <p:cNvSpPr txBox="1"/>
            <p:nvPr/>
          </p:nvSpPr>
          <p:spPr>
            <a:xfrm>
              <a:off x="-4692698" y="5911574"/>
              <a:ext cx="3862761" cy="307777"/>
            </a:xfrm>
            <a:prstGeom prst="rect">
              <a:avLst/>
            </a:prstGeom>
            <a:noFill/>
          </p:spPr>
          <p:txBody>
            <a:bodyPr wrap="square" rtlCol="0">
              <a:spAutoFit/>
            </a:bodyPr>
            <a:lstStyle/>
            <a:p>
              <a:r>
                <a:rPr lang="en-US" altLang="ja-JP" sz="1400" dirty="0">
                  <a:latin typeface="Meiryo" panose="020B0604030504040204" pitchFamily="34" charset="-128"/>
                  <a:ea typeface="Meiryo" panose="020B0604030504040204" pitchFamily="34" charset="-128"/>
                  <a:cs typeface="ＭＳ Ｐゴシック" panose="020B0600070205080204" pitchFamily="50" charset="-128"/>
                </a:rPr>
                <a:t>©</a:t>
              </a:r>
              <a:r>
                <a:rPr kumimoji="1" lang="en-US" altLang="ja-JP" sz="1400" dirty="0">
                  <a:latin typeface="Meiryo" panose="020B0604030504040204" pitchFamily="34" charset="-128"/>
                  <a:ea typeface="Meiryo" panose="020B0604030504040204" pitchFamily="34" charset="-128"/>
                </a:rPr>
                <a:t>UNICEF/UN0164453/Nybo.jpg</a:t>
              </a:r>
              <a:endParaRPr kumimoji="1" lang="ja-JP" altLang="en-US" sz="1400" dirty="0">
                <a:latin typeface="Meiryo" panose="020B0604030504040204" pitchFamily="34" charset="-128"/>
                <a:ea typeface="Meiryo" panose="020B0604030504040204" pitchFamily="34" charset="-128"/>
              </a:endParaRPr>
            </a:p>
          </p:txBody>
        </p:sp>
      </p:grpSp>
      <p:pic>
        <p:nvPicPr>
          <p:cNvPr id="11" name="図 10">
            <a:extLst>
              <a:ext uri="{FF2B5EF4-FFF2-40B4-BE49-F238E27FC236}">
                <a16:creationId xmlns:a16="http://schemas.microsoft.com/office/drawing/2014/main" id="{485A8F9E-0E28-4A53-AE8E-17AACC48A133}"/>
              </a:ext>
            </a:extLst>
          </p:cNvPr>
          <p:cNvPicPr>
            <a:picLocks noChangeAspect="1"/>
          </p:cNvPicPr>
          <p:nvPr/>
        </p:nvPicPr>
        <p:blipFill>
          <a:blip r:embed="rId7"/>
          <a:stretch>
            <a:fillRect/>
          </a:stretch>
        </p:blipFill>
        <p:spPr>
          <a:xfrm>
            <a:off x="5253116" y="2965831"/>
            <a:ext cx="2778511" cy="2987646"/>
          </a:xfrm>
          <a:prstGeom prst="rect">
            <a:avLst/>
          </a:prstGeom>
        </p:spPr>
      </p:pic>
      <p:sp>
        <p:nvSpPr>
          <p:cNvPr id="23" name="テキスト ボックス 22">
            <a:extLst>
              <a:ext uri="{FF2B5EF4-FFF2-40B4-BE49-F238E27FC236}">
                <a16:creationId xmlns:a16="http://schemas.microsoft.com/office/drawing/2014/main" id="{413BB5FD-0871-4D38-90DD-3D4FD08D3227}"/>
              </a:ext>
            </a:extLst>
          </p:cNvPr>
          <p:cNvSpPr txBox="1"/>
          <p:nvPr/>
        </p:nvSpPr>
        <p:spPr>
          <a:xfrm>
            <a:off x="2699792" y="1582915"/>
            <a:ext cx="3744416" cy="461665"/>
          </a:xfrm>
          <a:prstGeom prst="rect">
            <a:avLst/>
          </a:prstGeom>
          <a:noFill/>
        </p:spPr>
        <p:txBody>
          <a:bodyPr wrap="square" rtlCol="0">
            <a:spAutoFit/>
          </a:bodyPr>
          <a:lstStyle/>
          <a:p>
            <a:pPr algn="ctr"/>
            <a:r>
              <a:rPr kumimoji="1" lang="ja-JP" altLang="en-US" b="1" dirty="0">
                <a:solidFill>
                  <a:schemeClr val="tx2"/>
                </a:solidFill>
                <a:latin typeface="Meiryo" panose="020B0604030504040204" pitchFamily="34" charset="-128"/>
                <a:ea typeface="Meiryo" panose="020B0604030504040204" pitchFamily="34" charset="-128"/>
              </a:rPr>
              <a:t>たとえば</a:t>
            </a:r>
            <a:r>
              <a:rPr kumimoji="1" lang="en-US" altLang="ja-JP" b="1" dirty="0">
                <a:solidFill>
                  <a:schemeClr val="tx2"/>
                </a:solidFill>
                <a:latin typeface="Meiryo" panose="020B0604030504040204" pitchFamily="34" charset="-128"/>
                <a:ea typeface="Meiryo" panose="020B0604030504040204" pitchFamily="34" charset="-128"/>
              </a:rPr>
              <a:t>…</a:t>
            </a:r>
            <a:endParaRPr kumimoji="1" lang="ja-JP" altLang="en-US" b="1" dirty="0">
              <a:solidFill>
                <a:schemeClr val="tx2"/>
              </a:solidFill>
              <a:latin typeface="Meiryo" panose="020B0604030504040204" pitchFamily="34" charset="-128"/>
              <a:ea typeface="Meiryo" panose="020B0604030504040204" pitchFamily="34" charset="-128"/>
            </a:endParaRPr>
          </a:p>
        </p:txBody>
      </p:sp>
      <p:sp>
        <p:nvSpPr>
          <p:cNvPr id="13" name="上リボン 12">
            <a:extLst>
              <a:ext uri="{FF2B5EF4-FFF2-40B4-BE49-F238E27FC236}">
                <a16:creationId xmlns:a16="http://schemas.microsoft.com/office/drawing/2014/main" id="{3642188E-E030-2149-B0AF-9D5CEF65CC10}"/>
              </a:ext>
            </a:extLst>
          </p:cNvPr>
          <p:cNvSpPr/>
          <p:nvPr/>
        </p:nvSpPr>
        <p:spPr>
          <a:xfrm>
            <a:off x="590892" y="2132856"/>
            <a:ext cx="3852710" cy="750413"/>
          </a:xfrm>
          <a:prstGeom prst="ribbon2">
            <a:avLst>
              <a:gd name="adj1" fmla="val 25912"/>
              <a:gd name="adj2" fmla="val 75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sz="2600" b="1" dirty="0">
                <a:solidFill>
                  <a:schemeClr val="bg1"/>
                </a:solidFill>
                <a:latin typeface="Meiryo" panose="020B0604030504040204" pitchFamily="34" charset="-128"/>
              </a:rPr>
              <a:t>世界では</a:t>
            </a:r>
            <a:endParaRPr kumimoji="1" lang="ja-JP" altLang="en-US" sz="2600" b="1" dirty="0">
              <a:solidFill>
                <a:schemeClr val="bg1"/>
              </a:solidFill>
              <a:latin typeface="Meiryo" panose="020B0604030504040204" pitchFamily="34" charset="-128"/>
            </a:endParaRPr>
          </a:p>
        </p:txBody>
      </p:sp>
      <p:sp>
        <p:nvSpPr>
          <p:cNvPr id="18" name="上リボン 17">
            <a:extLst>
              <a:ext uri="{FF2B5EF4-FFF2-40B4-BE49-F238E27FC236}">
                <a16:creationId xmlns:a16="http://schemas.microsoft.com/office/drawing/2014/main" id="{14FBE6D6-2269-0741-A5F2-ED337FA8842C}"/>
              </a:ext>
            </a:extLst>
          </p:cNvPr>
          <p:cNvSpPr/>
          <p:nvPr/>
        </p:nvSpPr>
        <p:spPr>
          <a:xfrm>
            <a:off x="4716016" y="2132856"/>
            <a:ext cx="3852710" cy="750413"/>
          </a:xfrm>
          <a:prstGeom prst="ribbon2">
            <a:avLst>
              <a:gd name="adj1" fmla="val 25912"/>
              <a:gd name="adj2" fmla="val 75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sz="2600" b="1">
                <a:solidFill>
                  <a:schemeClr val="bg1"/>
                </a:solidFill>
                <a:latin typeface="Meiryo" panose="020B0604030504040204" pitchFamily="34" charset="-128"/>
              </a:rPr>
              <a:t>日本では</a:t>
            </a:r>
            <a:endParaRPr kumimoji="1" lang="ja-JP" altLang="en-US" sz="2600" b="1">
              <a:solidFill>
                <a:schemeClr val="bg1"/>
              </a:solidFill>
              <a:latin typeface="Meiryo" panose="020B0604030504040204" pitchFamily="34" charset="-128"/>
            </a:endParaRPr>
          </a:p>
        </p:txBody>
      </p:sp>
      <p:graphicFrame>
        <p:nvGraphicFramePr>
          <p:cNvPr id="6" name="オブジェクト 5">
            <a:extLst>
              <a:ext uri="{FF2B5EF4-FFF2-40B4-BE49-F238E27FC236}">
                <a16:creationId xmlns:a16="http://schemas.microsoft.com/office/drawing/2014/main" id="{21685CF2-E780-49B5-89AC-430FE1C4FAE4}"/>
              </a:ext>
            </a:extLst>
          </p:cNvPr>
          <p:cNvGraphicFramePr>
            <a:graphicFrameLocks noChangeAspect="1"/>
          </p:cNvGraphicFramePr>
          <p:nvPr>
            <p:extLst>
              <p:ext uri="{D42A27DB-BD31-4B8C-83A1-F6EECF244321}">
                <p14:modId xmlns:p14="http://schemas.microsoft.com/office/powerpoint/2010/main" val="4257308271"/>
              </p:ext>
            </p:extLst>
          </p:nvPr>
        </p:nvGraphicFramePr>
        <p:xfrm>
          <a:off x="2049475" y="1979342"/>
          <a:ext cx="2762250" cy="1225550"/>
        </p:xfrm>
        <a:graphic>
          <a:graphicData uri="http://schemas.openxmlformats.org/presentationml/2006/ole">
            <mc:AlternateContent xmlns:mc="http://schemas.openxmlformats.org/markup-compatibility/2006">
              <mc:Choice xmlns:v="urn:schemas-microsoft-com:vml" Requires="v">
                <p:oleObj spid="_x0000_s3094" name="Document" r:id="rId8" imgW="2796621" imgH="1240739" progId="Word.Document.12">
                  <p:embed/>
                </p:oleObj>
              </mc:Choice>
              <mc:Fallback>
                <p:oleObj name="Document" r:id="rId8" imgW="2796621" imgH="1240739" progId="Word.Document.12">
                  <p:embed/>
                  <p:pic>
                    <p:nvPicPr>
                      <p:cNvPr id="0" name=""/>
                      <p:cNvPicPr/>
                      <p:nvPr/>
                    </p:nvPicPr>
                    <p:blipFill>
                      <a:blip r:embed="rId9"/>
                      <a:stretch>
                        <a:fillRect/>
                      </a:stretch>
                    </p:blipFill>
                    <p:spPr>
                      <a:xfrm>
                        <a:off x="2049475" y="1979342"/>
                        <a:ext cx="2762250" cy="1225550"/>
                      </a:xfrm>
                      <a:prstGeom prst="rect">
                        <a:avLst/>
                      </a:prstGeom>
                    </p:spPr>
                  </p:pic>
                </p:oleObj>
              </mc:Fallback>
            </mc:AlternateContent>
          </a:graphicData>
        </a:graphic>
      </p:graphicFrame>
      <p:graphicFrame>
        <p:nvGraphicFramePr>
          <p:cNvPr id="8" name="オブジェクト 7">
            <a:extLst>
              <a:ext uri="{FF2B5EF4-FFF2-40B4-BE49-F238E27FC236}">
                <a16:creationId xmlns:a16="http://schemas.microsoft.com/office/drawing/2014/main" id="{BFB8BD82-04F3-49B7-9FD6-470D9CE0D32E}"/>
              </a:ext>
            </a:extLst>
          </p:cNvPr>
          <p:cNvGraphicFramePr>
            <a:graphicFrameLocks noChangeAspect="1"/>
          </p:cNvGraphicFramePr>
          <p:nvPr>
            <p:extLst>
              <p:ext uri="{D42A27DB-BD31-4B8C-83A1-F6EECF244321}">
                <p14:modId xmlns:p14="http://schemas.microsoft.com/office/powerpoint/2010/main" val="4163404087"/>
              </p:ext>
            </p:extLst>
          </p:nvPr>
        </p:nvGraphicFramePr>
        <p:xfrm>
          <a:off x="3303359" y="521710"/>
          <a:ext cx="1874838" cy="1420813"/>
        </p:xfrm>
        <a:graphic>
          <a:graphicData uri="http://schemas.openxmlformats.org/presentationml/2006/ole">
            <mc:AlternateContent xmlns:mc="http://schemas.openxmlformats.org/markup-compatibility/2006">
              <mc:Choice xmlns:v="urn:schemas-microsoft-com:vml" Requires="v">
                <p:oleObj spid="_x0000_s3095" name="Document" r:id="rId10" imgW="1874263" imgH="1421366" progId="Word.Document.12">
                  <p:embed/>
                </p:oleObj>
              </mc:Choice>
              <mc:Fallback>
                <p:oleObj name="Document" r:id="rId10" imgW="1874263" imgH="1421366" progId="Word.Document.12">
                  <p:embed/>
                  <p:pic>
                    <p:nvPicPr>
                      <p:cNvPr id="0" name=""/>
                      <p:cNvPicPr/>
                      <p:nvPr/>
                    </p:nvPicPr>
                    <p:blipFill>
                      <a:blip r:embed="rId11"/>
                      <a:stretch>
                        <a:fillRect/>
                      </a:stretch>
                    </p:blipFill>
                    <p:spPr>
                      <a:xfrm>
                        <a:off x="3303359" y="521710"/>
                        <a:ext cx="1874838" cy="1420813"/>
                      </a:xfrm>
                      <a:prstGeom prst="rect">
                        <a:avLst/>
                      </a:prstGeom>
                    </p:spPr>
                  </p:pic>
                </p:oleObj>
              </mc:Fallback>
            </mc:AlternateContent>
          </a:graphicData>
        </a:graphic>
      </p:graphicFrame>
    </p:spTree>
    <p:extLst>
      <p:ext uri="{BB962C8B-B14F-4D97-AF65-F5344CB8AC3E}">
        <p14:creationId xmlns:p14="http://schemas.microsoft.com/office/powerpoint/2010/main" val="3244594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青">
  <a:themeElements>
    <a:clrScheme name="横浜銀行 1">
      <a:dk1>
        <a:srgbClr val="333333"/>
      </a:dk1>
      <a:lt1>
        <a:srgbClr val="FFFFFE"/>
      </a:lt1>
      <a:dk2>
        <a:srgbClr val="134A87"/>
      </a:dk2>
      <a:lt2>
        <a:srgbClr val="AFDFF8"/>
      </a:lt2>
      <a:accent1>
        <a:srgbClr val="64C8F2"/>
      </a:accent1>
      <a:accent2>
        <a:srgbClr val="E85984"/>
      </a:accent2>
      <a:accent3>
        <a:srgbClr val="17A93A"/>
      </a:accent3>
      <a:accent4>
        <a:srgbClr val="FFF10A"/>
      </a:accent4>
      <a:accent5>
        <a:srgbClr val="F38E1F"/>
      </a:accent5>
      <a:accent6>
        <a:srgbClr val="5FBCEB"/>
      </a:accent6>
      <a:hlink>
        <a:srgbClr val="00AB7A"/>
      </a:hlink>
      <a:folHlink>
        <a:srgbClr val="4C80C3"/>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ホワイ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多重債務0430" id="{3FC734FA-C43E-AC4F-9138-45FCA313EC1B}" vid="{2EE0C069-7078-854B-A679-D88380349CC6}"/>
    </a:ext>
  </a:extLst>
</a:theme>
</file>

<file path=ppt/theme/theme2.xml><?xml version="1.0" encoding="utf-8"?>
<a:theme xmlns:a="http://schemas.openxmlformats.org/drawingml/2006/main" name="ホワイ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ホワイ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2593</Words>
  <Application>Microsoft Office PowerPoint</Application>
  <PresentationFormat>画面に合わせる (4:3)</PresentationFormat>
  <Paragraphs>331</Paragraphs>
  <Slides>25</Slides>
  <Notes>25</Notes>
  <HiddenSlides>0</HiddenSlides>
  <MMClips>0</MMClips>
  <ScaleCrop>false</ScaleCrop>
  <HeadingPairs>
    <vt:vector size="8" baseType="variant">
      <vt:variant>
        <vt:lpstr>使用されているフォント</vt:lpstr>
      </vt:variant>
      <vt:variant>
        <vt:i4>5</vt:i4>
      </vt:variant>
      <vt:variant>
        <vt:lpstr>テーマ</vt:lpstr>
      </vt:variant>
      <vt:variant>
        <vt:i4>1</vt:i4>
      </vt:variant>
      <vt:variant>
        <vt:lpstr>埋め込まれた OLE サーバー</vt:lpstr>
      </vt:variant>
      <vt:variant>
        <vt:i4>3</vt:i4>
      </vt:variant>
      <vt:variant>
        <vt:lpstr>スライド タイトル</vt:lpstr>
      </vt:variant>
      <vt:variant>
        <vt:i4>25</vt:i4>
      </vt:variant>
    </vt:vector>
  </HeadingPairs>
  <TitlesOfParts>
    <vt:vector size="34" baseType="lpstr">
      <vt:lpstr>Arial MT</vt:lpstr>
      <vt:lpstr>Meiryo</vt:lpstr>
      <vt:lpstr>Meiryo</vt:lpstr>
      <vt:lpstr>Arial</vt:lpstr>
      <vt:lpstr>Calibri</vt:lpstr>
      <vt:lpstr>青</vt:lpstr>
      <vt:lpstr>Document</vt:lpstr>
      <vt:lpstr>ワードパッド ドキュメント</vt:lpstr>
      <vt:lpstr>Macro-Enabled Template</vt:lpstr>
      <vt:lpstr>はじめての SDGs</vt:lpstr>
      <vt:lpstr>PowerPoint プレゼンテーション</vt:lpstr>
      <vt:lpstr>SDGs ってなに？</vt:lpstr>
      <vt:lpstr>やってみよう！</vt:lpstr>
      <vt:lpstr>このマーク見たことあるかな？</vt:lpstr>
      <vt:lpstr>SDGsとは</vt:lpstr>
      <vt:lpstr>SDGs って どうしてできたの？</vt:lpstr>
      <vt:lpstr>やってみよう！</vt:lpstr>
      <vt:lpstr>世界のこどもたち</vt:lpstr>
      <vt:lpstr>世界のこどもたち</vt:lpstr>
      <vt:lpstr>私たちのふるさと、地球</vt:lpstr>
      <vt:lpstr>私たちのふるさと、地球</vt:lpstr>
      <vt:lpstr>世界のみんなで達成しよう！</vt:lpstr>
      <vt:lpstr>世界のみんなで達成しよう！</vt:lpstr>
      <vt:lpstr>世界のみんなで達成しよう！</vt:lpstr>
      <vt:lpstr>世界のみんなで達成しよう！</vt:lpstr>
      <vt:lpstr>未来をつくる17のゴール</vt:lpstr>
      <vt:lpstr>みんなで考えよう</vt:lpstr>
      <vt:lpstr>やってみよう！</vt:lpstr>
      <vt:lpstr>やってみよう！</vt:lpstr>
      <vt:lpstr>できることから始めてみよう!</vt:lpstr>
      <vt:lpstr>できることから始めてみよう!</vt:lpstr>
      <vt:lpstr>社会の仕組みを変えていく</vt:lpstr>
      <vt:lpstr>PowerPoint プレゼンテーション</vt:lpstr>
      <vt:lpstr>教材に関するアンケートご協力のお願い</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System</dc:creator>
  <cp:keywords/>
  <cp:lastModifiedBy>谷口　悠子</cp:lastModifiedBy>
  <cp:revision>1045</cp:revision>
  <cp:lastPrinted>2021-09-24T09:03:19Z</cp:lastPrinted>
  <dcterms:created xsi:type="dcterms:W3CDTF">2006-03-06T06:59:51Z</dcterms:created>
  <dcterms:modified xsi:type="dcterms:W3CDTF">2021-10-20T02:49:51Z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-916548462</vt:i4>
  </property>
  <property fmtid="{D5CDD505-2E9C-101B-9397-08002B2CF9AE}" pid="3" name="_NewReviewCycle">
    <vt:lpwstr/>
  </property>
  <property fmtid="{D5CDD505-2E9C-101B-9397-08002B2CF9AE}" pid="4" name="_EmailSubject">
    <vt:lpwstr>子供版はじめてのＳＤＧｓフリガナつき</vt:lpwstr>
  </property>
  <property fmtid="{D5CDD505-2E9C-101B-9397-08002B2CF9AE}" pid="5" name="_AuthorEmail">
    <vt:lpwstr>aiko_nakahama@hamagin.co.jp</vt:lpwstr>
  </property>
  <property fmtid="{D5CDD505-2E9C-101B-9397-08002B2CF9AE}" pid="6" name="_AuthorEmailDisplayName">
    <vt:lpwstr>中浜　愛子</vt:lpwstr>
  </property>
  <property fmtid="{D5CDD505-2E9C-101B-9397-08002B2CF9AE}" pid="7" name="_PreviousAdHocReviewCycleID">
    <vt:i4>-438774308</vt:i4>
  </property>
</Properties>
</file>