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4"/>
  </p:sldMasterIdLst>
  <p:notesMasterIdLst>
    <p:notesMasterId r:id="rId27"/>
  </p:notesMasterIdLst>
  <p:sldIdLst>
    <p:sldId id="451" r:id="rId5"/>
    <p:sldId id="452" r:id="rId6"/>
    <p:sldId id="453" r:id="rId7"/>
    <p:sldId id="454" r:id="rId8"/>
    <p:sldId id="455" r:id="rId9"/>
    <p:sldId id="456" r:id="rId10"/>
    <p:sldId id="477" r:id="rId11"/>
    <p:sldId id="457" r:id="rId12"/>
    <p:sldId id="458" r:id="rId13"/>
    <p:sldId id="459" r:id="rId14"/>
    <p:sldId id="460" r:id="rId15"/>
    <p:sldId id="461" r:id="rId16"/>
    <p:sldId id="462" r:id="rId17"/>
    <p:sldId id="463" r:id="rId18"/>
    <p:sldId id="464" r:id="rId19"/>
    <p:sldId id="479" r:id="rId20"/>
    <p:sldId id="480" r:id="rId21"/>
    <p:sldId id="481" r:id="rId22"/>
    <p:sldId id="468" r:id="rId23"/>
    <p:sldId id="478" r:id="rId24"/>
    <p:sldId id="469" r:id="rId25"/>
    <p:sldId id="292" r:id="rId26"/>
  </p:sldIdLst>
  <p:sldSz cx="9144000" cy="6858000" type="screen4x3"/>
  <p:notesSz cx="6805613" cy="9939338"/>
  <p:embeddedFontLst>
    <p:embeddedFont>
      <p:font typeface="S2GP海フォント" panose="020B0600070205080204" charset="-128"/>
      <p:regular r:id="rId28"/>
    </p:embeddedFont>
    <p:embeddedFont>
      <p:font typeface="Yu Gothic" panose="020B0400000000000000" pitchFamily="50" charset="-128"/>
      <p:regular r:id="rId29"/>
      <p:bold r:id="rId30"/>
    </p:embeddedFont>
    <p:embeddedFont>
      <p:font typeface="Century Gothic" panose="020B0502020202020204" pitchFamily="34" charset="0"/>
      <p:regular r:id="rId31"/>
      <p:bold r:id="rId32"/>
      <p:italic r:id="rId33"/>
      <p:boldItalic r:id="rId34"/>
    </p:embeddedFont>
    <p:embeddedFont>
      <p:font typeface="メイリオ" panose="020B0604030504040204" pitchFamily="50" charset="-128"/>
      <p:regular r:id="rId35"/>
      <p:bold r:id="rId36"/>
      <p:italic r:id="rId37"/>
      <p:boldItalic r:id="rId3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92C8"/>
    <a:srgbClr val="5EA77F"/>
    <a:srgbClr val="02603E"/>
    <a:srgbClr val="2B7879"/>
    <a:srgbClr val="424F58"/>
    <a:srgbClr val="EFC689"/>
    <a:srgbClr val="C381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40" autoAdjust="0"/>
    <p:restoredTop sz="63113" autoAdjust="0"/>
  </p:normalViewPr>
  <p:slideViewPr>
    <p:cSldViewPr snapToGrid="0" snapToObjects="1">
      <p:cViewPr varScale="1">
        <p:scale>
          <a:sx n="54" d="100"/>
          <a:sy n="54" d="100"/>
        </p:scale>
        <p:origin x="2050" y="53"/>
      </p:cViewPr>
      <p:guideLst>
        <p:guide orient="horz" pos="2160"/>
        <p:guide pos="2880"/>
      </p:guideLst>
    </p:cSldViewPr>
  </p:slideViewPr>
  <p:notesTextViewPr>
    <p:cViewPr>
      <p:scale>
        <a:sx n="1" d="1"/>
        <a:sy n="1" d="1"/>
      </p:scale>
      <p:origin x="0" y="0"/>
    </p:cViewPr>
  </p:notesTextViewPr>
  <p:sorterViewPr>
    <p:cViewPr>
      <p:scale>
        <a:sx n="100" d="100"/>
        <a:sy n="100" d="100"/>
      </p:scale>
      <p:origin x="0" y="17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099" cy="498693"/>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54939" y="1"/>
            <a:ext cx="2949099" cy="498693"/>
          </a:xfrm>
          <a:prstGeom prst="rect">
            <a:avLst/>
          </a:prstGeom>
        </p:spPr>
        <p:txBody>
          <a:bodyPr vert="horz" lIns="91440" tIns="45720" rIns="91440" bIns="45720" rtlCol="0"/>
          <a:lstStyle>
            <a:lvl1pPr algn="r">
              <a:defRPr sz="1200"/>
            </a:lvl1pPr>
          </a:lstStyle>
          <a:p>
            <a:fld id="{F2BD7025-7BA3-004C-BD88-DC2729CA2EA8}" type="datetimeFigureOut">
              <a:rPr kumimoji="1" lang="ja-JP" altLang="en-US" smtClean="0"/>
              <a:t>2020/12/20</a:t>
            </a:fld>
            <a:endParaRPr kumimoji="1" lang="ja-JP" altLang="en-US" dirty="0"/>
          </a:p>
        </p:txBody>
      </p:sp>
      <p:sp>
        <p:nvSpPr>
          <p:cNvPr id="4" name="スライド イメージ プレースホルダー 3"/>
          <p:cNvSpPr>
            <a:spLocks noGrp="1" noRot="1" noChangeAspect="1"/>
          </p:cNvSpPr>
          <p:nvPr>
            <p:ph type="sldImg" idx="2"/>
          </p:nvPr>
        </p:nvSpPr>
        <p:spPr>
          <a:xfrm>
            <a:off x="1166813" y="1243013"/>
            <a:ext cx="4471987" cy="3354387"/>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0562" y="4783306"/>
            <a:ext cx="5444490" cy="391361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3766AB83-497B-5A4B-918F-43ACF43B89D7}" type="slidenum">
              <a:rPr kumimoji="1" lang="ja-JP" altLang="en-US" smtClean="0"/>
              <a:t>‹#›</a:t>
            </a:fld>
            <a:endParaRPr kumimoji="1" lang="ja-JP" altLang="en-US" dirty="0"/>
          </a:p>
        </p:txBody>
      </p:sp>
    </p:spTree>
    <p:extLst>
      <p:ext uri="{BB962C8B-B14F-4D97-AF65-F5344CB8AC3E}">
        <p14:creationId xmlns:p14="http://schemas.microsoft.com/office/powerpoint/2010/main" val="12187504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（ワークシート</a:t>
            </a:r>
            <a:r>
              <a:rPr kumimoji="1" lang="en-US" altLang="ja-JP" sz="1200" kern="1200" dirty="0">
                <a:solidFill>
                  <a:schemeClr val="tx1"/>
                </a:solidFill>
                <a:effectLst/>
                <a:latin typeface="+mn-lt"/>
                <a:ea typeface="+mn-ea"/>
                <a:cs typeface="+mn-cs"/>
              </a:rPr>
              <a:t>1</a:t>
            </a:r>
            <a:r>
              <a:rPr kumimoji="1" lang="ja-JP" altLang="en-US" sz="1200" kern="1200" dirty="0">
                <a:solidFill>
                  <a:schemeClr val="tx1"/>
                </a:solidFill>
                <a:effectLst/>
                <a:latin typeface="+mn-lt"/>
                <a:ea typeface="+mn-ea"/>
                <a:cs typeface="+mn-cs"/>
              </a:rPr>
              <a:t>枚）</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今日</a:t>
            </a:r>
            <a:r>
              <a:rPr kumimoji="1" lang="ja-JP" altLang="ja-JP" sz="1200" kern="1200" dirty="0">
                <a:solidFill>
                  <a:schemeClr val="tx1"/>
                </a:solidFill>
                <a:effectLst/>
                <a:latin typeface="+mn-lt"/>
                <a:ea typeface="+mn-ea"/>
                <a:cs typeface="+mn-cs"/>
              </a:rPr>
              <a:t>は、お金の付き合い方の「お金をためる」と「お金を</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やす」について学んでいきましょう。</a:t>
            </a:r>
          </a:p>
          <a:p>
            <a:r>
              <a:rPr kumimoji="1" lang="ja-JP" altLang="ja-JP" sz="1200" kern="1200" dirty="0">
                <a:solidFill>
                  <a:schemeClr val="tx1"/>
                </a:solidFill>
                <a:effectLst/>
                <a:latin typeface="+mn-lt"/>
                <a:ea typeface="+mn-ea"/>
                <a:cs typeface="+mn-cs"/>
              </a:rPr>
              <a:t>まず、お金をためる</a:t>
            </a:r>
            <a:r>
              <a:rPr kumimoji="1" lang="ja-JP" altLang="ja-JP" sz="1200" kern="1200" dirty="0" err="1">
                <a:solidFill>
                  <a:schemeClr val="tx1"/>
                </a:solidFill>
                <a:effectLst/>
                <a:latin typeface="+mn-lt"/>
                <a:ea typeface="+mn-ea"/>
                <a:cs typeface="+mn-cs"/>
              </a:rPr>
              <a:t>です</a:t>
            </a:r>
            <a:r>
              <a:rPr kumimoji="1" lang="ja-JP" altLang="ja-JP" sz="1200" kern="1200" dirty="0">
                <a:solidFill>
                  <a:schemeClr val="tx1"/>
                </a:solidFill>
                <a:effectLst/>
                <a:latin typeface="+mn-lt"/>
                <a:ea typeface="+mn-ea"/>
                <a:cs typeface="+mn-cs"/>
              </a:rPr>
              <a:t>。</a:t>
            </a:r>
          </a:p>
          <a:p>
            <a:r>
              <a:rPr kumimoji="1" lang="ja-JP" altLang="ja-JP" sz="1200" kern="1200" dirty="0">
                <a:solidFill>
                  <a:schemeClr val="tx1"/>
                </a:solidFill>
                <a:effectLst/>
                <a:latin typeface="+mn-lt"/>
                <a:ea typeface="+mn-ea"/>
                <a:cs typeface="+mn-cs"/>
              </a:rPr>
              <a:t>みなさんの中でお金を</a:t>
            </a:r>
            <a:r>
              <a:rPr kumimoji="1" lang="ja-JP" altLang="en-US" sz="1200" kern="1200" dirty="0">
                <a:solidFill>
                  <a:schemeClr val="tx1"/>
                </a:solidFill>
                <a:effectLst/>
                <a:latin typeface="+mn-lt"/>
                <a:ea typeface="+mn-ea"/>
                <a:cs typeface="+mn-cs"/>
              </a:rPr>
              <a:t>貯めている</a:t>
            </a:r>
            <a:r>
              <a:rPr kumimoji="1" lang="ja-JP" altLang="ja-JP" sz="1200" kern="1200" dirty="0">
                <a:solidFill>
                  <a:schemeClr val="tx1"/>
                </a:solidFill>
                <a:effectLst/>
                <a:latin typeface="+mn-lt"/>
                <a:ea typeface="+mn-ea"/>
                <a:cs typeface="+mn-cs"/>
              </a:rPr>
              <a:t>人はいますか？</a:t>
            </a:r>
            <a:r>
              <a:rPr kumimoji="1" lang="ja-JP" altLang="en-US" sz="1200" kern="1200" dirty="0">
                <a:solidFill>
                  <a:schemeClr val="tx1"/>
                </a:solidFill>
                <a:effectLst/>
                <a:latin typeface="+mn-lt"/>
                <a:ea typeface="+mn-ea"/>
                <a:cs typeface="+mn-cs"/>
              </a:rPr>
              <a:t>（手をあげさせる）</a:t>
            </a:r>
            <a:endParaRPr kumimoji="1" lang="ja-JP" altLang="ja-JP" sz="1200" kern="1200" dirty="0">
              <a:solidFill>
                <a:schemeClr val="tx1"/>
              </a:solidFill>
              <a:effectLst/>
              <a:latin typeface="+mn-lt"/>
              <a:ea typeface="+mn-ea"/>
              <a:cs typeface="+mn-cs"/>
            </a:endParaRP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どうやって貯めていますか？</a:t>
            </a:r>
            <a:r>
              <a:rPr kumimoji="1" lang="ja-JP" altLang="en-US" sz="1200" kern="1200" dirty="0">
                <a:solidFill>
                  <a:schemeClr val="tx1"/>
                </a:solidFill>
                <a:effectLst/>
                <a:latin typeface="+mn-lt"/>
                <a:ea typeface="+mn-ea"/>
                <a:cs typeface="+mn-cs"/>
              </a:rPr>
              <a:t>（反応を見る）</a:t>
            </a:r>
            <a:endParaRPr kumimoji="1" lang="ja-JP" altLang="ja-JP" sz="1200" kern="1200" dirty="0">
              <a:solidFill>
                <a:schemeClr val="tx1"/>
              </a:solidFill>
              <a:effectLst/>
              <a:latin typeface="+mn-lt"/>
              <a:ea typeface="+mn-ea"/>
              <a:cs typeface="+mn-cs"/>
            </a:endParaRP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なるほど、銀行に預金しているんですね。</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a:t>
            </a:fld>
            <a:endParaRPr kumimoji="1" lang="ja-JP" altLang="en-US" dirty="0"/>
          </a:p>
        </p:txBody>
      </p:sp>
    </p:spTree>
    <p:extLst>
      <p:ext uri="{BB962C8B-B14F-4D97-AF65-F5344CB8AC3E}">
        <p14:creationId xmlns:p14="http://schemas.microsoft.com/office/powerpoint/2010/main" val="125047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銀行の利息の例で説明しましょう。</a:t>
            </a:r>
            <a:r>
              <a:rPr kumimoji="1" lang="ja-JP" altLang="en-US" sz="1200" kern="1200" dirty="0">
                <a:solidFill>
                  <a:schemeClr val="tx1"/>
                </a:solidFill>
                <a:effectLst/>
                <a:latin typeface="+mn-lt"/>
                <a:ea typeface="+mn-ea"/>
                <a:cs typeface="+mn-cs"/>
              </a:rPr>
              <a:t>実際の数字は違いますが、わかりやすく極端な数字でお話しますね。</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あなたが銀行に</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万円預けたとします。この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万円はどうなっていると思いますか？　銀行の金庫に大事に保管されているのでしょうか？</a:t>
            </a:r>
          </a:p>
          <a:p>
            <a:r>
              <a:rPr kumimoji="1" lang="ja-JP" altLang="ja-JP" sz="1200" kern="1200" dirty="0">
                <a:solidFill>
                  <a:schemeClr val="tx1"/>
                </a:solidFill>
                <a:effectLst/>
                <a:latin typeface="+mn-lt"/>
                <a:ea typeface="+mn-ea"/>
                <a:cs typeface="+mn-cs"/>
              </a:rPr>
              <a:t>実は、あなたの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万円は仕事に出かけているのです。</a:t>
            </a:r>
          </a:p>
          <a:p>
            <a:r>
              <a:rPr kumimoji="1" lang="ja-JP" altLang="ja-JP" sz="1200" kern="1200" dirty="0">
                <a:solidFill>
                  <a:schemeClr val="tx1"/>
                </a:solidFill>
                <a:effectLst/>
                <a:latin typeface="+mn-lt"/>
                <a:ea typeface="+mn-ea"/>
                <a:cs typeface="+mn-cs"/>
              </a:rPr>
              <a:t>どういうことか説明しましょう。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10</a:t>
            </a:fld>
            <a:endParaRPr kumimoji="1" lang="ja-JP" altLang="en-US" dirty="0"/>
          </a:p>
        </p:txBody>
      </p:sp>
    </p:spTree>
    <p:extLst>
      <p:ext uri="{BB962C8B-B14F-4D97-AF65-F5344CB8AC3E}">
        <p14:creationId xmlns:p14="http://schemas.microsoft.com/office/powerpoint/2010/main" val="551438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ここに、</a:t>
            </a:r>
            <a:r>
              <a:rPr kumimoji="1" lang="ja-JP" altLang="en-US" sz="1200" kern="1200" dirty="0">
                <a:solidFill>
                  <a:schemeClr val="tx1"/>
                </a:solidFill>
                <a:effectLst/>
                <a:latin typeface="+mn-lt"/>
                <a:ea typeface="+mn-ea"/>
                <a:cs typeface="+mn-cs"/>
              </a:rPr>
              <a:t>２号店を出したいパン屋さんがいます</a:t>
            </a:r>
            <a:r>
              <a:rPr kumimoji="1" lang="ja-JP" altLang="ja-JP" sz="1200" kern="1200" dirty="0">
                <a:solidFill>
                  <a:schemeClr val="tx1"/>
                </a:solidFill>
                <a:effectLst/>
                <a:latin typeface="+mn-lt"/>
                <a:ea typeface="+mn-ea"/>
                <a:cs typeface="+mn-cs"/>
              </a:rPr>
              <a:t>。</a:t>
            </a:r>
            <a:r>
              <a:rPr kumimoji="1" lang="ja-JP" altLang="en-US" sz="1200" kern="1200" dirty="0">
                <a:solidFill>
                  <a:schemeClr val="tx1"/>
                </a:solidFill>
                <a:effectLst/>
                <a:latin typeface="+mn-lt"/>
                <a:ea typeface="+mn-ea"/>
                <a:cs typeface="+mn-cs"/>
              </a:rPr>
              <a:t>２号店を出す</a:t>
            </a:r>
            <a:r>
              <a:rPr kumimoji="1" lang="ja-JP" altLang="ja-JP" sz="1200" kern="1200" dirty="0">
                <a:solidFill>
                  <a:schemeClr val="tx1"/>
                </a:solidFill>
                <a:effectLst/>
                <a:latin typeface="+mn-lt"/>
                <a:ea typeface="+mn-ea"/>
                <a:cs typeface="+mn-cs"/>
              </a:rPr>
              <a:t>ために</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万円が必要です。</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11</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そこでこのパン屋さんは、銀行へやってきて</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万円を借りることにしました。さあ、あなたの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万円の出番です。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12</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パン屋さんは、銀行</a:t>
            </a:r>
            <a:r>
              <a:rPr kumimoji="1" lang="ja-JP" altLang="en-US" sz="1200" kern="1200" dirty="0">
                <a:solidFill>
                  <a:schemeClr val="tx1"/>
                </a:solidFill>
                <a:effectLst/>
                <a:latin typeface="+mn-lt"/>
                <a:ea typeface="+mn-ea"/>
                <a:cs typeface="+mn-cs"/>
              </a:rPr>
              <a:t>でお金を借り・・・</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13</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パン屋さんは、その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万円で</a:t>
            </a:r>
            <a:r>
              <a:rPr kumimoji="1" lang="en-US" altLang="ja-JP" sz="1200" kern="1200" dirty="0">
                <a:solidFill>
                  <a:schemeClr val="tx1"/>
                </a:solidFill>
                <a:effectLst/>
                <a:latin typeface="+mn-lt"/>
                <a:ea typeface="+mn-ea"/>
                <a:cs typeface="+mn-cs"/>
              </a:rPr>
              <a:t>2</a:t>
            </a:r>
            <a:r>
              <a:rPr kumimoji="1" lang="ja-JP" altLang="en-US" sz="1200" kern="1200" dirty="0">
                <a:solidFill>
                  <a:schemeClr val="tx1"/>
                </a:solidFill>
                <a:effectLst/>
                <a:latin typeface="+mn-lt"/>
                <a:ea typeface="+mn-ea"/>
                <a:cs typeface="+mn-cs"/>
              </a:rPr>
              <a:t>号店を出して、たくさんの</a:t>
            </a:r>
            <a:r>
              <a:rPr kumimoji="1" lang="ja-JP" altLang="ja-JP" sz="1200" kern="1200" dirty="0">
                <a:solidFill>
                  <a:schemeClr val="tx1"/>
                </a:solidFill>
                <a:effectLst/>
                <a:latin typeface="+mn-lt"/>
                <a:ea typeface="+mn-ea"/>
                <a:cs typeface="+mn-cs"/>
              </a:rPr>
              <a:t>パンを作って売ります。</a:t>
            </a:r>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14</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パンは大人気！　</a:t>
            </a:r>
            <a:r>
              <a:rPr kumimoji="1" lang="ja-JP" altLang="en-US" sz="1200" kern="1200" dirty="0">
                <a:solidFill>
                  <a:schemeClr val="tx1"/>
                </a:solidFill>
                <a:effectLst/>
                <a:latin typeface="+mn-lt"/>
                <a:ea typeface="+mn-ea"/>
                <a:cs typeface="+mn-cs"/>
              </a:rPr>
              <a:t>２号店を出したことで、</a:t>
            </a:r>
            <a:r>
              <a:rPr kumimoji="1" lang="ja-JP" altLang="ja-JP" sz="1200" kern="1200" dirty="0">
                <a:solidFill>
                  <a:schemeClr val="tx1"/>
                </a:solidFill>
                <a:effectLst/>
                <a:latin typeface="+mn-lt"/>
                <a:ea typeface="+mn-ea"/>
                <a:cs typeface="+mn-cs"/>
              </a:rPr>
              <a:t>たくさんお金が</a:t>
            </a:r>
            <a:r>
              <a:rPr kumimoji="1" lang="ja-JP" altLang="en-US" sz="1200" kern="1200" dirty="0">
                <a:solidFill>
                  <a:schemeClr val="tx1"/>
                </a:solidFill>
                <a:effectLst/>
                <a:latin typeface="+mn-lt"/>
                <a:ea typeface="+mn-ea"/>
                <a:cs typeface="+mn-cs"/>
              </a:rPr>
              <a:t>もうかりました</a:t>
            </a:r>
            <a:r>
              <a:rPr kumimoji="1" lang="ja-JP" altLang="ja-JP" sz="1200" kern="1200" dirty="0">
                <a:solidFill>
                  <a:schemeClr val="tx1"/>
                </a:solidFill>
                <a:effectLst/>
                <a:latin typeface="+mn-lt"/>
                <a:ea typeface="+mn-ea"/>
                <a:cs typeface="+mn-cs"/>
              </a:rPr>
              <a:t>。</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15</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銀行にお金を</a:t>
            </a:r>
            <a:r>
              <a:rPr kumimoji="1" lang="ja-JP" altLang="ja-JP" sz="1200" kern="1200" dirty="0">
                <a:solidFill>
                  <a:schemeClr val="tx1"/>
                </a:solidFill>
                <a:effectLst/>
                <a:latin typeface="+mn-lt"/>
                <a:ea typeface="+mn-ea"/>
                <a:cs typeface="+mn-cs"/>
              </a:rPr>
              <a:t>返す時に「ありがとう」ということで</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万円に</a:t>
            </a:r>
            <a:r>
              <a:rPr kumimoji="1" lang="en-US" altLang="ja-JP" sz="1200" kern="1200" dirty="0">
                <a:solidFill>
                  <a:schemeClr val="tx1"/>
                </a:solidFill>
                <a:effectLst/>
                <a:latin typeface="+mn-lt"/>
                <a:ea typeface="+mn-ea"/>
                <a:cs typeface="+mn-cs"/>
              </a:rPr>
              <a:t>500</a:t>
            </a:r>
            <a:r>
              <a:rPr kumimoji="1" lang="ja-JP" altLang="ja-JP" sz="1200" kern="1200" dirty="0">
                <a:solidFill>
                  <a:schemeClr val="tx1"/>
                </a:solidFill>
                <a:effectLst/>
                <a:latin typeface="+mn-lt"/>
                <a:ea typeface="+mn-ea"/>
                <a:cs typeface="+mn-cs"/>
              </a:rPr>
              <a:t>円おまけをつけて返しました。</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16</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あなたの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万円が活躍して、</a:t>
            </a:r>
            <a:r>
              <a:rPr kumimoji="1" lang="en-US" altLang="ja-JP" sz="1200" kern="1200" dirty="0">
                <a:solidFill>
                  <a:schemeClr val="tx1"/>
                </a:solidFill>
                <a:effectLst/>
                <a:latin typeface="+mn-lt"/>
                <a:ea typeface="+mn-ea"/>
                <a:cs typeface="+mn-cs"/>
              </a:rPr>
              <a:t>500</a:t>
            </a:r>
            <a:r>
              <a:rPr kumimoji="1" lang="ja-JP" altLang="ja-JP" sz="1200" kern="1200" dirty="0">
                <a:solidFill>
                  <a:schemeClr val="tx1"/>
                </a:solidFill>
                <a:effectLst/>
                <a:latin typeface="+mn-lt"/>
                <a:ea typeface="+mn-ea"/>
                <a:cs typeface="+mn-cs"/>
              </a:rPr>
              <a:t>円</a:t>
            </a:r>
            <a:r>
              <a:rPr kumimoji="1" lang="ja-JP" altLang="en-US" sz="1200" kern="1200" dirty="0">
                <a:solidFill>
                  <a:schemeClr val="tx1"/>
                </a:solidFill>
                <a:effectLst/>
                <a:latin typeface="+mn-lt"/>
                <a:ea typeface="+mn-ea"/>
                <a:cs typeface="+mn-cs"/>
              </a:rPr>
              <a:t>の利息分ふ</a:t>
            </a:r>
            <a:r>
              <a:rPr kumimoji="1" lang="ja-JP" altLang="ja-JP" sz="1200" kern="1200" dirty="0">
                <a:solidFill>
                  <a:schemeClr val="tx1"/>
                </a:solidFill>
                <a:effectLst/>
                <a:latin typeface="+mn-lt"/>
                <a:ea typeface="+mn-ea"/>
                <a:cs typeface="+mn-cs"/>
              </a:rPr>
              <a:t>えて銀行に帰ってきました。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17</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そこで、銀行は「</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万円預けてくれてありがとう」という感謝の気持ちであなたの預金口座に</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円を</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やしておいたのです。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18</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あなたの知らないうちに、あなたの</a:t>
            </a:r>
            <a:r>
              <a:rPr kumimoji="1" lang="en-US" altLang="ja-JP" sz="1200" kern="1200" dirty="0">
                <a:solidFill>
                  <a:schemeClr val="tx1"/>
                </a:solidFill>
                <a:effectLst/>
                <a:latin typeface="+mn-lt"/>
                <a:ea typeface="+mn-ea"/>
                <a:cs typeface="+mn-cs"/>
              </a:rPr>
              <a:t>100</a:t>
            </a:r>
            <a:r>
              <a:rPr kumimoji="1" lang="ja-JP" altLang="ja-JP" sz="1200" kern="1200" dirty="0">
                <a:solidFill>
                  <a:schemeClr val="tx1"/>
                </a:solidFill>
                <a:effectLst/>
                <a:latin typeface="+mn-lt"/>
                <a:ea typeface="+mn-ea"/>
                <a:cs typeface="+mn-cs"/>
              </a:rPr>
              <a:t>万円は大活躍していました。</a:t>
            </a:r>
          </a:p>
          <a:p>
            <a:r>
              <a:rPr kumimoji="1" lang="ja-JP" altLang="ja-JP" sz="1200" kern="1200" dirty="0">
                <a:solidFill>
                  <a:schemeClr val="tx1"/>
                </a:solidFill>
                <a:effectLst/>
                <a:latin typeface="+mn-lt"/>
                <a:ea typeface="+mn-ea"/>
                <a:cs typeface="+mn-cs"/>
              </a:rPr>
              <a:t>これが、お金が</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えるしくみ、お金が働くということです。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19</a:t>
            </a:fld>
            <a:endParaRPr kumimoji="1" lang="ja-JP" altLang="en-US" dirty="0"/>
          </a:p>
        </p:txBody>
      </p:sp>
    </p:spTree>
    <p:extLst>
      <p:ext uri="{BB962C8B-B14F-4D97-AF65-F5344CB8AC3E}">
        <p14:creationId xmlns:p14="http://schemas.microsoft.com/office/powerpoint/2010/main" val="3567483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（ワークシートお金を貯める・お金をふやす　使用）</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お金を銀行などに預金するとどんないいことがあるでしょう？</a:t>
            </a:r>
          </a:p>
          <a:p>
            <a:r>
              <a:rPr kumimoji="1" lang="ja-JP" altLang="ja-JP" sz="1200" kern="1200" dirty="0">
                <a:solidFill>
                  <a:schemeClr val="tx1"/>
                </a:solidFill>
                <a:effectLst/>
                <a:latin typeface="+mn-lt"/>
                <a:ea typeface="+mn-ea"/>
                <a:cs typeface="+mn-cs"/>
              </a:rPr>
              <a:t>大きく３つあります。</a:t>
            </a:r>
          </a:p>
          <a:p>
            <a:r>
              <a:rPr kumimoji="1" lang="ja-JP" altLang="ja-JP" sz="1200" kern="1200" dirty="0">
                <a:solidFill>
                  <a:schemeClr val="tx1"/>
                </a:solidFill>
                <a:effectLst/>
                <a:latin typeface="+mn-lt"/>
                <a:ea typeface="+mn-ea"/>
                <a:cs typeface="+mn-cs"/>
              </a:rPr>
              <a:t>①安全</a:t>
            </a:r>
          </a:p>
          <a:p>
            <a:r>
              <a:rPr kumimoji="1" lang="ja-JP" altLang="ja-JP" sz="1200" kern="1200" dirty="0">
                <a:solidFill>
                  <a:schemeClr val="tx1"/>
                </a:solidFill>
                <a:effectLst/>
                <a:latin typeface="+mn-lt"/>
                <a:ea typeface="+mn-ea"/>
                <a:cs typeface="+mn-cs"/>
              </a:rPr>
              <a:t>②無駄使いしない</a:t>
            </a:r>
          </a:p>
          <a:p>
            <a:r>
              <a:rPr kumimoji="1" lang="ja-JP" altLang="ja-JP" sz="1200" kern="1200" dirty="0">
                <a:solidFill>
                  <a:schemeClr val="tx1"/>
                </a:solidFill>
                <a:effectLst/>
                <a:latin typeface="+mn-lt"/>
                <a:ea typeface="+mn-ea"/>
                <a:cs typeface="+mn-cs"/>
              </a:rPr>
              <a:t>③</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える</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a:t>
            </a:fld>
            <a:endParaRPr kumimoji="1" lang="ja-JP" altLang="en-US" dirty="0"/>
          </a:p>
        </p:txBody>
      </p:sp>
    </p:spTree>
    <p:extLst>
      <p:ext uri="{BB962C8B-B14F-4D97-AF65-F5344CB8AC3E}">
        <p14:creationId xmlns:p14="http://schemas.microsoft.com/office/powerpoint/2010/main" val="374645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ea typeface="平成角ゴシック" pitchFamily="49" charset="-128"/>
              </a:rPr>
              <a:t>では、ワークシートのお金がふえる仕組みの部分を見てみましょう。</a:t>
            </a:r>
            <a:endParaRPr kumimoji="1" lang="en-US" altLang="ja-JP" dirty="0">
              <a:ea typeface="平成角ゴシック" pitchFamily="49" charset="-128"/>
            </a:endParaRPr>
          </a:p>
          <a:p>
            <a:r>
              <a:rPr kumimoji="1" lang="ja-JP" altLang="en-US" dirty="0">
                <a:ea typeface="平成角ゴシック" pitchFamily="49" charset="-128"/>
              </a:rPr>
              <a:t>①銀行にお金を？　「預ける」　ですね。</a:t>
            </a:r>
            <a:endParaRPr kumimoji="1" lang="en-US" altLang="ja-JP" dirty="0">
              <a:ea typeface="平成角ゴシック" pitchFamily="49" charset="-128"/>
            </a:endParaRPr>
          </a:p>
          <a:p>
            <a:r>
              <a:rPr kumimoji="1" lang="ja-JP" altLang="en-US" dirty="0">
                <a:ea typeface="平成角ゴシック" pitchFamily="49" charset="-128"/>
              </a:rPr>
              <a:t>②</a:t>
            </a:r>
            <a:r>
              <a:rPr kumimoji="1" lang="en-US" altLang="ja-JP" dirty="0">
                <a:ea typeface="平成角ゴシック" pitchFamily="49" charset="-128"/>
              </a:rPr>
              <a:t>2</a:t>
            </a:r>
            <a:r>
              <a:rPr kumimoji="1" lang="ja-JP" altLang="en-US" dirty="0">
                <a:ea typeface="平成角ゴシック" pitchFamily="49" charset="-128"/>
              </a:rPr>
              <a:t>号店を出したいパン屋さんがいて・・</a:t>
            </a:r>
            <a:endParaRPr kumimoji="1" lang="en-US" altLang="ja-JP" dirty="0">
              <a:ea typeface="平成角ゴシック" pitchFamily="49" charset="-128"/>
            </a:endParaRPr>
          </a:p>
          <a:p>
            <a:r>
              <a:rPr kumimoji="1" lang="ja-JP" altLang="en-US" dirty="0">
                <a:ea typeface="平成角ゴシック" pitchFamily="49" charset="-128"/>
              </a:rPr>
              <a:t>③銀行からお金を？　　「借りる」ですね。</a:t>
            </a:r>
            <a:endParaRPr kumimoji="1" lang="en-US" altLang="ja-JP" dirty="0">
              <a:ea typeface="平成角ゴシック" pitchFamily="49" charset="-128"/>
            </a:endParaRPr>
          </a:p>
          <a:p>
            <a:r>
              <a:rPr kumimoji="1" lang="ja-JP" altLang="en-US" dirty="0">
                <a:ea typeface="平成角ゴシック" pitchFamily="49" charset="-128"/>
              </a:rPr>
              <a:t>④</a:t>
            </a:r>
            <a:r>
              <a:rPr kumimoji="1" lang="en-US" altLang="ja-JP" dirty="0">
                <a:ea typeface="平成角ゴシック" pitchFamily="49" charset="-128"/>
              </a:rPr>
              <a:t>2</a:t>
            </a:r>
            <a:r>
              <a:rPr kumimoji="1" lang="ja-JP" altLang="en-US" dirty="0">
                <a:ea typeface="平成角ゴシック" pitchFamily="49" charset="-128"/>
              </a:rPr>
              <a:t>号店をオープン。たくさんのパンが売れて、お金がもうかったので・・</a:t>
            </a:r>
            <a:endParaRPr kumimoji="1" lang="en-US" altLang="ja-JP" dirty="0">
              <a:ea typeface="平成角ゴシック" pitchFamily="49" charset="-128"/>
            </a:endParaRPr>
          </a:p>
          <a:p>
            <a:r>
              <a:rPr kumimoji="1" lang="ja-JP" altLang="en-US" dirty="0">
                <a:ea typeface="平成角ゴシック" pitchFamily="49" charset="-128"/>
              </a:rPr>
              <a:t>⑤銀行に利息をつけて、借りた金額より？　　「多く」返す、です。</a:t>
            </a:r>
            <a:endParaRPr kumimoji="1" lang="en-US" altLang="ja-JP" dirty="0">
              <a:ea typeface="平成角ゴシック" pitchFamily="49" charset="-128"/>
            </a:endParaRPr>
          </a:p>
          <a:p>
            <a:r>
              <a:rPr kumimoji="1" lang="ja-JP" altLang="en-US" dirty="0">
                <a:ea typeface="平成角ゴシック" pitchFamily="49" charset="-128"/>
              </a:rPr>
              <a:t>⑥預けておいたお金に利息がついて金額が？　　「ふえる」ですね。</a:t>
            </a:r>
            <a:endParaRPr kumimoji="1" lang="en-US" altLang="ja-JP" dirty="0">
              <a:ea typeface="平成角ゴシック" pitchFamily="49" charset="-128"/>
            </a:endParaRPr>
          </a:p>
          <a:p>
            <a:endParaRPr kumimoji="1" lang="en-US" altLang="ja-JP" dirty="0">
              <a:ea typeface="平成角ゴシック" pitchFamily="49" charset="-128"/>
            </a:endParaRPr>
          </a:p>
          <a:p>
            <a:r>
              <a:rPr kumimoji="1" lang="ja-JP" altLang="en-US" dirty="0">
                <a:ea typeface="平成角ゴシック" pitchFamily="49" charset="-128"/>
              </a:rPr>
              <a:t>このように預けたお金が他の場所で活躍してふえる仕組みのことを</a:t>
            </a:r>
            <a:endParaRPr kumimoji="1" lang="en-US" altLang="ja-JP" dirty="0">
              <a:ea typeface="平成角ゴシック" pitchFamily="49" charset="-128"/>
            </a:endParaRPr>
          </a:p>
          <a:p>
            <a:r>
              <a:rPr kumimoji="1" lang="ja-JP" altLang="en-US" dirty="0">
                <a:ea typeface="平成角ゴシック" pitchFamily="49" charset="-128"/>
              </a:rPr>
              <a:t>お金が「働く」と言います。</a:t>
            </a:r>
            <a:endParaRPr kumimoji="1" lang="en-US" altLang="ja-JP" dirty="0">
              <a:ea typeface="平成角ゴシック" pitchFamily="49" charset="-128"/>
            </a:endParaRPr>
          </a:p>
          <a:p>
            <a:endParaRPr kumimoji="1" lang="ja-JP" altLang="en-US" dirty="0">
              <a:ea typeface="平成角ゴシック" pitchFamily="49" charset="-128"/>
            </a:endParaRP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20</a:t>
            </a:fld>
            <a:endParaRPr kumimoji="1" lang="ja-JP" altLang="en-US" dirty="0"/>
          </a:p>
        </p:txBody>
      </p:sp>
    </p:spTree>
    <p:extLst>
      <p:ext uri="{BB962C8B-B14F-4D97-AF65-F5344CB8AC3E}">
        <p14:creationId xmlns:p14="http://schemas.microsoft.com/office/powerpoint/2010/main" val="67930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お金を稼ぐ方法として、働いてお金を手に入れるということ</a:t>
            </a:r>
            <a:r>
              <a:rPr kumimoji="1" lang="ja-JP" altLang="en-US" sz="1200" kern="1200" dirty="0">
                <a:solidFill>
                  <a:schemeClr val="tx1"/>
                </a:solidFill>
                <a:effectLst/>
                <a:latin typeface="+mn-lt"/>
                <a:ea typeface="+mn-ea"/>
                <a:cs typeface="+mn-cs"/>
              </a:rPr>
              <a:t>が考えられます</a:t>
            </a:r>
            <a:r>
              <a:rPr kumimoji="1" lang="ja-JP" altLang="ja-JP" sz="1200" kern="1200" dirty="0">
                <a:solidFill>
                  <a:schemeClr val="tx1"/>
                </a:solidFill>
                <a:effectLst/>
                <a:latin typeface="+mn-lt"/>
                <a:ea typeface="+mn-ea"/>
                <a:cs typeface="+mn-cs"/>
              </a:rPr>
              <a:t>。自分が働いている間に、お金にも働いてもらえればもっとたくさんのお金を手に入れることができます。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お金を働かせる方法には、いろいろなやり方があります。</a:t>
            </a:r>
          </a:p>
          <a:p>
            <a:r>
              <a:rPr kumimoji="1" lang="ja-JP" altLang="ja-JP" sz="1200" kern="1200" dirty="0">
                <a:solidFill>
                  <a:schemeClr val="tx1"/>
                </a:solidFill>
                <a:effectLst/>
                <a:latin typeface="+mn-lt"/>
                <a:ea typeface="+mn-ea"/>
                <a:cs typeface="+mn-cs"/>
              </a:rPr>
              <a:t>先ほど見てもらった、銀行預金の「利息」もその方法のひとつです。</a:t>
            </a:r>
          </a:p>
          <a:p>
            <a:r>
              <a:rPr kumimoji="1" lang="ja-JP" altLang="ja-JP" sz="1200" kern="1200" dirty="0">
                <a:solidFill>
                  <a:schemeClr val="tx1"/>
                </a:solidFill>
                <a:effectLst/>
                <a:latin typeface="+mn-lt"/>
                <a:ea typeface="+mn-ea"/>
                <a:cs typeface="+mn-cs"/>
              </a:rPr>
              <a:t>それ以外でも、会社の株式を買う、という方法や債券を買うという方法があります。</a:t>
            </a:r>
          </a:p>
          <a:p>
            <a:r>
              <a:rPr kumimoji="1" lang="ja-JP" altLang="ja-JP" sz="1200" kern="1200" dirty="0">
                <a:solidFill>
                  <a:schemeClr val="tx1"/>
                </a:solidFill>
                <a:effectLst/>
                <a:latin typeface="+mn-lt"/>
                <a:ea typeface="+mn-ea"/>
                <a:cs typeface="+mn-cs"/>
              </a:rPr>
              <a:t>いずれも、お金が働いて活躍するという点では同じです。株式や債券のしくみは、皆さんが大きくなって、中学や高校で勉強してください。</a:t>
            </a:r>
          </a:p>
          <a:p>
            <a:endParaRPr kumimoji="1" lang="en-US" altLang="ja-JP" dirty="0"/>
          </a:p>
          <a:p>
            <a:r>
              <a:rPr kumimoji="1" lang="ja-JP" altLang="ja-JP" sz="1200" kern="1200" dirty="0">
                <a:solidFill>
                  <a:schemeClr val="tx1"/>
                </a:solidFill>
                <a:effectLst/>
                <a:latin typeface="+mn-lt"/>
                <a:ea typeface="+mn-ea"/>
                <a:cs typeface="+mn-cs"/>
              </a:rPr>
              <a:t>大切なのは、お金の</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やし方のしくみをよく勉強して、自分に合ったお金の</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やし方を見つけることです。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ちょっと難しかった</a:t>
            </a:r>
            <a:r>
              <a:rPr kumimoji="1" lang="ja-JP" altLang="en-US" sz="1200" kern="1200" dirty="0">
                <a:solidFill>
                  <a:schemeClr val="tx1"/>
                </a:solidFill>
                <a:effectLst/>
                <a:latin typeface="+mn-lt"/>
                <a:ea typeface="+mn-ea"/>
                <a:cs typeface="+mn-cs"/>
              </a:rPr>
              <a:t>かもしれません</a:t>
            </a:r>
            <a:r>
              <a:rPr kumimoji="1" lang="ja-JP" altLang="ja-JP" sz="1200" kern="1200" dirty="0">
                <a:solidFill>
                  <a:schemeClr val="tx1"/>
                </a:solidFill>
                <a:effectLst/>
                <a:latin typeface="+mn-lt"/>
                <a:ea typeface="+mn-ea"/>
                <a:cs typeface="+mn-cs"/>
              </a:rPr>
              <a:t>が、「お金をためる」「お金を</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やす」の授業はこれで終了です。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21</a:t>
            </a:fld>
            <a:endParaRPr kumimoji="1" lang="ja-JP" altLang="en-US" dirty="0"/>
          </a:p>
        </p:txBody>
      </p:sp>
    </p:spTree>
    <p:extLst>
      <p:ext uri="{BB962C8B-B14F-4D97-AF65-F5344CB8AC3E}">
        <p14:creationId xmlns:p14="http://schemas.microsoft.com/office/powerpoint/2010/main" val="601834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766AB83-497B-5A4B-918F-43ACF43B89D7}" type="slidenum">
              <a:rPr kumimoji="1" lang="ja-JP" altLang="en-US" smtClean="0"/>
              <a:t>22</a:t>
            </a:fld>
            <a:endParaRPr kumimoji="1" lang="ja-JP" altLang="en-US" dirty="0"/>
          </a:p>
        </p:txBody>
      </p:sp>
    </p:spTree>
    <p:extLst>
      <p:ext uri="{BB962C8B-B14F-4D97-AF65-F5344CB8AC3E}">
        <p14:creationId xmlns:p14="http://schemas.microsoft.com/office/powerpoint/2010/main" val="476566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まず①の安全から説明しましょう。</a:t>
            </a:r>
          </a:p>
          <a:p>
            <a:r>
              <a:rPr kumimoji="1" lang="ja-JP" altLang="ja-JP" sz="1200" kern="1200" dirty="0">
                <a:solidFill>
                  <a:schemeClr val="tx1"/>
                </a:solidFill>
                <a:effectLst/>
                <a:latin typeface="+mn-lt"/>
                <a:ea typeface="+mn-ea"/>
                <a:cs typeface="+mn-cs"/>
              </a:rPr>
              <a:t>お金を自分のうちにためておくこともできます。ただ、もし</a:t>
            </a:r>
            <a:r>
              <a:rPr kumimoji="1" lang="ja-JP" altLang="en-US" sz="1200" kern="1200" dirty="0">
                <a:solidFill>
                  <a:schemeClr val="tx1"/>
                </a:solidFill>
                <a:effectLst/>
                <a:latin typeface="+mn-lt"/>
                <a:ea typeface="+mn-ea"/>
                <a:cs typeface="+mn-cs"/>
              </a:rPr>
              <a:t>おうちに</a:t>
            </a:r>
            <a:r>
              <a:rPr kumimoji="1" lang="ja-JP" altLang="ja-JP" sz="1200" kern="1200" dirty="0">
                <a:solidFill>
                  <a:schemeClr val="tx1"/>
                </a:solidFill>
                <a:effectLst/>
                <a:latin typeface="+mn-lt"/>
                <a:ea typeface="+mn-ea"/>
                <a:cs typeface="+mn-cs"/>
              </a:rPr>
              <a:t>泥棒が入ったら</a:t>
            </a:r>
            <a:r>
              <a:rPr kumimoji="1" lang="ja-JP" altLang="en-US" sz="1200" kern="1200" dirty="0">
                <a:solidFill>
                  <a:schemeClr val="tx1"/>
                </a:solidFill>
                <a:effectLst/>
                <a:latin typeface="+mn-lt"/>
                <a:ea typeface="+mn-ea"/>
                <a:cs typeface="+mn-cs"/>
              </a:rPr>
              <a:t>、または、</a:t>
            </a:r>
            <a:r>
              <a:rPr kumimoji="1" lang="ja-JP" altLang="ja-JP" sz="1200" kern="1200" dirty="0">
                <a:solidFill>
                  <a:schemeClr val="tx1"/>
                </a:solidFill>
                <a:effectLst/>
                <a:latin typeface="+mn-lt"/>
                <a:ea typeface="+mn-ea"/>
                <a:cs typeface="+mn-cs"/>
              </a:rPr>
              <a:t>おうちが火事になったらどうなるでしょう。せっかくためておいたお金がなくなってしまいます。</a:t>
            </a:r>
          </a:p>
          <a:p>
            <a:r>
              <a:rPr kumimoji="1" lang="ja-JP" altLang="ja-JP" sz="1200" kern="1200" dirty="0">
                <a:solidFill>
                  <a:schemeClr val="tx1"/>
                </a:solidFill>
                <a:effectLst/>
                <a:latin typeface="+mn-lt"/>
                <a:ea typeface="+mn-ea"/>
                <a:cs typeface="+mn-cs"/>
              </a:rPr>
              <a:t>銀行は、みなさんから預かったお金を、責任を持って守る役割があります。</a:t>
            </a:r>
          </a:p>
          <a:p>
            <a:r>
              <a:rPr kumimoji="1" lang="ja-JP" altLang="en-US" dirty="0"/>
              <a:t>銀行に預けておけば泥棒や火事の心配はいらず安全です。</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3</a:t>
            </a:fld>
            <a:endParaRPr kumimoji="1" lang="ja-JP" altLang="en-US" dirty="0"/>
          </a:p>
        </p:txBody>
      </p:sp>
    </p:spTree>
    <p:extLst>
      <p:ext uri="{BB962C8B-B14F-4D97-AF65-F5344CB8AC3E}">
        <p14:creationId xmlns:p14="http://schemas.microsoft.com/office/powerpoint/2010/main" val="3609175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次に②</a:t>
            </a:r>
            <a:r>
              <a:rPr kumimoji="1" lang="ja-JP" altLang="en-US" sz="1200" kern="1200" dirty="0">
                <a:solidFill>
                  <a:schemeClr val="tx1"/>
                </a:solidFill>
                <a:effectLst/>
                <a:latin typeface="+mn-lt"/>
                <a:ea typeface="+mn-ea"/>
                <a:cs typeface="+mn-cs"/>
              </a:rPr>
              <a:t>無駄遣い</a:t>
            </a:r>
            <a:r>
              <a:rPr kumimoji="1" lang="ja-JP" altLang="ja-JP" sz="1200" kern="1200" dirty="0">
                <a:solidFill>
                  <a:schemeClr val="tx1"/>
                </a:solidFill>
                <a:effectLst/>
                <a:latin typeface="+mn-lt"/>
                <a:ea typeface="+mn-ea"/>
                <a:cs typeface="+mn-cs"/>
              </a:rPr>
              <a:t>しない　です。</a:t>
            </a:r>
          </a:p>
          <a:p>
            <a:r>
              <a:rPr kumimoji="1" lang="ja-JP" altLang="ja-JP" sz="1200" kern="1200" dirty="0">
                <a:solidFill>
                  <a:schemeClr val="tx1"/>
                </a:solidFill>
                <a:effectLst/>
                <a:latin typeface="+mn-lt"/>
                <a:ea typeface="+mn-ea"/>
                <a:cs typeface="+mn-cs"/>
              </a:rPr>
              <a:t>みなさんの中でお年玉を預金している人はいますか？</a:t>
            </a:r>
          </a:p>
          <a:p>
            <a:r>
              <a:rPr kumimoji="1" lang="ja-JP" altLang="ja-JP" sz="1200" kern="1200" dirty="0">
                <a:solidFill>
                  <a:schemeClr val="tx1"/>
                </a:solidFill>
                <a:effectLst/>
                <a:latin typeface="+mn-lt"/>
                <a:ea typeface="+mn-ea"/>
                <a:cs typeface="+mn-cs"/>
              </a:rPr>
              <a:t>お年玉は、ふつうもらっている</a:t>
            </a:r>
            <a:r>
              <a:rPr kumimoji="1" lang="ja-JP" altLang="ja-JP" sz="1200" kern="1200" dirty="0" err="1">
                <a:solidFill>
                  <a:schemeClr val="tx1"/>
                </a:solidFill>
                <a:effectLst/>
                <a:latin typeface="+mn-lt"/>
                <a:ea typeface="+mn-ea"/>
                <a:cs typeface="+mn-cs"/>
              </a:rPr>
              <a:t>おこ</a:t>
            </a:r>
            <a:r>
              <a:rPr kumimoji="1" lang="ja-JP" altLang="en-US" sz="1200" kern="1200" dirty="0" err="1">
                <a:solidFill>
                  <a:schemeClr val="tx1"/>
                </a:solidFill>
                <a:effectLst/>
                <a:latin typeface="+mn-lt"/>
                <a:ea typeface="+mn-ea"/>
                <a:cs typeface="+mn-cs"/>
              </a:rPr>
              <a:t>づ</a:t>
            </a:r>
            <a:r>
              <a:rPr kumimoji="1" lang="ja-JP" altLang="ja-JP" sz="1200" kern="1200" dirty="0">
                <a:solidFill>
                  <a:schemeClr val="tx1"/>
                </a:solidFill>
                <a:effectLst/>
                <a:latin typeface="+mn-lt"/>
                <a:ea typeface="+mn-ea"/>
                <a:cs typeface="+mn-cs"/>
              </a:rPr>
              <a:t>かいなどよりたくさんのお金がもらえることが多いですよね。</a:t>
            </a:r>
            <a:endParaRPr kumimoji="1" lang="en-US"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目の前にほしいものがあるとつい買いたくなってしまいます。ましてや、いつもよりずっとたくさんのお金を持っていたらどうでしょう？</a:t>
            </a:r>
          </a:p>
          <a:p>
            <a:r>
              <a:rPr kumimoji="1" lang="ja-JP" altLang="ja-JP" sz="1200" kern="1200" dirty="0">
                <a:solidFill>
                  <a:schemeClr val="tx1"/>
                </a:solidFill>
                <a:effectLst/>
                <a:latin typeface="+mn-lt"/>
                <a:ea typeface="+mn-ea"/>
                <a:cs typeface="+mn-cs"/>
              </a:rPr>
              <a:t>お年玉を貯金しておけば、</a:t>
            </a:r>
            <a:r>
              <a:rPr kumimoji="1" lang="ja-JP" altLang="en-US" sz="1200" kern="1200" dirty="0">
                <a:solidFill>
                  <a:schemeClr val="tx1"/>
                </a:solidFill>
                <a:effectLst/>
                <a:latin typeface="+mn-lt"/>
                <a:ea typeface="+mn-ea"/>
                <a:cs typeface="+mn-cs"/>
              </a:rPr>
              <a:t>無駄遣い</a:t>
            </a:r>
            <a:r>
              <a:rPr kumimoji="1" lang="ja-JP" altLang="ja-JP" sz="1200" kern="1200" dirty="0">
                <a:solidFill>
                  <a:schemeClr val="tx1"/>
                </a:solidFill>
                <a:effectLst/>
                <a:latin typeface="+mn-lt"/>
                <a:ea typeface="+mn-ea"/>
                <a:cs typeface="+mn-cs"/>
              </a:rPr>
              <a:t>をせずにためておくことができます。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4</a:t>
            </a:fld>
            <a:endParaRPr kumimoji="1" lang="ja-JP" altLang="en-US" dirty="0"/>
          </a:p>
        </p:txBody>
      </p:sp>
    </p:spTree>
    <p:extLst>
      <p:ext uri="{BB962C8B-B14F-4D97-AF65-F5344CB8AC3E}">
        <p14:creationId xmlns:p14="http://schemas.microsoft.com/office/powerpoint/2010/main" val="4110572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みなさんは、自分の通帳を持っているでしょうか？</a:t>
            </a:r>
          </a:p>
          <a:p>
            <a:r>
              <a:rPr kumimoji="1" lang="ja-JP" altLang="ja-JP" sz="1200" kern="1200" dirty="0">
                <a:solidFill>
                  <a:schemeClr val="tx1"/>
                </a:solidFill>
                <a:effectLst/>
                <a:latin typeface="+mn-lt"/>
                <a:ea typeface="+mn-ea"/>
                <a:cs typeface="+mn-cs"/>
              </a:rPr>
              <a:t>これが預金通帳です。中を開くと、こんな風に、いつ何円入れて、今、何円たまっていますよ、ときちんと記録されています。</a:t>
            </a:r>
          </a:p>
          <a:p>
            <a:r>
              <a:rPr kumimoji="1" lang="ja-JP" altLang="ja-JP" sz="1200" kern="1200" dirty="0">
                <a:solidFill>
                  <a:schemeClr val="tx1"/>
                </a:solidFill>
                <a:effectLst/>
                <a:latin typeface="+mn-lt"/>
                <a:ea typeface="+mn-ea"/>
                <a:cs typeface="+mn-cs"/>
              </a:rPr>
              <a:t>これを見ると、自分のお金が今どんな状態なのか、よくわかります。</a:t>
            </a:r>
          </a:p>
          <a:p>
            <a:r>
              <a:rPr kumimoji="1" lang="ja-JP" altLang="ja-JP" sz="1200" kern="1200" dirty="0">
                <a:solidFill>
                  <a:schemeClr val="tx1"/>
                </a:solidFill>
                <a:effectLst/>
                <a:latin typeface="+mn-lt"/>
                <a:ea typeface="+mn-ea"/>
                <a:cs typeface="+mn-cs"/>
              </a:rPr>
              <a:t>預金は、</a:t>
            </a:r>
            <a:r>
              <a:rPr kumimoji="1" lang="ja-JP" altLang="en-US" sz="1200" kern="1200" dirty="0">
                <a:solidFill>
                  <a:schemeClr val="tx1"/>
                </a:solidFill>
                <a:effectLst/>
                <a:latin typeface="+mn-lt"/>
                <a:ea typeface="+mn-ea"/>
                <a:cs typeface="+mn-cs"/>
              </a:rPr>
              <a:t>無駄遣い</a:t>
            </a:r>
            <a:r>
              <a:rPr kumimoji="1" lang="ja-JP" altLang="ja-JP" sz="1200" kern="1200" dirty="0">
                <a:solidFill>
                  <a:schemeClr val="tx1"/>
                </a:solidFill>
                <a:effectLst/>
                <a:latin typeface="+mn-lt"/>
                <a:ea typeface="+mn-ea"/>
                <a:cs typeface="+mn-cs"/>
              </a:rPr>
              <a:t>をせず、お金を管理するのに役立ちます。</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kumimoji="1" lang="ja-JP" altLang="en-US" sz="1200" b="0" i="0" kern="1200" dirty="0">
                <a:solidFill>
                  <a:schemeClr val="tx1"/>
                </a:solidFill>
                <a:effectLst/>
                <a:latin typeface="+mn-lt"/>
                <a:ea typeface="+mn-ea"/>
                <a:cs typeface="+mn-cs"/>
              </a:rPr>
              <a:t>今は、紙のものではなく、インターネットで見るタイプの通帳もあります。</a:t>
            </a:r>
            <a:br>
              <a:rPr lang="ja-JP" altLang="en-US" dirty="0"/>
            </a:br>
            <a:endParaRPr kumimoji="1" lang="ja-JP" altLang="ja-JP" sz="1200" kern="1200" dirty="0">
              <a:solidFill>
                <a:schemeClr val="tx1"/>
              </a:solidFill>
              <a:effectLst/>
              <a:latin typeface="+mn-lt"/>
              <a:ea typeface="+mn-ea"/>
              <a:cs typeface="+mn-cs"/>
            </a:endParaRPr>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5</a:t>
            </a:fld>
            <a:endParaRPr kumimoji="1" lang="ja-JP" altLang="en-US" dirty="0"/>
          </a:p>
        </p:txBody>
      </p:sp>
    </p:spTree>
    <p:extLst>
      <p:ext uri="{BB962C8B-B14F-4D97-AF65-F5344CB8AC3E}">
        <p14:creationId xmlns:p14="http://schemas.microsoft.com/office/powerpoint/2010/main" val="1081825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３つめですが、この通帳のここを見てください。リソク</a:t>
            </a:r>
            <a:r>
              <a:rPr kumimoji="1" lang="en-US" altLang="ja-JP" sz="1200" kern="1200" dirty="0">
                <a:solidFill>
                  <a:schemeClr val="tx1"/>
                </a:solidFill>
                <a:effectLst/>
                <a:latin typeface="+mn-lt"/>
                <a:ea typeface="+mn-ea"/>
                <a:cs typeface="+mn-cs"/>
              </a:rPr>
              <a:t>10</a:t>
            </a:r>
            <a:r>
              <a:rPr kumimoji="1" lang="ja-JP" altLang="ja-JP" sz="1200" kern="1200" dirty="0">
                <a:solidFill>
                  <a:schemeClr val="tx1"/>
                </a:solidFill>
                <a:effectLst/>
                <a:latin typeface="+mn-lt"/>
                <a:ea typeface="+mn-ea"/>
                <a:cs typeface="+mn-cs"/>
              </a:rPr>
              <a:t>円とあります。</a:t>
            </a:r>
          </a:p>
          <a:p>
            <a:r>
              <a:rPr kumimoji="1" lang="ja-JP" altLang="ja-JP" sz="1200" kern="1200" dirty="0">
                <a:solidFill>
                  <a:schemeClr val="tx1"/>
                </a:solidFill>
                <a:effectLst/>
                <a:latin typeface="+mn-lt"/>
                <a:ea typeface="+mn-ea"/>
                <a:cs typeface="+mn-cs"/>
              </a:rPr>
              <a:t>そしてためておいた金額が</a:t>
            </a:r>
            <a:r>
              <a:rPr kumimoji="1" lang="en-US" altLang="ja-JP" sz="1200" kern="1200" dirty="0">
                <a:solidFill>
                  <a:schemeClr val="tx1"/>
                </a:solidFill>
                <a:effectLst/>
                <a:latin typeface="+mn-lt"/>
                <a:ea typeface="+mn-ea"/>
                <a:cs typeface="+mn-cs"/>
              </a:rPr>
              <a:t>10</a:t>
            </a:r>
            <a:r>
              <a:rPr kumimoji="1" lang="ja-JP" altLang="ja-JP" sz="1200" kern="1200" dirty="0">
                <a:solidFill>
                  <a:schemeClr val="tx1"/>
                </a:solidFill>
                <a:effectLst/>
                <a:latin typeface="+mn-lt"/>
                <a:ea typeface="+mn-ea"/>
                <a:cs typeface="+mn-cs"/>
              </a:rPr>
              <a:t>円</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えています。</a:t>
            </a:r>
          </a:p>
          <a:p>
            <a:endParaRPr kumimoji="1" lang="en-US" altLang="ja-JP" sz="1200"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6</a:t>
            </a:fld>
            <a:endParaRPr kumimoji="1" lang="ja-JP" altLang="en-US" dirty="0"/>
          </a:p>
        </p:txBody>
      </p:sp>
    </p:spTree>
    <p:extLst>
      <p:ext uri="{BB962C8B-B14F-4D97-AF65-F5344CB8AC3E}">
        <p14:creationId xmlns:p14="http://schemas.microsoft.com/office/powerpoint/2010/main" val="1081825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では、ワークシートを見てみましょう。</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ワークシートの銀行に預金するとよいこと３つ分かりますか？</a:t>
            </a:r>
            <a:endParaRPr kumimoji="1" lang="en-US" altLang="ja-JP" sz="1200" kern="1200" dirty="0">
              <a:solidFill>
                <a:schemeClr val="tx1"/>
              </a:solidFill>
              <a:effectLst/>
              <a:latin typeface="+mn-lt"/>
              <a:ea typeface="+mn-ea"/>
              <a:cs typeface="+mn-cs"/>
            </a:endParaRPr>
          </a:p>
          <a:p>
            <a:r>
              <a:rPr kumimoji="1" lang="ja-JP" altLang="en-US" sz="1200" kern="1200" dirty="0">
                <a:solidFill>
                  <a:schemeClr val="tx1"/>
                </a:solidFill>
                <a:effectLst/>
                <a:latin typeface="+mn-lt"/>
                <a:ea typeface="+mn-ea"/>
                <a:cs typeface="+mn-cs"/>
              </a:rPr>
              <a:t>「安全」「むだづかいをしない」「ふえる」ですね。忘れないよう書いておきましょう。</a:t>
            </a:r>
            <a:endParaRPr kumimoji="1" lang="ja-JP" altLang="ja-JP" sz="1200" kern="1200" dirty="0">
              <a:solidFill>
                <a:schemeClr val="tx1"/>
              </a:solidFill>
              <a:effectLst/>
              <a:latin typeface="+mn-lt"/>
              <a:ea typeface="+mn-ea"/>
              <a:cs typeface="+mn-cs"/>
            </a:endParaRPr>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7</a:t>
            </a:fld>
            <a:endParaRPr kumimoji="1" lang="ja-JP" altLang="en-US" dirty="0"/>
          </a:p>
        </p:txBody>
      </p:sp>
    </p:spTree>
    <p:extLst>
      <p:ext uri="{BB962C8B-B14F-4D97-AF65-F5344CB8AC3E}">
        <p14:creationId xmlns:p14="http://schemas.microsoft.com/office/powerpoint/2010/main" val="3435095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クイズです。</a:t>
            </a:r>
          </a:p>
          <a:p>
            <a:r>
              <a:rPr kumimoji="1" lang="ja-JP" altLang="ja-JP" sz="1200" kern="1200" dirty="0">
                <a:solidFill>
                  <a:schemeClr val="tx1"/>
                </a:solidFill>
                <a:effectLst/>
                <a:latin typeface="+mn-lt"/>
                <a:ea typeface="+mn-ea"/>
                <a:cs typeface="+mn-cs"/>
              </a:rPr>
              <a:t>預金通帳で、あなたの預けたお金が</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えていました。なぜ、あなたのお金は</a:t>
            </a:r>
            <a:r>
              <a:rPr kumimoji="1" lang="ja-JP" altLang="en-US" sz="1200" kern="1200" dirty="0">
                <a:solidFill>
                  <a:schemeClr val="tx1"/>
                </a:solidFill>
                <a:effectLst/>
                <a:latin typeface="+mn-lt"/>
                <a:ea typeface="+mn-ea"/>
                <a:cs typeface="+mn-cs"/>
              </a:rPr>
              <a:t>ふ</a:t>
            </a:r>
            <a:r>
              <a:rPr kumimoji="1" lang="ja-JP" altLang="ja-JP" sz="1200" kern="1200" dirty="0">
                <a:solidFill>
                  <a:schemeClr val="tx1"/>
                </a:solidFill>
                <a:effectLst/>
                <a:latin typeface="+mn-lt"/>
                <a:ea typeface="+mn-ea"/>
                <a:cs typeface="+mn-cs"/>
              </a:rPr>
              <a:t>えたのでしょう？　理由を考えてください。</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＜クイズ＞</a:t>
            </a:r>
          </a:p>
          <a:p>
            <a:r>
              <a:rPr kumimoji="1" lang="ja-JP" altLang="ja-JP" sz="1200" b="1" kern="1200" dirty="0">
                <a:solidFill>
                  <a:schemeClr val="tx1"/>
                </a:solidFill>
                <a:effectLst/>
                <a:latin typeface="+mn-lt"/>
                <a:ea typeface="+mn-ea"/>
                <a:cs typeface="+mn-cs"/>
              </a:rPr>
              <a:t>銀行に預けていたお金がしらない間に</a:t>
            </a:r>
            <a:r>
              <a:rPr kumimoji="1" lang="ja-JP" altLang="en-US" sz="1200" b="1" kern="1200" dirty="0">
                <a:solidFill>
                  <a:schemeClr val="tx1"/>
                </a:solidFill>
                <a:effectLst/>
                <a:latin typeface="+mn-lt"/>
                <a:ea typeface="+mn-ea"/>
                <a:cs typeface="+mn-cs"/>
              </a:rPr>
              <a:t>ふ</a:t>
            </a:r>
            <a:r>
              <a:rPr kumimoji="1" lang="ja-JP" altLang="ja-JP" sz="1200" b="1" kern="1200" dirty="0">
                <a:solidFill>
                  <a:schemeClr val="tx1"/>
                </a:solidFill>
                <a:effectLst/>
                <a:latin typeface="+mn-lt"/>
                <a:ea typeface="+mn-ea"/>
                <a:cs typeface="+mn-cs"/>
              </a:rPr>
              <a:t>えていたのは、なぜでしょう？</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①銀行ラッキーくじに当選した</a:t>
            </a:r>
          </a:p>
          <a:p>
            <a:r>
              <a:rPr kumimoji="1" lang="ja-JP" altLang="ja-JP" sz="1200" kern="1200" dirty="0">
                <a:solidFill>
                  <a:schemeClr val="tx1"/>
                </a:solidFill>
                <a:effectLst/>
                <a:latin typeface="+mn-lt"/>
                <a:ea typeface="+mn-ea"/>
                <a:cs typeface="+mn-cs"/>
              </a:rPr>
              <a:t>②あなたのお金が働いて稼いでくれた</a:t>
            </a:r>
          </a:p>
          <a:p>
            <a:r>
              <a:rPr kumimoji="1" lang="ja-JP" altLang="ja-JP" sz="1200" kern="1200" dirty="0">
                <a:solidFill>
                  <a:schemeClr val="tx1"/>
                </a:solidFill>
                <a:effectLst/>
                <a:latin typeface="+mn-lt"/>
                <a:ea typeface="+mn-ea"/>
                <a:cs typeface="+mn-cs"/>
              </a:rPr>
              <a:t>③おうちの人がそっとプレゼントしてくれた</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正しいと思う答えに手をあげてください。</a:t>
            </a:r>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8</a:t>
            </a:fld>
            <a:endParaRPr kumimoji="1" lang="ja-JP" altLang="en-US"/>
          </a:p>
        </p:txBody>
      </p:sp>
    </p:spTree>
    <p:extLst>
      <p:ext uri="{BB962C8B-B14F-4D97-AF65-F5344CB8AC3E}">
        <p14:creationId xmlns:p14="http://schemas.microsoft.com/office/powerpoint/2010/main" val="394987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答えは、なんと②です。</a:t>
            </a:r>
          </a:p>
          <a:p>
            <a:r>
              <a:rPr kumimoji="1" lang="en-US" altLang="ja-JP" sz="1200" kern="1200" dirty="0">
                <a:solidFill>
                  <a:schemeClr val="tx1"/>
                </a:solidFill>
                <a:effectLst/>
                <a:latin typeface="+mn-lt"/>
                <a:ea typeface="+mn-ea"/>
                <a:cs typeface="+mn-cs"/>
              </a:rPr>
              <a:t> </a:t>
            </a:r>
            <a:endParaRPr kumimoji="1" lang="ja-JP" altLang="ja-JP" sz="1200" kern="1200" dirty="0">
              <a:solidFill>
                <a:schemeClr val="tx1"/>
              </a:solidFill>
              <a:effectLst/>
              <a:latin typeface="+mn-lt"/>
              <a:ea typeface="+mn-ea"/>
              <a:cs typeface="+mn-cs"/>
            </a:endParaRPr>
          </a:p>
          <a:p>
            <a:r>
              <a:rPr kumimoji="1" lang="ja-JP" altLang="ja-JP" sz="1200" kern="1200" dirty="0">
                <a:solidFill>
                  <a:schemeClr val="tx1"/>
                </a:solidFill>
                <a:effectLst/>
                <a:latin typeface="+mn-lt"/>
                <a:ea typeface="+mn-ea"/>
                <a:cs typeface="+mn-cs"/>
              </a:rPr>
              <a:t>お金が働くなんて信じられませんか？</a:t>
            </a:r>
          </a:p>
          <a:p>
            <a:r>
              <a:rPr kumimoji="1" lang="ja-JP" altLang="ja-JP" sz="1200" kern="1200" dirty="0">
                <a:solidFill>
                  <a:schemeClr val="tx1"/>
                </a:solidFill>
                <a:effectLst/>
                <a:latin typeface="+mn-lt"/>
                <a:ea typeface="+mn-ea"/>
                <a:cs typeface="+mn-cs"/>
              </a:rPr>
              <a:t>いったいあなたのお金は、どんな風に働いて、お金を手に入れたのでしょう？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9</a:t>
            </a:fld>
            <a:endParaRPr kumimoji="1" lang="ja-JP" altLang="en-US" dirty="0"/>
          </a:p>
        </p:txBody>
      </p:sp>
    </p:spTree>
    <p:extLst>
      <p:ext uri="{BB962C8B-B14F-4D97-AF65-F5344CB8AC3E}">
        <p14:creationId xmlns:p14="http://schemas.microsoft.com/office/powerpoint/2010/main" val="88921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12146"/>
            <a:ext cx="7772400" cy="3017170"/>
          </a:xfrm>
        </p:spPr>
        <p:txBody>
          <a:bodyPr anchor="ctr"/>
          <a:lstStyle>
            <a:lvl1pPr algn="ctr">
              <a:lnSpc>
                <a:spcPct val="110000"/>
              </a:lnSpc>
              <a:defRPr sz="6000" b="0">
                <a:solidFill>
                  <a:schemeClr val="tx2"/>
                </a:solidFill>
              </a:defRPr>
            </a:lvl1pPr>
          </a:lstStyle>
          <a:p>
            <a:r>
              <a:rPr lang="ja-JP" altLang="en-US"/>
              <a:t>マスター タイトルの書式設定</a:t>
            </a:r>
            <a:endParaRPr lang="en-US" dirty="0"/>
          </a:p>
        </p:txBody>
      </p:sp>
      <p:sp>
        <p:nvSpPr>
          <p:cNvPr id="10" name="テキスト プレースホルダー 9"/>
          <p:cNvSpPr>
            <a:spLocks noGrp="1"/>
          </p:cNvSpPr>
          <p:nvPr>
            <p:ph type="body" sz="quarter" idx="11" hasCustomPrompt="1"/>
          </p:nvPr>
        </p:nvSpPr>
        <p:spPr>
          <a:xfrm>
            <a:off x="1046162" y="5584776"/>
            <a:ext cx="7051675" cy="639045"/>
          </a:xfrm>
        </p:spPr>
        <p:txBody>
          <a:bodyPr>
            <a:normAutofit/>
          </a:bodyPr>
          <a:lstStyle>
            <a:lvl1pPr algn="ctr">
              <a:defRPr sz="2000">
                <a:solidFill>
                  <a:schemeClr val="tx1">
                    <a:lumMod val="75000"/>
                  </a:schemeClr>
                </a:solidFill>
              </a:defRPr>
            </a:lvl1pPr>
            <a:lvl2pPr algn="ctr">
              <a:defRPr/>
            </a:lvl2pPr>
            <a:lvl3pPr algn="ctr">
              <a:defRPr/>
            </a:lvl3pPr>
            <a:lvl4pPr algn="ctr">
              <a:defRPr/>
            </a:lvl4pPr>
            <a:lvl5pPr algn="ctr">
              <a:defRPr/>
            </a:lvl5pPr>
          </a:lstStyle>
          <a:p>
            <a:pPr lvl="0"/>
            <a:r>
              <a:rPr kumimoji="1" lang="ja-JP" altLang="en-US" dirty="0"/>
              <a:t>サブタイトル</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2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7E2008B4-39AD-1542-B9C2-5D7B48382E26}"/>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E1BC0EC0-BF8E-134A-ADB3-026689A9FFF1}"/>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541FF973-A120-F340-9A3D-982FDCC8763E}"/>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55A332C2-EB15-BC42-9F53-4AEECE449137}"/>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615508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1_タイトルとコンテンツ">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D34EAD51-E523-584F-8DD0-E77CEB70C770}"/>
              </a:ext>
            </a:extLst>
          </p:cNvPr>
          <p:cNvSpPr/>
          <p:nvPr userDrawn="1"/>
        </p:nvSpPr>
        <p:spPr>
          <a:xfrm>
            <a:off x="287800" y="0"/>
            <a:ext cx="8568200" cy="685799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2" name="Title 1"/>
          <p:cNvSpPr>
            <a:spLocks noGrp="1"/>
          </p:cNvSpPr>
          <p:nvPr>
            <p:ph type="title"/>
          </p:nvPr>
        </p:nvSpPr>
        <p:spPr>
          <a:xfrm>
            <a:off x="924232" y="1996385"/>
            <a:ext cx="7295536" cy="2767778"/>
          </a:xfrm>
          <a:effectLst/>
        </p:spPr>
        <p:txBody>
          <a:bodyPr anchor="ctr">
            <a:noAutofit/>
          </a:bodyPr>
          <a:lstStyle>
            <a:lvl1pPr algn="ctr">
              <a:lnSpc>
                <a:spcPct val="110000"/>
              </a:lnSpc>
              <a:defRPr sz="7200" b="1">
                <a:solidFill>
                  <a:schemeClr val="bg1"/>
                </a:solidFill>
              </a:defRPr>
            </a:lvl1pPr>
          </a:lstStyle>
          <a:p>
            <a:r>
              <a:rPr lang="ja-JP" altLang="en-US"/>
              <a:t>マスター タイトルの書式設定</a:t>
            </a:r>
            <a:endParaRPr lang="en-US" dirty="0"/>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58" name="グループ化 57">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253A7A51-11D5-4144-ACBB-17C76B157E9D}"/>
              </a:ext>
            </a:extLst>
          </p:cNvPr>
          <p:cNvGrpSpPr/>
          <p:nvPr userDrawn="1"/>
        </p:nvGrpSpPr>
        <p:grpSpPr>
          <a:xfrm>
            <a:off x="8856000" y="1"/>
            <a:ext cx="288000" cy="6864153"/>
            <a:chOff x="-200" y="-6153"/>
            <a:chExt cx="288000" cy="6864153"/>
          </a:xfrm>
        </p:grpSpPr>
        <p:sp>
          <p:nvSpPr>
            <p:cNvPr id="74" name="正方形/長方形 73">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1283109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844F3CC5-24D6-7741-90A8-2855EA4B7362}"/>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6" name="グループ化 35">
            <a:extLst>
              <a:ext uri="{FF2B5EF4-FFF2-40B4-BE49-F238E27FC236}">
                <a16:creationId xmlns:a16="http://schemas.microsoft.com/office/drawing/2014/main" id="{D8CFD45F-DEC5-C242-B132-4DD6541D4C73}"/>
              </a:ext>
            </a:extLst>
          </p:cNvPr>
          <p:cNvGrpSpPr/>
          <p:nvPr userDrawn="1"/>
        </p:nvGrpSpPr>
        <p:grpSpPr>
          <a:xfrm>
            <a:off x="8856000" y="-6153"/>
            <a:ext cx="288000" cy="6864153"/>
            <a:chOff x="-200" y="-6153"/>
            <a:chExt cx="288000" cy="6864153"/>
          </a:xfrm>
        </p:grpSpPr>
        <p:sp>
          <p:nvSpPr>
            <p:cNvPr id="37" name="正方形/長方形 36">
              <a:extLst>
                <a:ext uri="{FF2B5EF4-FFF2-40B4-BE49-F238E27FC236}">
                  <a16:creationId xmlns:a16="http://schemas.microsoft.com/office/drawing/2014/main" id="{2132D6C7-C0E8-154C-A2D3-97AADDCC9C3B}"/>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71B7E7A1-2989-0F49-B296-68D5B8E478E5}"/>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D05A81C7-9BC6-9F46-9599-E18140376371}"/>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D4ADB9F-12B5-494E-ADA3-A6579DADA60F}"/>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01289F8-A3BD-774E-9943-E2CEA019271F}"/>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60190B6D-4202-8C4C-B82F-5C34B3811697}"/>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1CF0DB80-5DC9-DE4A-9E82-452822D5A4D6}"/>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C0145623-D23A-034C-9768-DB56A3215ECE}"/>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46303943-1045-6E42-88DF-DF7BBD11E7AC}"/>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8B49B3FC-8A41-E241-BC79-438091D9FC51}"/>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A6966628-1CDD-2A4D-B9E3-B26F7A94B355}"/>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B10233C7-1425-8C47-AACC-C2AF641685D5}"/>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70D77A26-DC9D-4943-802B-668E4C597004}"/>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4959AD7D-04E4-FB49-8E09-4E9EF62CD258}"/>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2" name="Title 1">
            <a:extLst>
              <a:ext uri="{FF2B5EF4-FFF2-40B4-BE49-F238E27FC236}">
                <a16:creationId xmlns:a16="http://schemas.microsoft.com/office/drawing/2014/main" id="{68A43957-3190-BF46-9C01-13BE978B7C62}"/>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51" name="グループ化 50">
            <a:extLst>
              <a:ext uri="{FF2B5EF4-FFF2-40B4-BE49-F238E27FC236}">
                <a16:creationId xmlns:a16="http://schemas.microsoft.com/office/drawing/2014/main" id="{B3EC3C74-F0CE-3B43-BA30-684D5D07D0BC}"/>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279EDF7A-6ADB-7940-B7FB-E7D52504CB11}"/>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２時間目</a:t>
              </a:r>
            </a:p>
          </p:txBody>
        </p:sp>
        <p:sp>
          <p:nvSpPr>
            <p:cNvPr id="55" name="三角形 54">
              <a:extLst>
                <a:ext uri="{FF2B5EF4-FFF2-40B4-BE49-F238E27FC236}">
                  <a16:creationId xmlns:a16="http://schemas.microsoft.com/office/drawing/2014/main" id="{AE16E55E-F6D5-FE42-97C9-40C529B18D58}"/>
                </a:ext>
              </a:extLst>
            </p:cNvPr>
            <p:cNvSpPr/>
            <p:nvPr/>
          </p:nvSpPr>
          <p:spPr>
            <a:xfrm rot="5400000">
              <a:off x="2585795" y="475706"/>
              <a:ext cx="900000" cy="24699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16BEF576-AA94-D449-BFAC-4FD42219B5DA}"/>
                </a:ext>
              </a:extLst>
            </p:cNvPr>
            <p:cNvSpPr/>
            <p:nvPr/>
          </p:nvSpPr>
          <p:spPr>
            <a:xfrm rot="16200000">
              <a:off x="5658005" y="475706"/>
              <a:ext cx="900000" cy="24699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190574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61956C0C-0FF4-5944-99EE-517EC5957F7B}"/>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2D71FD5B-0412-744C-953F-A5612EEB435E}"/>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77FFEE52-57C2-0A44-8310-D3247155F133}"/>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1E1952A0-0E8F-CF49-8524-36815E5A2848}"/>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93100647-6E03-E242-BFF9-5E8EF31F3FF2}"/>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A62F40CE-0F2A-454C-BA14-0AD17189722F}"/>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BAC972D6-1F2D-5A4A-AFE6-6E816ADACD1A}"/>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FA45459C-5503-2E41-8A11-5A46BB690A83}"/>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9B07656E-06BC-0E49-9D7A-DE429CFC813F}"/>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77DC5F97-6630-9946-AB74-3CD1930479F7}"/>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042C88BF-445D-CD43-AFBB-AD66BC9A9789}"/>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BF0F000A-8561-0C4F-AAC9-00C0FA2E401C}"/>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8CD23F59-82BE-8445-8123-7C281A9498A1}"/>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6187E30C-4F14-7040-8B1B-2131727BDD62}"/>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B00FADB8-E94C-F944-9F06-0102CC39F441}"/>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62ED77E6-C20F-5748-83D6-050BD945A1C5}"/>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246F545E-0645-1043-A9AB-2CB718B734B6}"/>
                </a:ext>
              </a:extLst>
            </p:cNvPr>
            <p:cNvSpPr/>
            <p:nvPr userDrawn="1"/>
          </p:nvSpPr>
          <p:spPr>
            <a:xfrm>
              <a:off x="-200" y="50247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1EA9FEDD-0B1E-9548-BAFD-DF92F9AAAE1D}"/>
                </a:ext>
              </a:extLst>
            </p:cNvPr>
            <p:cNvSpPr/>
            <p:nvPr userDrawn="1"/>
          </p:nvSpPr>
          <p:spPr>
            <a:xfrm>
              <a:off x="-200" y="1519728"/>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C1DD63CE-06A6-BC4A-957D-FE464C02D81E}"/>
                </a:ext>
              </a:extLst>
            </p:cNvPr>
            <p:cNvSpPr/>
            <p:nvPr userDrawn="1"/>
          </p:nvSpPr>
          <p:spPr>
            <a:xfrm>
              <a:off x="-200" y="101110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67DE805B-9FD6-D44E-A06D-3C8FDAA746B0}"/>
                </a:ext>
              </a:extLst>
            </p:cNvPr>
            <p:cNvSpPr/>
            <p:nvPr userDrawn="1"/>
          </p:nvSpPr>
          <p:spPr>
            <a:xfrm>
              <a:off x="-200" y="2028355"/>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C1FDDD9E-82AD-9547-A48B-056EB0A3B254}"/>
                </a:ext>
              </a:extLst>
            </p:cNvPr>
            <p:cNvSpPr/>
            <p:nvPr userDrawn="1"/>
          </p:nvSpPr>
          <p:spPr>
            <a:xfrm>
              <a:off x="-200" y="3045609"/>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08706695-3310-7649-8B5D-5E5C4D7B33DC}"/>
                </a:ext>
              </a:extLst>
            </p:cNvPr>
            <p:cNvSpPr/>
            <p:nvPr userDrawn="1"/>
          </p:nvSpPr>
          <p:spPr>
            <a:xfrm>
              <a:off x="-200" y="2536982"/>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E3CFA5CA-FA8B-8840-97B9-63F6B31A2A1E}"/>
                </a:ext>
              </a:extLst>
            </p:cNvPr>
            <p:cNvSpPr/>
            <p:nvPr userDrawn="1"/>
          </p:nvSpPr>
          <p:spPr>
            <a:xfrm>
              <a:off x="-200" y="3554236"/>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566E42B6-1DA6-0848-9B25-A9C262E8C175}"/>
                </a:ext>
              </a:extLst>
            </p:cNvPr>
            <p:cNvSpPr/>
            <p:nvPr userDrawn="1"/>
          </p:nvSpPr>
          <p:spPr>
            <a:xfrm>
              <a:off x="-200" y="457149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766F7A90-10E1-7F42-92DC-ECA92C051AF6}"/>
                </a:ext>
              </a:extLst>
            </p:cNvPr>
            <p:cNvSpPr/>
            <p:nvPr userDrawn="1"/>
          </p:nvSpPr>
          <p:spPr>
            <a:xfrm>
              <a:off x="-200" y="406286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D22E84A9-0A60-8C4C-B548-AA30C4AC4778}"/>
                </a:ext>
              </a:extLst>
            </p:cNvPr>
            <p:cNvSpPr/>
            <p:nvPr userDrawn="1"/>
          </p:nvSpPr>
          <p:spPr>
            <a:xfrm>
              <a:off x="-200" y="5080117"/>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26CE977A-C193-ED47-B008-1F186636F800}"/>
                </a:ext>
              </a:extLst>
            </p:cNvPr>
            <p:cNvSpPr/>
            <p:nvPr userDrawn="1"/>
          </p:nvSpPr>
          <p:spPr>
            <a:xfrm>
              <a:off x="-200" y="6097371"/>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48FFA621-B46D-384F-856D-7356E0023600}"/>
                </a:ext>
              </a:extLst>
            </p:cNvPr>
            <p:cNvSpPr/>
            <p:nvPr userDrawn="1"/>
          </p:nvSpPr>
          <p:spPr>
            <a:xfrm>
              <a:off x="-200" y="5588744"/>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F09407DF-7242-0240-B5DC-0A225FA74880}"/>
                </a:ext>
              </a:extLst>
            </p:cNvPr>
            <p:cNvSpPr/>
            <p:nvPr userDrawn="1"/>
          </p:nvSpPr>
          <p:spPr>
            <a:xfrm>
              <a:off x="-200" y="6606000"/>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04317AA8-759E-1144-BA88-C028D952D995}"/>
                </a:ext>
              </a:extLst>
            </p:cNvPr>
            <p:cNvSpPr/>
            <p:nvPr userDrawn="1"/>
          </p:nvSpPr>
          <p:spPr>
            <a:xfrm>
              <a:off x="-200" y="-6153"/>
              <a:ext cx="288000" cy="252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622251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7_タイトルとコンテンツ">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2928623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16700883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3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25196C43-9785-0142-88A7-22CA40570EB5}"/>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F0F0312A-AA4A-8D4D-BB96-87344554E6CF}"/>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11E3B8F3-ADF2-CA4A-9804-E71A5E301D6A}"/>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853630ED-9D4A-914F-BB22-40DC6F48C813}"/>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22804600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6BBD4EA1-940C-8547-86AA-F32838A1A12F}"/>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6" name="グループ化 35">
            <a:extLst>
              <a:ext uri="{FF2B5EF4-FFF2-40B4-BE49-F238E27FC236}">
                <a16:creationId xmlns:a16="http://schemas.microsoft.com/office/drawing/2014/main" id="{093AAE3E-71E8-4F4E-8E20-A3A761BB18C2}"/>
              </a:ext>
            </a:extLst>
          </p:cNvPr>
          <p:cNvGrpSpPr/>
          <p:nvPr userDrawn="1"/>
        </p:nvGrpSpPr>
        <p:grpSpPr>
          <a:xfrm>
            <a:off x="8856000" y="-6153"/>
            <a:ext cx="288000" cy="6864153"/>
            <a:chOff x="-200" y="-6153"/>
            <a:chExt cx="288000" cy="6864153"/>
          </a:xfrm>
        </p:grpSpPr>
        <p:sp>
          <p:nvSpPr>
            <p:cNvPr id="37" name="正方形/長方形 36">
              <a:extLst>
                <a:ext uri="{FF2B5EF4-FFF2-40B4-BE49-F238E27FC236}">
                  <a16:creationId xmlns:a16="http://schemas.microsoft.com/office/drawing/2014/main" id="{B7ADBA3D-A72B-FE49-859F-0B3F07B53C2F}"/>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732FCF83-E012-F94B-AF1D-86C9294C6551}"/>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4503D5A5-F566-F04C-B451-E13CFE08C850}"/>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619C1461-F247-FC43-886D-F7292096BB2D}"/>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4E952E71-7E36-2746-B45C-A518F6841C4F}"/>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95AE4E11-8B3B-144F-B802-1E078CAF19E4}"/>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AAEFA2B1-103C-EA48-A6B4-770CA3FB513D}"/>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3EE853B4-A370-1747-AB95-71AAB6059F24}"/>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CDFD3EE-2FF3-2A42-A8D4-ABC0E34D6A48}"/>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E394A8EB-80D2-E949-B698-B6FA1219F284}"/>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9A04652F-6F6F-AF48-921D-39E32EEDCC03}"/>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CA9E4DD7-0B4A-5545-BE97-931E23BDD382}"/>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A858315C-0DA2-CE4F-B35C-72E4E4CEF59B}"/>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40E63D07-287E-914A-86D6-F85F78AD5DD2}"/>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1" name="Title 1">
            <a:extLst>
              <a:ext uri="{FF2B5EF4-FFF2-40B4-BE49-F238E27FC236}">
                <a16:creationId xmlns:a16="http://schemas.microsoft.com/office/drawing/2014/main" id="{8B3D39D8-3735-994F-A693-B6BD77671574}"/>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53" name="グループ化 52">
            <a:extLst>
              <a:ext uri="{FF2B5EF4-FFF2-40B4-BE49-F238E27FC236}">
                <a16:creationId xmlns:a16="http://schemas.microsoft.com/office/drawing/2014/main" id="{0E705D74-792D-0D47-BD01-AE4DA2F55679}"/>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015A8966-15BE-B24D-BBDB-7ACA2A08D709}"/>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３時間目</a:t>
              </a:r>
            </a:p>
          </p:txBody>
        </p:sp>
        <p:sp>
          <p:nvSpPr>
            <p:cNvPr id="55" name="三角形 54">
              <a:extLst>
                <a:ext uri="{FF2B5EF4-FFF2-40B4-BE49-F238E27FC236}">
                  <a16:creationId xmlns:a16="http://schemas.microsoft.com/office/drawing/2014/main" id="{984835BD-2A3C-6943-A47D-B3678FE76317}"/>
                </a:ext>
              </a:extLst>
            </p:cNvPr>
            <p:cNvSpPr/>
            <p:nvPr/>
          </p:nvSpPr>
          <p:spPr>
            <a:xfrm rot="5400000">
              <a:off x="2585795" y="475706"/>
              <a:ext cx="900000" cy="24699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8C7FCC82-1054-104C-9556-9297174ADD39}"/>
                </a:ext>
              </a:extLst>
            </p:cNvPr>
            <p:cNvSpPr/>
            <p:nvPr/>
          </p:nvSpPr>
          <p:spPr>
            <a:xfrm rot="16200000">
              <a:off x="5658005" y="475706"/>
              <a:ext cx="900000" cy="24699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764839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76C8689A-09D6-3648-A616-33470E45C830}"/>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C76FBC93-82F0-A645-8D49-2A80399C210C}"/>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E387A201-CA19-C54E-A485-1C954920CEE5}"/>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A2D2B295-1B54-5B4B-8FA7-107609A5E8CF}"/>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6D407844-5F7F-FC4B-B376-5DA81BDD52D0}"/>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7651B16C-C8A5-FE41-995F-585B5283DF3F}"/>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311272B1-7437-9C46-91E5-6EF7F598E4C2}"/>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CE53CA5B-B04C-664D-8D1E-A29277959540}"/>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A5ACC27B-A61A-DA44-845E-D6AAE4553165}"/>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A8F90BD3-EF80-FA44-803F-45C21B10BE72}"/>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05E389DB-5E6C-E445-81C7-E013F96E3EA2}"/>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26D0133E-0D59-2B42-9149-5BB675D69CAE}"/>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785310E0-358D-884C-ABDE-A71BE40F428E}"/>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97A0AD97-8204-A94D-9354-7536487785FA}"/>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4A2927A1-D0F2-1341-94C2-9F435F6189D8}"/>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BC71B194-EAD5-D84B-B907-6E8EE1B9A0AF}"/>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7F758CE3-78D3-8A44-87D4-74E2A708761E}"/>
                </a:ext>
              </a:extLst>
            </p:cNvPr>
            <p:cNvSpPr/>
            <p:nvPr userDrawn="1"/>
          </p:nvSpPr>
          <p:spPr>
            <a:xfrm>
              <a:off x="-200" y="50247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60889DEB-D9DC-2A41-BCCD-B8284094C1F6}"/>
                </a:ext>
              </a:extLst>
            </p:cNvPr>
            <p:cNvSpPr/>
            <p:nvPr userDrawn="1"/>
          </p:nvSpPr>
          <p:spPr>
            <a:xfrm>
              <a:off x="-200" y="1519728"/>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5AC59397-4E77-374C-8B95-808DAD19AA04}"/>
                </a:ext>
              </a:extLst>
            </p:cNvPr>
            <p:cNvSpPr/>
            <p:nvPr userDrawn="1"/>
          </p:nvSpPr>
          <p:spPr>
            <a:xfrm>
              <a:off x="-200" y="101110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D0565C73-8ED9-0645-9892-10DD78932AAF}"/>
                </a:ext>
              </a:extLst>
            </p:cNvPr>
            <p:cNvSpPr/>
            <p:nvPr userDrawn="1"/>
          </p:nvSpPr>
          <p:spPr>
            <a:xfrm>
              <a:off x="-200" y="2028355"/>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A34F88B2-855D-DC4E-8C32-CA72525820AF}"/>
                </a:ext>
              </a:extLst>
            </p:cNvPr>
            <p:cNvSpPr/>
            <p:nvPr userDrawn="1"/>
          </p:nvSpPr>
          <p:spPr>
            <a:xfrm>
              <a:off x="-200" y="3045609"/>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BDCDB8A9-109E-F34C-81A8-156714CDE739}"/>
                </a:ext>
              </a:extLst>
            </p:cNvPr>
            <p:cNvSpPr/>
            <p:nvPr userDrawn="1"/>
          </p:nvSpPr>
          <p:spPr>
            <a:xfrm>
              <a:off x="-200" y="2536982"/>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CD1AE38C-6F75-CD40-BD91-F70286FFBE73}"/>
                </a:ext>
              </a:extLst>
            </p:cNvPr>
            <p:cNvSpPr/>
            <p:nvPr userDrawn="1"/>
          </p:nvSpPr>
          <p:spPr>
            <a:xfrm>
              <a:off x="-200" y="3554236"/>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0924A1C1-7BD6-2B40-9A16-8D7EC6E27D6F}"/>
                </a:ext>
              </a:extLst>
            </p:cNvPr>
            <p:cNvSpPr/>
            <p:nvPr userDrawn="1"/>
          </p:nvSpPr>
          <p:spPr>
            <a:xfrm>
              <a:off x="-200" y="457149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846E6A6E-6C73-B342-A4AC-59B7DC6495FF}"/>
                </a:ext>
              </a:extLst>
            </p:cNvPr>
            <p:cNvSpPr/>
            <p:nvPr userDrawn="1"/>
          </p:nvSpPr>
          <p:spPr>
            <a:xfrm>
              <a:off x="-200" y="406286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4857CACD-0786-D243-8243-90F13EA29FDD}"/>
                </a:ext>
              </a:extLst>
            </p:cNvPr>
            <p:cNvSpPr/>
            <p:nvPr userDrawn="1"/>
          </p:nvSpPr>
          <p:spPr>
            <a:xfrm>
              <a:off x="-200" y="5080117"/>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2EEA6255-9C2A-A943-9B3E-E1245817BC45}"/>
                </a:ext>
              </a:extLst>
            </p:cNvPr>
            <p:cNvSpPr/>
            <p:nvPr userDrawn="1"/>
          </p:nvSpPr>
          <p:spPr>
            <a:xfrm>
              <a:off x="-200" y="6097371"/>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4652187F-3E46-B945-96DF-EA4C9D38BDD4}"/>
                </a:ext>
              </a:extLst>
            </p:cNvPr>
            <p:cNvSpPr/>
            <p:nvPr userDrawn="1"/>
          </p:nvSpPr>
          <p:spPr>
            <a:xfrm>
              <a:off x="-200" y="5588744"/>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65645C41-8E04-B94E-8832-F04F1A6520BD}"/>
                </a:ext>
              </a:extLst>
            </p:cNvPr>
            <p:cNvSpPr/>
            <p:nvPr userDrawn="1"/>
          </p:nvSpPr>
          <p:spPr>
            <a:xfrm>
              <a:off x="-200" y="6606000"/>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B9C019DE-706F-D24E-8ABB-A1925BD8F871}"/>
                </a:ext>
              </a:extLst>
            </p:cNvPr>
            <p:cNvSpPr/>
            <p:nvPr userDrawn="1"/>
          </p:nvSpPr>
          <p:spPr>
            <a:xfrm>
              <a:off x="-200" y="-6153"/>
              <a:ext cx="288000" cy="252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1882655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31A7D776-3F41-2B4A-92FD-8435CCBC0EC6}"/>
              </a:ext>
            </a:extLst>
          </p:cNvPr>
          <p:cNvSpPr/>
          <p:nvPr userDrawn="1"/>
        </p:nvSpPr>
        <p:spPr>
          <a:xfrm>
            <a:off x="0" y="0"/>
            <a:ext cx="9144000" cy="6858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43" name="角丸四角形 42">
            <a:extLst>
              <a:ext uri="{FF2B5EF4-FFF2-40B4-BE49-F238E27FC236}">
                <a16:creationId xmlns:a16="http://schemas.microsoft.com/office/drawing/2014/main" id="{B6132808-6E4D-B943-9CD3-F31D3F154EA5}"/>
              </a:ext>
            </a:extLst>
          </p:cNvPr>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5" name="Slide Number Placeholder 5">
            <a:extLst>
              <a:ext uri="{FF2B5EF4-FFF2-40B4-BE49-F238E27FC236}">
                <a16:creationId xmlns:a16="http://schemas.microsoft.com/office/drawing/2014/main" id="{614D2026-BC30-8348-8256-CB9173A61881}"/>
              </a:ext>
            </a:extLst>
          </p:cNvPr>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8_タイトルとコンテンツ">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1524466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8576451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1D3FEF8F-B7A6-654C-B818-F014183421A9}"/>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2BE055F7-E2CB-F748-9918-CF37CDF3CFAF}"/>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8CCFB086-0279-D94E-AF78-61199663E0CC}"/>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A1905141-4FF9-3341-A7C8-52002F35A148}"/>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728001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BA6BE0EA-21D8-724C-AC09-A4AF718FF44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6" name="グループ化 35">
            <a:extLst>
              <a:ext uri="{FF2B5EF4-FFF2-40B4-BE49-F238E27FC236}">
                <a16:creationId xmlns:a16="http://schemas.microsoft.com/office/drawing/2014/main" id="{2701E0BE-DEBC-AF45-A571-3160974586A8}"/>
              </a:ext>
            </a:extLst>
          </p:cNvPr>
          <p:cNvGrpSpPr/>
          <p:nvPr userDrawn="1"/>
        </p:nvGrpSpPr>
        <p:grpSpPr>
          <a:xfrm>
            <a:off x="8856000" y="-6153"/>
            <a:ext cx="288000" cy="6864153"/>
            <a:chOff x="-200" y="-6153"/>
            <a:chExt cx="288000" cy="6864153"/>
          </a:xfrm>
        </p:grpSpPr>
        <p:sp>
          <p:nvSpPr>
            <p:cNvPr id="37" name="正方形/長方形 36">
              <a:extLst>
                <a:ext uri="{FF2B5EF4-FFF2-40B4-BE49-F238E27FC236}">
                  <a16:creationId xmlns:a16="http://schemas.microsoft.com/office/drawing/2014/main" id="{4F1A15B4-EB02-ED44-AC30-4904736E200D}"/>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504B3871-9353-194F-B2B0-F3A7CD07575E}"/>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7DC75A00-BC9A-384F-BC70-7AD4D38BAEA5}"/>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BEC35035-0FF8-FA4A-ABF6-49CCC238EE6F}"/>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F5EE68C0-881B-A34B-A42D-870D9702B6F1}"/>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D3C0493F-E1ED-6E4D-AEBD-5CAC1202C677}"/>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B7097DF7-A796-E84D-B23A-8718B5F32545}"/>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721B2487-F3AC-8446-B35D-EC5397BA587F}"/>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04C3C18B-F9CA-6443-92AE-6D05D314F62F}"/>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AF519D56-E8D1-FA40-B188-B1DFFD9D2114}"/>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59D8DC8B-8852-A74E-B6B6-B61F35D34F3A}"/>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FADC5927-DCEB-E241-8E40-3B42EC8367B1}"/>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31BA6E20-4889-2546-B5B1-AD8523C90F80}"/>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6AE60676-7B8F-3246-98D4-1644F133B2FE}"/>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1" name="Title 1">
            <a:extLst>
              <a:ext uri="{FF2B5EF4-FFF2-40B4-BE49-F238E27FC236}">
                <a16:creationId xmlns:a16="http://schemas.microsoft.com/office/drawing/2014/main" id="{16438AC1-F3B5-9342-AC10-369C3F647B28}"/>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1117622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0D5ADBC8-A048-214F-B4EE-273D50D33554}"/>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CE799F74-602B-2445-99CC-EC09B93EA43E}"/>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2155B09E-E140-7A40-97AC-E6042405433D}"/>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4FE289E3-B65F-A34A-89A6-16DBFFDBB344}"/>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024B214B-A999-CB48-9A17-9C127DF37CF9}"/>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14DD42C5-04DF-8E43-8ACF-38C1B12EBDBD}"/>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6BAE04F1-4005-5E4F-AE99-D95BD6CCE1FC}"/>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7638667-E587-8246-91CC-4941DC5EAC55}"/>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0C58B982-F700-844C-AF90-EEC97799B8CD}"/>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01C17B50-FA93-A44B-8CBF-7E94C9146234}"/>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DFD498FB-F575-CA4C-8C9B-533C1D822209}"/>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7B7E2E5D-C4FF-174D-A590-C58003D7A854}"/>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F7143701-4B43-A04B-82CF-C3EE18EE76D9}"/>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92650BF1-55A3-2041-A76B-8346796C081F}"/>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F9A88863-31E9-3B47-B374-FF20E7C53657}"/>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0C9632C6-0E0E-A04A-BA13-3CF708EC2585}"/>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0FF05C9F-0461-064E-B3C2-28918F1B05EB}"/>
                </a:ext>
              </a:extLst>
            </p:cNvPr>
            <p:cNvSpPr/>
            <p:nvPr userDrawn="1"/>
          </p:nvSpPr>
          <p:spPr>
            <a:xfrm>
              <a:off x="-200" y="50247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7C64D8C5-71B6-2B40-9621-2CB8FAF6F501}"/>
                </a:ext>
              </a:extLst>
            </p:cNvPr>
            <p:cNvSpPr/>
            <p:nvPr userDrawn="1"/>
          </p:nvSpPr>
          <p:spPr>
            <a:xfrm>
              <a:off x="-200" y="1519728"/>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A5B57666-4B82-8A45-80DF-9FE5926E2ED3}"/>
                </a:ext>
              </a:extLst>
            </p:cNvPr>
            <p:cNvSpPr/>
            <p:nvPr userDrawn="1"/>
          </p:nvSpPr>
          <p:spPr>
            <a:xfrm>
              <a:off x="-200" y="101110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562D017C-C05D-BC48-B75C-F94E5BFAB01D}"/>
                </a:ext>
              </a:extLst>
            </p:cNvPr>
            <p:cNvSpPr/>
            <p:nvPr userDrawn="1"/>
          </p:nvSpPr>
          <p:spPr>
            <a:xfrm>
              <a:off x="-200" y="2028355"/>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CC710015-8EAC-2A45-B38C-9823EAA17D55}"/>
                </a:ext>
              </a:extLst>
            </p:cNvPr>
            <p:cNvSpPr/>
            <p:nvPr userDrawn="1"/>
          </p:nvSpPr>
          <p:spPr>
            <a:xfrm>
              <a:off x="-200" y="3045609"/>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72AF7915-9405-694E-9640-CFEA9567BC90}"/>
                </a:ext>
              </a:extLst>
            </p:cNvPr>
            <p:cNvSpPr/>
            <p:nvPr userDrawn="1"/>
          </p:nvSpPr>
          <p:spPr>
            <a:xfrm>
              <a:off x="-200" y="2536982"/>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82A1E0C8-CB36-9F42-9EE6-83139E5964A8}"/>
                </a:ext>
              </a:extLst>
            </p:cNvPr>
            <p:cNvSpPr/>
            <p:nvPr userDrawn="1"/>
          </p:nvSpPr>
          <p:spPr>
            <a:xfrm>
              <a:off x="-200" y="3554236"/>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3B6B24D7-3E54-B146-A2DF-11CB6A4EEC3D}"/>
                </a:ext>
              </a:extLst>
            </p:cNvPr>
            <p:cNvSpPr/>
            <p:nvPr userDrawn="1"/>
          </p:nvSpPr>
          <p:spPr>
            <a:xfrm>
              <a:off x="-200" y="457149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648300C1-329F-B749-9547-5D71E898719D}"/>
                </a:ext>
              </a:extLst>
            </p:cNvPr>
            <p:cNvSpPr/>
            <p:nvPr userDrawn="1"/>
          </p:nvSpPr>
          <p:spPr>
            <a:xfrm>
              <a:off x="-200" y="406286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E3459C09-C314-B544-8303-47ABF695EB12}"/>
                </a:ext>
              </a:extLst>
            </p:cNvPr>
            <p:cNvSpPr/>
            <p:nvPr userDrawn="1"/>
          </p:nvSpPr>
          <p:spPr>
            <a:xfrm>
              <a:off x="-200" y="5080117"/>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9031EC6A-A5B7-4E46-8171-9BA0E1F8D1BF}"/>
                </a:ext>
              </a:extLst>
            </p:cNvPr>
            <p:cNvSpPr/>
            <p:nvPr userDrawn="1"/>
          </p:nvSpPr>
          <p:spPr>
            <a:xfrm>
              <a:off x="-200" y="6097371"/>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809AAA5A-B94F-D344-A601-5ECA680DCBA9}"/>
                </a:ext>
              </a:extLst>
            </p:cNvPr>
            <p:cNvSpPr/>
            <p:nvPr userDrawn="1"/>
          </p:nvSpPr>
          <p:spPr>
            <a:xfrm>
              <a:off x="-200" y="5588744"/>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5A73D6A7-80C4-D442-9CF9-93842F801EF6}"/>
                </a:ext>
              </a:extLst>
            </p:cNvPr>
            <p:cNvSpPr/>
            <p:nvPr userDrawn="1"/>
          </p:nvSpPr>
          <p:spPr>
            <a:xfrm>
              <a:off x="-200" y="6606000"/>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32BCF404-FD17-CB45-8B9D-26A8380E6FC8}"/>
                </a:ext>
              </a:extLst>
            </p:cNvPr>
            <p:cNvSpPr/>
            <p:nvPr userDrawn="1"/>
          </p:nvSpPr>
          <p:spPr>
            <a:xfrm>
              <a:off x="-200" y="-6153"/>
              <a:ext cx="288000" cy="252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30287460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16524926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D31D68D9-BF6A-D741-9A3D-2C3C469457E4}"/>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6C88B0C8-9AB4-4242-A346-B6BC7E7C0A2C}"/>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25624BF1-B1CD-F94D-9E42-F6992AF55462}"/>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9EBC5862-7673-474F-B41E-2336C0965F85}"/>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27742638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3" name="グループ化 2">
            <a:extLst>
              <a:ext uri="{FF2B5EF4-FFF2-40B4-BE49-F238E27FC236}">
                <a16:creationId xmlns:a16="http://schemas.microsoft.com/office/drawing/2014/main" id="{496132F8-D1F3-044F-B914-F7E3857A518E}"/>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7" name="グループ化 36">
            <a:extLst>
              <a:ext uri="{FF2B5EF4-FFF2-40B4-BE49-F238E27FC236}">
                <a16:creationId xmlns:a16="http://schemas.microsoft.com/office/drawing/2014/main" id="{00DD0ED4-DFB2-064F-BDCF-72549CAC0C47}"/>
              </a:ext>
            </a:extLst>
          </p:cNvPr>
          <p:cNvGrpSpPr/>
          <p:nvPr userDrawn="1"/>
        </p:nvGrpSpPr>
        <p:grpSpPr>
          <a:xfrm>
            <a:off x="8856000" y="-6153"/>
            <a:ext cx="288000" cy="6864153"/>
            <a:chOff x="-200" y="-6153"/>
            <a:chExt cx="288000" cy="6864153"/>
          </a:xfrm>
        </p:grpSpPr>
        <p:sp>
          <p:nvSpPr>
            <p:cNvPr id="38" name="正方形/長方形 37">
              <a:extLst>
                <a:ext uri="{FF2B5EF4-FFF2-40B4-BE49-F238E27FC236}">
                  <a16:creationId xmlns:a16="http://schemas.microsoft.com/office/drawing/2014/main" id="{3863C716-7827-374D-BC59-B1F5FD18A6D7}"/>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9E98F46E-BFD2-B247-944F-110EA173DF84}"/>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364864E8-FE1E-544D-BEFA-03F9A6E388BC}"/>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4C70C8C4-71F9-0745-8EDB-A26B2735EBCF}"/>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2A0E9C98-BCD5-CF4D-A87D-7E5AAF72B9EC}"/>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42881939-325F-2E47-81FD-F71C688997C4}"/>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317CC6BD-8733-D845-BF01-3777535B5902}"/>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EE3609E-D6A7-F749-9064-51E6D0E384F0}"/>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C999C856-A86C-A048-AF76-2F16E1C34AB8}"/>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4C977317-42A0-D248-A915-087F48F0366D}"/>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850FDE61-9EFA-4148-AA9C-F19D74E81C84}"/>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B84A4D03-D18A-2749-927E-27A14F68AA42}"/>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A99BEE15-ADFA-7249-A4EB-D60F5090383E}"/>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306C24B5-5D72-134D-9CFD-20DB01EE5057}"/>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52" name="Title 1">
            <a:extLst>
              <a:ext uri="{FF2B5EF4-FFF2-40B4-BE49-F238E27FC236}">
                <a16:creationId xmlns:a16="http://schemas.microsoft.com/office/drawing/2014/main" id="{AB38613C-A49C-CD47-9CEC-DB65F9056E34}"/>
              </a:ext>
            </a:extLst>
          </p:cNvPr>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grpSp>
        <p:nvGrpSpPr>
          <p:cNvPr id="36" name="グループ化 35">
            <a:extLst>
              <a:ext uri="{FF2B5EF4-FFF2-40B4-BE49-F238E27FC236}">
                <a16:creationId xmlns:a16="http://schemas.microsoft.com/office/drawing/2014/main" id="{5E66D4F9-34DF-2942-B6BD-7DE9CF823BFA}"/>
              </a:ext>
            </a:extLst>
          </p:cNvPr>
          <p:cNvGrpSpPr/>
          <p:nvPr userDrawn="1"/>
        </p:nvGrpSpPr>
        <p:grpSpPr>
          <a:xfrm>
            <a:off x="2912400" y="1205926"/>
            <a:ext cx="3319201" cy="900001"/>
            <a:chOff x="2912299" y="149201"/>
            <a:chExt cx="3319201" cy="900001"/>
          </a:xfrm>
        </p:grpSpPr>
        <p:sp>
          <p:nvSpPr>
            <p:cNvPr id="54" name="正方形/長方形 53">
              <a:extLst>
                <a:ext uri="{FF2B5EF4-FFF2-40B4-BE49-F238E27FC236}">
                  <a16:creationId xmlns:a16="http://schemas.microsoft.com/office/drawing/2014/main" id="{2BF40B97-9780-2A4B-BF17-E700C8DC681D}"/>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５時間目</a:t>
              </a:r>
            </a:p>
          </p:txBody>
        </p:sp>
        <p:sp>
          <p:nvSpPr>
            <p:cNvPr id="55" name="三角形 54">
              <a:extLst>
                <a:ext uri="{FF2B5EF4-FFF2-40B4-BE49-F238E27FC236}">
                  <a16:creationId xmlns:a16="http://schemas.microsoft.com/office/drawing/2014/main" id="{38194568-6CA2-4C47-A82E-6BC1EBE94FD9}"/>
                </a:ext>
              </a:extLst>
            </p:cNvPr>
            <p:cNvSpPr/>
            <p:nvPr/>
          </p:nvSpPr>
          <p:spPr>
            <a:xfrm rot="5400000">
              <a:off x="2585795" y="475706"/>
              <a:ext cx="900000" cy="24699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三角形 55">
              <a:extLst>
                <a:ext uri="{FF2B5EF4-FFF2-40B4-BE49-F238E27FC236}">
                  <a16:creationId xmlns:a16="http://schemas.microsoft.com/office/drawing/2014/main" id="{B1E3764F-C201-1148-8EFF-7EA5EA82DB66}"/>
                </a:ext>
              </a:extLst>
            </p:cNvPr>
            <p:cNvSpPr/>
            <p:nvPr/>
          </p:nvSpPr>
          <p:spPr>
            <a:xfrm rot="16200000">
              <a:off x="5658005" y="475706"/>
              <a:ext cx="900000" cy="24699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5032163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8" name="グループ化 37">
            <a:extLst>
              <a:ext uri="{FF2B5EF4-FFF2-40B4-BE49-F238E27FC236}">
                <a16:creationId xmlns:a16="http://schemas.microsoft.com/office/drawing/2014/main" id="{A54EE237-3D24-4C4E-BBB1-D5A10BFC1CDE}"/>
              </a:ext>
            </a:extLst>
          </p:cNvPr>
          <p:cNvGrpSpPr/>
          <p:nvPr userDrawn="1"/>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8C69DDE3-D58A-354A-B1E0-5FFF9385104E}"/>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BC691A8-B618-494D-A4D4-6D7C8B3E8C59}"/>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60D4FFC-2BB9-ED44-B31E-57976A0DC609}"/>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45FA50C7-C4B9-B342-BE19-EBC1223E0D48}"/>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0DEBCF31-3B64-1949-BF8D-73EBD8E8DF3B}"/>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C2D9DE85-621E-EE46-B9A6-ACDBFB48467B}"/>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BC254E0A-B739-B24C-80D7-016AF57B8436}"/>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A9BA1692-8076-5A4A-82A0-72F8801EDEA2}"/>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BBECE32E-018C-3A4F-BA5B-3FA1A6BEBB0A}"/>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48B94EC3-9C76-ED45-9EFA-0CBF70B7C550}"/>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1EBBA621-F057-374B-AF9F-6F4D88696F11}"/>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0" name="正方形/長方形 49">
              <a:extLst>
                <a:ext uri="{FF2B5EF4-FFF2-40B4-BE49-F238E27FC236}">
                  <a16:creationId xmlns:a16="http://schemas.microsoft.com/office/drawing/2014/main" id="{D3EEBB37-9E32-DF47-B0C7-3B41A29823C7}"/>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1" name="正方形/長方形 50">
              <a:extLst>
                <a:ext uri="{FF2B5EF4-FFF2-40B4-BE49-F238E27FC236}">
                  <a16:creationId xmlns:a16="http://schemas.microsoft.com/office/drawing/2014/main" id="{F24D1A53-7B76-9049-B950-E94B96E9B4D8}"/>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2" name="正方形/長方形 51">
              <a:extLst>
                <a:ext uri="{FF2B5EF4-FFF2-40B4-BE49-F238E27FC236}">
                  <a16:creationId xmlns:a16="http://schemas.microsoft.com/office/drawing/2014/main" id="{4387DDEB-CFAF-7741-A2F5-C0685D50B6B7}"/>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53" name="グループ化 52">
            <a:extLst>
              <a:ext uri="{FF2B5EF4-FFF2-40B4-BE49-F238E27FC236}">
                <a16:creationId xmlns:a16="http://schemas.microsoft.com/office/drawing/2014/main" id="{274A804E-C2ED-2941-AE47-C798B1F3F6E2}"/>
              </a:ext>
            </a:extLst>
          </p:cNvPr>
          <p:cNvGrpSpPr/>
          <p:nvPr userDrawn="1"/>
        </p:nvGrpSpPr>
        <p:grpSpPr>
          <a:xfrm>
            <a:off x="8856000" y="-6153"/>
            <a:ext cx="288000" cy="6864153"/>
            <a:chOff x="-200" y="-6153"/>
            <a:chExt cx="288000" cy="6864153"/>
          </a:xfrm>
        </p:grpSpPr>
        <p:sp>
          <p:nvSpPr>
            <p:cNvPr id="54" name="正方形/長方形 53">
              <a:extLst>
                <a:ext uri="{FF2B5EF4-FFF2-40B4-BE49-F238E27FC236}">
                  <a16:creationId xmlns:a16="http://schemas.microsoft.com/office/drawing/2014/main" id="{E7C25207-A6DE-F24C-9457-7DBD660A1670}"/>
                </a:ext>
              </a:extLst>
            </p:cNvPr>
            <p:cNvSpPr/>
            <p:nvPr userDrawn="1"/>
          </p:nvSpPr>
          <p:spPr>
            <a:xfrm>
              <a:off x="-200" y="50247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5" name="正方形/長方形 54">
              <a:extLst>
                <a:ext uri="{FF2B5EF4-FFF2-40B4-BE49-F238E27FC236}">
                  <a16:creationId xmlns:a16="http://schemas.microsoft.com/office/drawing/2014/main" id="{43DB05E0-A140-9F47-B03B-D0B3D0FFAD00}"/>
                </a:ext>
              </a:extLst>
            </p:cNvPr>
            <p:cNvSpPr/>
            <p:nvPr userDrawn="1"/>
          </p:nvSpPr>
          <p:spPr>
            <a:xfrm>
              <a:off x="-200" y="1519728"/>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6" name="正方形/長方形 55">
              <a:extLst>
                <a:ext uri="{FF2B5EF4-FFF2-40B4-BE49-F238E27FC236}">
                  <a16:creationId xmlns:a16="http://schemas.microsoft.com/office/drawing/2014/main" id="{36A62D4F-6599-A14A-ADE5-2D9FB9FBAFB9}"/>
                </a:ext>
              </a:extLst>
            </p:cNvPr>
            <p:cNvSpPr/>
            <p:nvPr userDrawn="1"/>
          </p:nvSpPr>
          <p:spPr>
            <a:xfrm>
              <a:off x="-200" y="101110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7" name="正方形/長方形 56">
              <a:extLst>
                <a:ext uri="{FF2B5EF4-FFF2-40B4-BE49-F238E27FC236}">
                  <a16:creationId xmlns:a16="http://schemas.microsoft.com/office/drawing/2014/main" id="{05899622-963C-6744-8821-4A38BB6F66E7}"/>
                </a:ext>
              </a:extLst>
            </p:cNvPr>
            <p:cNvSpPr/>
            <p:nvPr userDrawn="1"/>
          </p:nvSpPr>
          <p:spPr>
            <a:xfrm>
              <a:off x="-200" y="2028355"/>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8" name="正方形/長方形 57">
              <a:extLst>
                <a:ext uri="{FF2B5EF4-FFF2-40B4-BE49-F238E27FC236}">
                  <a16:creationId xmlns:a16="http://schemas.microsoft.com/office/drawing/2014/main" id="{3E05A930-C190-B94A-85D7-0715EEA55581}"/>
                </a:ext>
              </a:extLst>
            </p:cNvPr>
            <p:cNvSpPr/>
            <p:nvPr userDrawn="1"/>
          </p:nvSpPr>
          <p:spPr>
            <a:xfrm>
              <a:off x="-200" y="3045609"/>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59" name="正方形/長方形 58">
              <a:extLst>
                <a:ext uri="{FF2B5EF4-FFF2-40B4-BE49-F238E27FC236}">
                  <a16:creationId xmlns:a16="http://schemas.microsoft.com/office/drawing/2014/main" id="{FB5583FD-78FD-E14F-BB9A-7AC8B5A261AD}"/>
                </a:ext>
              </a:extLst>
            </p:cNvPr>
            <p:cNvSpPr/>
            <p:nvPr userDrawn="1"/>
          </p:nvSpPr>
          <p:spPr>
            <a:xfrm>
              <a:off x="-200" y="2536982"/>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48D1116A-4657-E644-BA9A-7EF13345EBE4}"/>
                </a:ext>
              </a:extLst>
            </p:cNvPr>
            <p:cNvSpPr/>
            <p:nvPr userDrawn="1"/>
          </p:nvSpPr>
          <p:spPr>
            <a:xfrm>
              <a:off x="-200" y="3554236"/>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72E0F7EF-C119-2241-B250-596985EE54E0}"/>
                </a:ext>
              </a:extLst>
            </p:cNvPr>
            <p:cNvSpPr/>
            <p:nvPr userDrawn="1"/>
          </p:nvSpPr>
          <p:spPr>
            <a:xfrm>
              <a:off x="-200" y="457149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69B87BE9-BE9E-EE40-8567-5CA3AABADF11}"/>
                </a:ext>
              </a:extLst>
            </p:cNvPr>
            <p:cNvSpPr/>
            <p:nvPr userDrawn="1"/>
          </p:nvSpPr>
          <p:spPr>
            <a:xfrm>
              <a:off x="-200" y="406286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E916B6E4-CBA6-4344-9FC9-83C0219F0366}"/>
                </a:ext>
              </a:extLst>
            </p:cNvPr>
            <p:cNvSpPr/>
            <p:nvPr userDrawn="1"/>
          </p:nvSpPr>
          <p:spPr>
            <a:xfrm>
              <a:off x="-200" y="5080117"/>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B1C19111-6F4B-C84C-ADF0-2E2CDE0EB154}"/>
                </a:ext>
              </a:extLst>
            </p:cNvPr>
            <p:cNvSpPr/>
            <p:nvPr userDrawn="1"/>
          </p:nvSpPr>
          <p:spPr>
            <a:xfrm>
              <a:off x="-200" y="6097371"/>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B8B86290-933D-8845-8457-6A6C393B4275}"/>
                </a:ext>
              </a:extLst>
            </p:cNvPr>
            <p:cNvSpPr/>
            <p:nvPr userDrawn="1"/>
          </p:nvSpPr>
          <p:spPr>
            <a:xfrm>
              <a:off x="-200" y="5588744"/>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5703C20F-7146-C743-B8A8-CA1B0BF575DB}"/>
                </a:ext>
              </a:extLst>
            </p:cNvPr>
            <p:cNvSpPr/>
            <p:nvPr userDrawn="1"/>
          </p:nvSpPr>
          <p:spPr>
            <a:xfrm>
              <a:off x="-200" y="6606000"/>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18735AFB-5380-6D4D-8A51-68C71DF389A4}"/>
                </a:ext>
              </a:extLst>
            </p:cNvPr>
            <p:cNvSpPr/>
            <p:nvPr userDrawn="1"/>
          </p:nvSpPr>
          <p:spPr>
            <a:xfrm>
              <a:off x="-200" y="-6153"/>
              <a:ext cx="288000" cy="252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4977013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0" name="グループ化 9">
            <a:extLst>
              <a:ext uri="{FF2B5EF4-FFF2-40B4-BE49-F238E27FC236}">
                <a16:creationId xmlns:a16="http://schemas.microsoft.com/office/drawing/2014/main" id="{9FEA87ED-3016-4F4D-8526-A8691B9260EC}"/>
              </a:ext>
            </a:extLst>
          </p:cNvPr>
          <p:cNvGrpSpPr/>
          <p:nvPr userDrawn="1"/>
        </p:nvGrpSpPr>
        <p:grpSpPr>
          <a:xfrm>
            <a:off x="2993121" y="402750"/>
            <a:ext cx="3234187" cy="612000"/>
            <a:chOff x="3202671" y="406070"/>
            <a:chExt cx="3234187" cy="612000"/>
          </a:xfrm>
        </p:grpSpPr>
        <p:sp>
          <p:nvSpPr>
            <p:cNvPr id="12" name="角丸四角形 11">
              <a:extLst>
                <a:ext uri="{FF2B5EF4-FFF2-40B4-BE49-F238E27FC236}">
                  <a16:creationId xmlns:a16="http://schemas.microsoft.com/office/drawing/2014/main" id="{91AA2A5D-2318-794B-92A1-45C7C103835D}"/>
                </a:ext>
              </a:extLst>
            </p:cNvPr>
            <p:cNvSpPr>
              <a:spLocks noChangeAspect="1"/>
            </p:cNvSpPr>
            <p:nvPr/>
          </p:nvSpPr>
          <p:spPr>
            <a:xfrm>
              <a:off x="3202671"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お</a:t>
              </a:r>
            </a:p>
          </p:txBody>
        </p:sp>
        <p:sp>
          <p:nvSpPr>
            <p:cNvPr id="13" name="角丸四角形 12">
              <a:extLst>
                <a:ext uri="{FF2B5EF4-FFF2-40B4-BE49-F238E27FC236}">
                  <a16:creationId xmlns:a16="http://schemas.microsoft.com/office/drawing/2014/main" id="{37385F72-E582-3946-96C4-1FCEE4707086}"/>
                </a:ext>
              </a:extLst>
            </p:cNvPr>
            <p:cNvSpPr>
              <a:spLocks noChangeAspect="1"/>
            </p:cNvSpPr>
            <p:nvPr userDrawn="1"/>
          </p:nvSpPr>
          <p:spPr>
            <a:xfrm>
              <a:off x="3858218" y="406070"/>
              <a:ext cx="612000" cy="61200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金</a:t>
              </a:r>
            </a:p>
          </p:txBody>
        </p:sp>
        <p:sp>
          <p:nvSpPr>
            <p:cNvPr id="14" name="角丸四角形 13">
              <a:extLst>
                <a:ext uri="{FF2B5EF4-FFF2-40B4-BE49-F238E27FC236}">
                  <a16:creationId xmlns:a16="http://schemas.microsoft.com/office/drawing/2014/main" id="{8749D584-31F2-0D40-B3A1-87FF70E275B1}"/>
                </a:ext>
              </a:extLst>
            </p:cNvPr>
            <p:cNvSpPr>
              <a:spLocks noChangeAspect="1"/>
            </p:cNvSpPr>
            <p:nvPr/>
          </p:nvSpPr>
          <p:spPr>
            <a:xfrm>
              <a:off x="4513765" y="406070"/>
              <a:ext cx="612000" cy="612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ク</a:t>
              </a:r>
            </a:p>
          </p:txBody>
        </p:sp>
        <p:sp>
          <p:nvSpPr>
            <p:cNvPr id="15" name="角丸四角形 14">
              <a:extLst>
                <a:ext uri="{FF2B5EF4-FFF2-40B4-BE49-F238E27FC236}">
                  <a16:creationId xmlns:a16="http://schemas.microsoft.com/office/drawing/2014/main" id="{7649D9A9-1C28-9944-812B-331C301B3AD6}"/>
                </a:ext>
              </a:extLst>
            </p:cNvPr>
            <p:cNvSpPr>
              <a:spLocks noChangeAspect="1"/>
            </p:cNvSpPr>
            <p:nvPr/>
          </p:nvSpPr>
          <p:spPr>
            <a:xfrm>
              <a:off x="5169312" y="406070"/>
              <a:ext cx="612000" cy="612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800" b="1" dirty="0"/>
                <a:t>イ</a:t>
              </a:r>
            </a:p>
          </p:txBody>
        </p:sp>
        <p:sp>
          <p:nvSpPr>
            <p:cNvPr id="16" name="角丸四角形 15">
              <a:extLst>
                <a:ext uri="{FF2B5EF4-FFF2-40B4-BE49-F238E27FC236}">
                  <a16:creationId xmlns:a16="http://schemas.microsoft.com/office/drawing/2014/main" id="{88D4661E-8407-6C46-9BE0-BB7F19906DDB}"/>
                </a:ext>
              </a:extLst>
            </p:cNvPr>
            <p:cNvSpPr>
              <a:spLocks noChangeAspect="1"/>
            </p:cNvSpPr>
            <p:nvPr/>
          </p:nvSpPr>
          <p:spPr>
            <a:xfrm>
              <a:off x="5824858" y="406070"/>
              <a:ext cx="612000" cy="612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3200" b="1" dirty="0">
                  <a:solidFill>
                    <a:schemeClr val="bg1"/>
                  </a:solidFill>
                  <a:latin typeface="+mn-ea"/>
                </a:rPr>
                <a:t>ズ</a:t>
              </a:r>
            </a:p>
          </p:txBody>
        </p:sp>
      </p:grpSp>
    </p:spTree>
    <p:extLst>
      <p:ext uri="{BB962C8B-B14F-4D97-AF65-F5344CB8AC3E}">
        <p14:creationId xmlns:p14="http://schemas.microsoft.com/office/powerpoint/2010/main" val="168822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8" name="Title 1"/>
          <p:cNvSpPr>
            <a:spLocks noGrp="1"/>
          </p:cNvSpPr>
          <p:nvPr>
            <p:ph type="title"/>
          </p:nvPr>
        </p:nvSpPr>
        <p:spPr>
          <a:xfrm>
            <a:off x="623888" y="2002632"/>
            <a:ext cx="7886700" cy="2852737"/>
          </a:xfrm>
          <a:effectLst/>
        </p:spPr>
        <p:txBody>
          <a:bodyPr anchor="ctr"/>
          <a:lstStyle>
            <a:lvl1pPr algn="ctr">
              <a:lnSpc>
                <a:spcPct val="120000"/>
              </a:lnSpc>
              <a:defRPr sz="6000">
                <a:solidFill>
                  <a:schemeClr val="tx2"/>
                </a:solidFill>
              </a:defRPr>
            </a:lvl1pPr>
          </a:lstStyle>
          <a:p>
            <a:r>
              <a:rPr lang="ja-JP" altLang="en-US"/>
              <a:t>マスター タイトルの書式設定</a:t>
            </a:r>
            <a:endParaRPr lang="en-US" dirty="0"/>
          </a:p>
        </p:txBody>
      </p:sp>
      <p:grpSp>
        <p:nvGrpSpPr>
          <p:cNvPr id="35" name="グループ化 34">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36" name="正方形/長方形 35">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8" name="正方形/長方形 37">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9" name="正方形/長方形 38">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0" name="正方形/長方形 39">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1" name="正方形/長方形 40">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2" name="正方形/長方形 41">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3" name="正方形/長方形 42">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4" name="正方形/長方形 43">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5" name="正方形/長方形 44">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6" name="正方形/長方形 45">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7" name="正方形/長方形 46">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8" name="正方形/長方形 47">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49" name="正方形/長方形 48">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
        <p:nvSpPr>
          <p:cNvPr id="66" name="Slide Number Placeholder 5">
            <a:extLst>
              <a:ext uri="{FF2B5EF4-FFF2-40B4-BE49-F238E27FC236}">
                <a16:creationId xmlns:a16="http://schemas.microsoft.com/office/drawing/2014/main" id="{89C21F99-3657-374E-AC93-744A14C98887}"/>
              </a:ext>
            </a:extLst>
          </p:cNvPr>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4" name="グループ化 33">
            <a:extLst>
              <a:ext uri="{FF2B5EF4-FFF2-40B4-BE49-F238E27FC236}">
                <a16:creationId xmlns:a16="http://schemas.microsoft.com/office/drawing/2014/main" id="{5D3D18D0-44EE-AF4D-8DFA-902137BCCC9A}"/>
              </a:ext>
            </a:extLst>
          </p:cNvPr>
          <p:cNvGrpSpPr/>
          <p:nvPr userDrawn="1"/>
        </p:nvGrpSpPr>
        <p:grpSpPr>
          <a:xfrm>
            <a:off x="8851700" y="-6153"/>
            <a:ext cx="288000" cy="6864153"/>
            <a:chOff x="-200" y="-6153"/>
            <a:chExt cx="288000" cy="6864153"/>
          </a:xfrm>
        </p:grpSpPr>
        <p:sp>
          <p:nvSpPr>
            <p:cNvPr id="65" name="正方形/長方形 64">
              <a:extLst>
                <a:ext uri="{FF2B5EF4-FFF2-40B4-BE49-F238E27FC236}">
                  <a16:creationId xmlns:a16="http://schemas.microsoft.com/office/drawing/2014/main" id="{C7F3EECA-7695-DD45-AF41-B86E37E90905}"/>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2E3AF0F4-03ED-4943-8F3C-A5ADD6F2F4CB}"/>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8536F573-A27F-F944-BD0D-6CE55D87F301}"/>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27AB7321-1579-7640-9DA8-5B1163D5A37D}"/>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8E43F63E-E867-EC43-A1B2-BC2E187C6DF6}"/>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F6D2F27E-E1CF-4243-9A59-A7D50F9BE5FE}"/>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7E70F382-F181-B04A-A0DC-540288B00A4F}"/>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3" name="正方形/長方形 72">
              <a:extLst>
                <a:ext uri="{FF2B5EF4-FFF2-40B4-BE49-F238E27FC236}">
                  <a16:creationId xmlns:a16="http://schemas.microsoft.com/office/drawing/2014/main" id="{90C9A969-E3B5-CA4A-B569-9607ECD2FE70}"/>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4" name="正方形/長方形 73">
              <a:extLst>
                <a:ext uri="{FF2B5EF4-FFF2-40B4-BE49-F238E27FC236}">
                  <a16:creationId xmlns:a16="http://schemas.microsoft.com/office/drawing/2014/main" id="{B64EBB80-A824-434B-A033-9820257AE3A7}"/>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FA8EA692-F1A4-A24E-99B3-65C04560028D}"/>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6E62B6CE-B06A-4E4F-AC3B-D884E175A3A0}"/>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9CFD7B8D-4582-C048-872C-24960EB39748}"/>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9EA71F90-EC23-4F40-8F75-25305BB5B556}"/>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3BA7CF1B-5983-0A4A-ACCD-50D7406FE911}"/>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9" name="角丸四角形 8"/>
          <p:cNvSpPr/>
          <p:nvPr userDrawn="1"/>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Slide Number Placeholder 5"/>
          <p:cNvSpPr>
            <a:spLocks noGrp="1"/>
          </p:cNvSpPr>
          <p:nvPr>
            <p:ph type="sldNum" sz="quarter" idx="12"/>
          </p:nvPr>
        </p:nvSpPr>
        <p:spPr>
          <a:xfrm>
            <a:off x="6752922" y="6218703"/>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11" name="グループ化 10">
            <a:extLst>
              <a:ext uri="{FF2B5EF4-FFF2-40B4-BE49-F238E27FC236}">
                <a16:creationId xmlns:a16="http://schemas.microsoft.com/office/drawing/2014/main" id="{7C5470C6-D0CE-5B4B-9EBA-A160181741B6}"/>
              </a:ext>
            </a:extLst>
          </p:cNvPr>
          <p:cNvGrpSpPr/>
          <p:nvPr userDrawn="1"/>
        </p:nvGrpSpPr>
        <p:grpSpPr>
          <a:xfrm>
            <a:off x="3756777" y="408575"/>
            <a:ext cx="1613300" cy="864000"/>
            <a:chOff x="3500354" y="355585"/>
            <a:chExt cx="1613300" cy="864000"/>
          </a:xfrm>
        </p:grpSpPr>
        <p:sp>
          <p:nvSpPr>
            <p:cNvPr id="17" name="円/楕円 16">
              <a:extLst>
                <a:ext uri="{FF2B5EF4-FFF2-40B4-BE49-F238E27FC236}">
                  <a16:creationId xmlns:a16="http://schemas.microsoft.com/office/drawing/2014/main" id="{3A59801F-F8C9-1549-B684-26D9AC612795}"/>
                </a:ext>
              </a:extLst>
            </p:cNvPr>
            <p:cNvSpPr>
              <a:spLocks noChangeAspect="1"/>
            </p:cNvSpPr>
            <p:nvPr/>
          </p:nvSpPr>
          <p:spPr>
            <a:xfrm>
              <a:off x="35003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a:extLst>
                <a:ext uri="{FF2B5EF4-FFF2-40B4-BE49-F238E27FC236}">
                  <a16:creationId xmlns:a16="http://schemas.microsoft.com/office/drawing/2014/main" id="{B920E57A-2088-C34A-B377-F181F9D0631B}"/>
                </a:ext>
              </a:extLst>
            </p:cNvPr>
            <p:cNvSpPr>
              <a:spLocks noChangeAspect="1"/>
            </p:cNvSpPr>
            <p:nvPr/>
          </p:nvSpPr>
          <p:spPr>
            <a:xfrm>
              <a:off x="4249654" y="355585"/>
              <a:ext cx="864000" cy="86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143FD356-8012-7B42-83B0-2A314DBB6B1A}"/>
                </a:ext>
              </a:extLst>
            </p:cNvPr>
            <p:cNvSpPr txBox="1"/>
            <p:nvPr/>
          </p:nvSpPr>
          <p:spPr>
            <a:xfrm>
              <a:off x="3619834" y="520034"/>
              <a:ext cx="1468672" cy="646331"/>
            </a:xfrm>
            <a:prstGeom prst="rect">
              <a:avLst/>
            </a:prstGeom>
            <a:noFill/>
          </p:spPr>
          <p:txBody>
            <a:bodyPr wrap="none" rtlCol="0">
              <a:spAutoFit/>
            </a:bodyPr>
            <a:lstStyle/>
            <a:p>
              <a:pPr algn="ctr"/>
              <a:r>
                <a:rPr lang="ja-JP" altLang="en-US" sz="3600" b="1" spc="600">
                  <a:solidFill>
                    <a:schemeClr val="bg1"/>
                  </a:solidFill>
                </a:rPr>
                <a:t>答</a:t>
              </a:r>
              <a:r>
                <a:rPr lang="en-US" altLang="ja-JP" sz="3600" b="1" spc="600" dirty="0">
                  <a:solidFill>
                    <a:schemeClr val="bg1"/>
                  </a:solidFill>
                </a:rPr>
                <a:t> </a:t>
              </a:r>
              <a:r>
                <a:rPr lang="ja-JP" altLang="en-US" sz="3600" b="1" spc="600">
                  <a:solidFill>
                    <a:schemeClr val="bg1"/>
                  </a:solidFill>
                </a:rPr>
                <a:t>え</a:t>
              </a:r>
              <a:endParaRPr kumimoji="1" lang="ja-JP" altLang="en-US" sz="3600" b="1" spc="600" dirty="0">
                <a:solidFill>
                  <a:schemeClr val="bg1"/>
                </a:solidFill>
              </a:endParaRPr>
            </a:p>
          </p:txBody>
        </p:sp>
      </p:grpSp>
    </p:spTree>
    <p:extLst>
      <p:ext uri="{BB962C8B-B14F-4D97-AF65-F5344CB8AC3E}">
        <p14:creationId xmlns:p14="http://schemas.microsoft.com/office/powerpoint/2010/main" val="33206618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216310" y="443782"/>
            <a:ext cx="8711380" cy="1325563"/>
          </a:xfrm>
        </p:spPr>
        <p:txBody>
          <a:bodyPr/>
          <a:lstStyle>
            <a:lvl1pPr>
              <a:defRPr>
                <a:solidFill>
                  <a:schemeClr val="tx2"/>
                </a:solidFill>
              </a:defRPr>
            </a:lvl1pPr>
          </a:lstStyle>
          <a:p>
            <a:r>
              <a:rPr lang="ja-JP" altLang="en-US" dirty="0"/>
              <a:t>マスター タイトルの書式設定</a:t>
            </a:r>
            <a:endParaRPr lang="en-US" dirty="0"/>
          </a:p>
        </p:txBody>
      </p:sp>
      <p:sp>
        <p:nvSpPr>
          <p:cNvPr id="9"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EA0A10C-86A6-478D-B1E0-2522836BEE45}" type="datetime1">
              <a:rPr kumimoji="1" lang="ja-JP" altLang="en-US" smtClean="0"/>
              <a:t>2020/12/20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E23379D-B098-41A2-BD90-8F9EFF3A4534}" type="slidenum">
              <a:rPr kumimoji="1" lang="ja-JP" altLang="en-US" smtClean="0"/>
              <a:t>‹#›</a:t>
            </a:fld>
            <a:endParaRPr kumimoji="1" lang="ja-JP" altLang="en-US"/>
          </a:p>
        </p:txBody>
      </p:sp>
    </p:spTree>
    <p:extLst>
      <p:ext uri="{BB962C8B-B14F-4D97-AF65-F5344CB8AC3E}">
        <p14:creationId xmlns:p14="http://schemas.microsoft.com/office/powerpoint/2010/main" val="3448052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2" name="正方形/長方形 11"/>
          <p:cNvSpPr/>
          <p:nvPr userDrawn="1"/>
        </p:nvSpPr>
        <p:spPr>
          <a:xfrm>
            <a:off x="431800" y="6515"/>
            <a:ext cx="8280200" cy="1260000"/>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latin typeface="Arial"/>
              <a:ea typeface="メイリオ"/>
            </a:endParaRPr>
          </a:p>
        </p:txBody>
      </p:sp>
      <p:sp>
        <p:nvSpPr>
          <p:cNvPr id="13" name="Title 1"/>
          <p:cNvSpPr>
            <a:spLocks noGrp="1"/>
          </p:cNvSpPr>
          <p:nvPr>
            <p:ph type="title"/>
          </p:nvPr>
        </p:nvSpPr>
        <p:spPr>
          <a:xfrm>
            <a:off x="520700" y="50982"/>
            <a:ext cx="8102600" cy="1224000"/>
          </a:xfrm>
          <a:noFill/>
        </p:spPr>
        <p:txBody>
          <a:bodyPr tIns="180000">
            <a:normAutofit/>
          </a:bodyPr>
          <a:lstStyle>
            <a:lvl1pPr>
              <a:defRPr sz="4000">
                <a:solidFill>
                  <a:schemeClr val="tx2"/>
                </a:solidFill>
              </a:defRPr>
            </a:lvl1pPr>
          </a:lstStyle>
          <a:p>
            <a:r>
              <a:rPr lang="ja-JP" altLang="en-US"/>
              <a:t>マスター タイトルの書式設定</a:t>
            </a:r>
            <a:endParaRPr lang="en-US" dirty="0"/>
          </a:p>
        </p:txBody>
      </p:sp>
      <p:sp>
        <p:nvSpPr>
          <p:cNvPr id="15"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
        <p:nvSpPr>
          <p:cNvPr id="10" name="正方形/長方形 9">
            <a:extLst>
              <a:ext uri="{FF2B5EF4-FFF2-40B4-BE49-F238E27FC236}">
                <a16:creationId xmlns:a16="http://schemas.microsoft.com/office/drawing/2014/main" id="{8DECF42F-B0B6-F64C-B9B7-F488CC9EBC9A}"/>
              </a:ext>
            </a:extLst>
          </p:cNvPr>
          <p:cNvSpPr/>
          <p:nvPr userDrawn="1"/>
        </p:nvSpPr>
        <p:spPr>
          <a:xfrm>
            <a:off x="8712000" y="6515"/>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1" name="正方形/長方形 10">
            <a:extLst>
              <a:ext uri="{FF2B5EF4-FFF2-40B4-BE49-F238E27FC236}">
                <a16:creationId xmlns:a16="http://schemas.microsoft.com/office/drawing/2014/main" id="{E98A11A8-6AE0-EF41-A18E-75E4A6CE61CF}"/>
              </a:ext>
            </a:extLst>
          </p:cNvPr>
          <p:cNvSpPr/>
          <p:nvPr userDrawn="1"/>
        </p:nvSpPr>
        <p:spPr>
          <a:xfrm>
            <a:off x="8712000" y="1014048"/>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4" name="正方形/長方形 13">
            <a:extLst>
              <a:ext uri="{FF2B5EF4-FFF2-40B4-BE49-F238E27FC236}">
                <a16:creationId xmlns:a16="http://schemas.microsoft.com/office/drawing/2014/main" id="{EA59254D-756E-EC42-82FB-2374D66B57FC}"/>
              </a:ext>
            </a:extLst>
          </p:cNvPr>
          <p:cNvSpPr/>
          <p:nvPr userDrawn="1"/>
        </p:nvSpPr>
        <p:spPr>
          <a:xfrm>
            <a:off x="8712000" y="510281"/>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6" name="正方形/長方形 15">
            <a:extLst>
              <a:ext uri="{FF2B5EF4-FFF2-40B4-BE49-F238E27FC236}">
                <a16:creationId xmlns:a16="http://schemas.microsoft.com/office/drawing/2014/main" id="{6365DA07-753D-5644-94DB-5FA4796F4942}"/>
              </a:ext>
            </a:extLst>
          </p:cNvPr>
          <p:cNvSpPr/>
          <p:nvPr userDrawn="1"/>
        </p:nvSpPr>
        <p:spPr>
          <a:xfrm>
            <a:off x="-200" y="6515"/>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7" name="正方形/長方形 16">
            <a:extLst>
              <a:ext uri="{FF2B5EF4-FFF2-40B4-BE49-F238E27FC236}">
                <a16:creationId xmlns:a16="http://schemas.microsoft.com/office/drawing/2014/main" id="{AB20A3F2-7F72-0847-B7EE-B63B05CE1E5B}"/>
              </a:ext>
            </a:extLst>
          </p:cNvPr>
          <p:cNvSpPr/>
          <p:nvPr userDrawn="1"/>
        </p:nvSpPr>
        <p:spPr>
          <a:xfrm>
            <a:off x="-200" y="1014048"/>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18" name="正方形/長方形 17">
            <a:extLst>
              <a:ext uri="{FF2B5EF4-FFF2-40B4-BE49-F238E27FC236}">
                <a16:creationId xmlns:a16="http://schemas.microsoft.com/office/drawing/2014/main" id="{688D2002-7E12-E54C-95DE-C13787F34385}"/>
              </a:ext>
            </a:extLst>
          </p:cNvPr>
          <p:cNvSpPr/>
          <p:nvPr userDrawn="1"/>
        </p:nvSpPr>
        <p:spPr>
          <a:xfrm>
            <a:off x="-200" y="510281"/>
            <a:ext cx="432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3E1E5A76-D5D4-0247-889E-7AF54C57C00D}"/>
              </a:ext>
            </a:extLst>
          </p:cNvPr>
          <p:cNvSpPr/>
          <p:nvPr userDrawn="1"/>
        </p:nvSpPr>
        <p:spPr>
          <a:xfrm>
            <a:off x="0" y="0"/>
            <a:ext cx="9144000" cy="698765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pic>
        <p:nvPicPr>
          <p:cNvPr id="5" name="図 4" descr="hosya.png">
            <a:extLst>
              <a:ext uri="{FF2B5EF4-FFF2-40B4-BE49-F238E27FC236}">
                <a16:creationId xmlns:a16="http://schemas.microsoft.com/office/drawing/2014/main" id="{E41986C1-3ECA-BD4F-B23B-7BA185CC0A95}"/>
              </a:ext>
            </a:extLst>
          </p:cNvPr>
          <p:cNvPicPr>
            <a:picLocks noChangeAspect="1"/>
          </p:cNvPicPr>
          <p:nvPr userDrawn="1"/>
        </p:nvPicPr>
        <p:blipFill>
          <a:blip r:embed="rId2">
            <a:alphaModFix amt="50000"/>
          </a:blip>
          <a:stretch>
            <a:fillRect/>
          </a:stretch>
        </p:blipFill>
        <p:spPr>
          <a:xfrm>
            <a:off x="-641445" y="150125"/>
            <a:ext cx="10563237" cy="6715573"/>
          </a:xfrm>
          <a:prstGeom prst="rect">
            <a:avLst/>
          </a:prstGeom>
        </p:spPr>
      </p:pic>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
        <p:nvSpPr>
          <p:cNvPr id="13" name="Title 1">
            <a:extLst>
              <a:ext uri="{FF2B5EF4-FFF2-40B4-BE49-F238E27FC236}">
                <a16:creationId xmlns:a16="http://schemas.microsoft.com/office/drawing/2014/main" id="{E6C34F1E-9512-1442-9A36-CA39FC554346}"/>
              </a:ext>
            </a:extLst>
          </p:cNvPr>
          <p:cNvSpPr>
            <a:spLocks noGrp="1"/>
          </p:cNvSpPr>
          <p:nvPr>
            <p:ph type="title"/>
          </p:nvPr>
        </p:nvSpPr>
        <p:spPr>
          <a:xfrm>
            <a:off x="162000" y="365126"/>
            <a:ext cx="8820000" cy="1325563"/>
          </a:xfrm>
        </p:spPr>
        <p:txBody>
          <a:bodyPr/>
          <a:lstStyle>
            <a:lvl1pPr algn="ctr">
              <a:defRPr b="1">
                <a:solidFill>
                  <a:schemeClr val="bg1"/>
                </a:solidFill>
              </a:defRPr>
            </a:lvl1pPr>
          </a:lstStyle>
          <a:p>
            <a:r>
              <a:rPr lang="ja-JP" altLang="en-US" dirty="0"/>
              <a:t>マスター タイトルの書式設定</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2" name="Title 1"/>
          <p:cNvSpPr>
            <a:spLocks noGrp="1"/>
          </p:cNvSpPr>
          <p:nvPr>
            <p:ph type="title"/>
          </p:nvPr>
        </p:nvSpPr>
        <p:spPr>
          <a:xfrm>
            <a:off x="924232" y="2045111"/>
            <a:ext cx="7295536" cy="2767778"/>
          </a:xfrm>
          <a:effectLst/>
        </p:spPr>
        <p:txBody>
          <a:bodyPr>
            <a:noAutofit/>
          </a:bodyPr>
          <a:lstStyle>
            <a:lvl1pPr algn="ctr">
              <a:lnSpc>
                <a:spcPct val="110000"/>
              </a:lnSpc>
              <a:defRPr sz="6600" b="1">
                <a:solidFill>
                  <a:schemeClr val="bg1"/>
                </a:solidFill>
              </a:defRPr>
            </a:lvl1pPr>
          </a:lstStyle>
          <a:p>
            <a:r>
              <a:rPr lang="ja-JP" altLang="en-US"/>
              <a:t>マスター タイトルの書式設定</a:t>
            </a:r>
            <a:endParaRPr lang="en-US" dirty="0"/>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58" name="グループ化 57">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253A7A51-11D5-4144-ACBB-17C76B157E9D}"/>
              </a:ext>
            </a:extLst>
          </p:cNvPr>
          <p:cNvGrpSpPr/>
          <p:nvPr userDrawn="1"/>
        </p:nvGrpSpPr>
        <p:grpSpPr>
          <a:xfrm>
            <a:off x="8856000" y="1"/>
            <a:ext cx="288000" cy="6864153"/>
            <a:chOff x="-200" y="-6153"/>
            <a:chExt cx="288000" cy="6864153"/>
          </a:xfrm>
        </p:grpSpPr>
        <p:sp>
          <p:nvSpPr>
            <p:cNvPr id="74" name="正方形/長方形 73">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3" name="グループ化 32">
            <a:extLst>
              <a:ext uri="{FF2B5EF4-FFF2-40B4-BE49-F238E27FC236}">
                <a16:creationId xmlns:a16="http://schemas.microsoft.com/office/drawing/2014/main" id="{4F81E093-4325-6941-BDDB-565D17AE00A6}"/>
              </a:ext>
            </a:extLst>
          </p:cNvPr>
          <p:cNvGrpSpPr/>
          <p:nvPr userDrawn="1"/>
        </p:nvGrpSpPr>
        <p:grpSpPr>
          <a:xfrm>
            <a:off x="-200" y="-6153"/>
            <a:ext cx="288000" cy="6864153"/>
            <a:chOff x="-200" y="-6153"/>
            <a:chExt cx="288000" cy="6864153"/>
          </a:xfrm>
        </p:grpSpPr>
        <p:sp>
          <p:nvSpPr>
            <p:cNvPr id="34" name="正方形/長方形 33">
              <a:extLst>
                <a:ext uri="{FF2B5EF4-FFF2-40B4-BE49-F238E27FC236}">
                  <a16:creationId xmlns:a16="http://schemas.microsoft.com/office/drawing/2014/main" id="{6DF71D5D-9577-6D49-86AA-AA5CAFEFB83D}"/>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5" name="正方形/長方形 34">
              <a:extLst>
                <a:ext uri="{FF2B5EF4-FFF2-40B4-BE49-F238E27FC236}">
                  <a16:creationId xmlns:a16="http://schemas.microsoft.com/office/drawing/2014/main" id="{19483580-53AB-274C-A288-ACEB7BD23CE3}"/>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6" name="正方形/長方形 35">
              <a:extLst>
                <a:ext uri="{FF2B5EF4-FFF2-40B4-BE49-F238E27FC236}">
                  <a16:creationId xmlns:a16="http://schemas.microsoft.com/office/drawing/2014/main" id="{57278A5E-545B-8444-8F0F-316D312010EC}"/>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9C789A54-D7A0-8F49-874C-37A0925D34EC}"/>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2CEF481A-EE7B-894B-A6B8-DF0280CA4F53}"/>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99244336-20A9-A84B-9EBE-6C73D4F354B1}"/>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EC14C84C-07E0-C143-8365-80E090928AEF}"/>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01B5F516-075A-134A-8FF3-171505C20E38}"/>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14BB5F3D-7F9C-3644-B425-7975EB38247A}"/>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3" name="正方形/長方形 72">
              <a:extLst>
                <a:ext uri="{FF2B5EF4-FFF2-40B4-BE49-F238E27FC236}">
                  <a16:creationId xmlns:a16="http://schemas.microsoft.com/office/drawing/2014/main" id="{C8C2936F-215E-AA46-96A4-DB638126A7B7}"/>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4" name="正方形/長方形 73">
              <a:extLst>
                <a:ext uri="{FF2B5EF4-FFF2-40B4-BE49-F238E27FC236}">
                  <a16:creationId xmlns:a16="http://schemas.microsoft.com/office/drawing/2014/main" id="{CAC26EBE-A70A-0440-9595-D64E11D92E33}"/>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A33E2906-C7C2-9D48-8389-BD4EB6925251}"/>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20190BDB-F7AD-9948-8D01-B50D27725453}"/>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3A115577-AA97-9C43-BD5B-6CE6EC99F692}"/>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8" name="グループ化 77">
            <a:extLst>
              <a:ext uri="{FF2B5EF4-FFF2-40B4-BE49-F238E27FC236}">
                <a16:creationId xmlns:a16="http://schemas.microsoft.com/office/drawing/2014/main" id="{908143AE-8A71-CF45-9D5A-008010470DBD}"/>
              </a:ext>
            </a:extLst>
          </p:cNvPr>
          <p:cNvGrpSpPr/>
          <p:nvPr userDrawn="1"/>
        </p:nvGrpSpPr>
        <p:grpSpPr>
          <a:xfrm>
            <a:off x="8851700" y="-6153"/>
            <a:ext cx="288000" cy="6864153"/>
            <a:chOff x="-200" y="-6153"/>
            <a:chExt cx="288000" cy="6864153"/>
          </a:xfrm>
        </p:grpSpPr>
        <p:sp>
          <p:nvSpPr>
            <p:cNvPr id="79" name="正方形/長方形 78">
              <a:extLst>
                <a:ext uri="{FF2B5EF4-FFF2-40B4-BE49-F238E27FC236}">
                  <a16:creationId xmlns:a16="http://schemas.microsoft.com/office/drawing/2014/main" id="{EA2CC7EA-0C28-5741-99AD-2EFB7D4D7D0D}"/>
                </a:ext>
              </a:extLst>
            </p:cNvPr>
            <p:cNvSpPr/>
            <p:nvPr userDrawn="1"/>
          </p:nvSpPr>
          <p:spPr>
            <a:xfrm>
              <a:off x="-200" y="50247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FC34E537-0DBD-BA48-B2CB-10B3DD05A1EE}"/>
                </a:ext>
              </a:extLst>
            </p:cNvPr>
            <p:cNvSpPr/>
            <p:nvPr userDrawn="1"/>
          </p:nvSpPr>
          <p:spPr>
            <a:xfrm>
              <a:off x="-200" y="1519728"/>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7CD5A80D-2194-4947-9DD3-358F039653C2}"/>
                </a:ext>
              </a:extLst>
            </p:cNvPr>
            <p:cNvSpPr/>
            <p:nvPr userDrawn="1"/>
          </p:nvSpPr>
          <p:spPr>
            <a:xfrm>
              <a:off x="-200" y="101110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1D30855F-018F-2B41-B313-4BF75DEF9A68}"/>
                </a:ext>
              </a:extLst>
            </p:cNvPr>
            <p:cNvSpPr/>
            <p:nvPr userDrawn="1"/>
          </p:nvSpPr>
          <p:spPr>
            <a:xfrm>
              <a:off x="-200" y="2028355"/>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B0A4D6C7-BBD4-A345-BF37-8436EB290DE2}"/>
                </a:ext>
              </a:extLst>
            </p:cNvPr>
            <p:cNvSpPr/>
            <p:nvPr userDrawn="1"/>
          </p:nvSpPr>
          <p:spPr>
            <a:xfrm>
              <a:off x="-200" y="3045609"/>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E492E13A-D58D-FA4F-ACC0-569E91F535B9}"/>
                </a:ext>
              </a:extLst>
            </p:cNvPr>
            <p:cNvSpPr/>
            <p:nvPr userDrawn="1"/>
          </p:nvSpPr>
          <p:spPr>
            <a:xfrm>
              <a:off x="-200" y="2536982"/>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4C2A6C5A-BCE3-F44E-8088-EB1026E8CEDE}"/>
                </a:ext>
              </a:extLst>
            </p:cNvPr>
            <p:cNvSpPr/>
            <p:nvPr userDrawn="1"/>
          </p:nvSpPr>
          <p:spPr>
            <a:xfrm>
              <a:off x="-200" y="3554236"/>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E4F5F20D-026C-8143-B180-91831F1065FC}"/>
                </a:ext>
              </a:extLst>
            </p:cNvPr>
            <p:cNvSpPr/>
            <p:nvPr userDrawn="1"/>
          </p:nvSpPr>
          <p:spPr>
            <a:xfrm>
              <a:off x="-200" y="457149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F544F58-6D25-FA41-8316-3524EADAC7B6}"/>
                </a:ext>
              </a:extLst>
            </p:cNvPr>
            <p:cNvSpPr/>
            <p:nvPr userDrawn="1"/>
          </p:nvSpPr>
          <p:spPr>
            <a:xfrm>
              <a:off x="-200" y="406286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8" name="正方形/長方形 87">
              <a:extLst>
                <a:ext uri="{FF2B5EF4-FFF2-40B4-BE49-F238E27FC236}">
                  <a16:creationId xmlns:a16="http://schemas.microsoft.com/office/drawing/2014/main" id="{5E2B1E95-30A9-4F43-93A3-6D30E218FB76}"/>
                </a:ext>
              </a:extLst>
            </p:cNvPr>
            <p:cNvSpPr/>
            <p:nvPr userDrawn="1"/>
          </p:nvSpPr>
          <p:spPr>
            <a:xfrm>
              <a:off x="-200" y="5080117"/>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9" name="正方形/長方形 88">
              <a:extLst>
                <a:ext uri="{FF2B5EF4-FFF2-40B4-BE49-F238E27FC236}">
                  <a16:creationId xmlns:a16="http://schemas.microsoft.com/office/drawing/2014/main" id="{1C2FFE7F-CA7C-CD46-98A3-520098536345}"/>
                </a:ext>
              </a:extLst>
            </p:cNvPr>
            <p:cNvSpPr/>
            <p:nvPr userDrawn="1"/>
          </p:nvSpPr>
          <p:spPr>
            <a:xfrm>
              <a:off x="-200" y="6097371"/>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0" name="正方形/長方形 89">
              <a:extLst>
                <a:ext uri="{FF2B5EF4-FFF2-40B4-BE49-F238E27FC236}">
                  <a16:creationId xmlns:a16="http://schemas.microsoft.com/office/drawing/2014/main" id="{BD5CF884-9792-8D4C-8D64-AF009B61BF34}"/>
                </a:ext>
              </a:extLst>
            </p:cNvPr>
            <p:cNvSpPr/>
            <p:nvPr userDrawn="1"/>
          </p:nvSpPr>
          <p:spPr>
            <a:xfrm>
              <a:off x="-200" y="5588744"/>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1" name="正方形/長方形 90">
              <a:extLst>
                <a:ext uri="{FF2B5EF4-FFF2-40B4-BE49-F238E27FC236}">
                  <a16:creationId xmlns:a16="http://schemas.microsoft.com/office/drawing/2014/main" id="{61D2A92D-1D62-4A4D-AAAE-34E186247859}"/>
                </a:ext>
              </a:extLst>
            </p:cNvPr>
            <p:cNvSpPr/>
            <p:nvPr userDrawn="1"/>
          </p:nvSpPr>
          <p:spPr>
            <a:xfrm>
              <a:off x="-200" y="6606000"/>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2" name="正方形/長方形 91">
              <a:extLst>
                <a:ext uri="{FF2B5EF4-FFF2-40B4-BE49-F238E27FC236}">
                  <a16:creationId xmlns:a16="http://schemas.microsoft.com/office/drawing/2014/main" id="{B0D19013-28C6-7443-A2EB-2E0D0BB2AB4A}"/>
                </a:ext>
              </a:extLst>
            </p:cNvPr>
            <p:cNvSpPr/>
            <p:nvPr userDrawn="1"/>
          </p:nvSpPr>
          <p:spPr>
            <a:xfrm>
              <a:off x="-200" y="-6153"/>
              <a:ext cx="288000" cy="2520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タイトルとコンテンツ">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userDrawn="1"/>
        </p:nvSpPr>
        <p:spPr>
          <a:xfrm>
            <a:off x="287800" y="0"/>
            <a:ext cx="8568200" cy="685799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2" name="Title 1"/>
          <p:cNvSpPr>
            <a:spLocks noGrp="1"/>
          </p:cNvSpPr>
          <p:nvPr>
            <p:ph type="title"/>
          </p:nvPr>
        </p:nvSpPr>
        <p:spPr>
          <a:xfrm>
            <a:off x="924232" y="2504520"/>
            <a:ext cx="7295536" cy="2767778"/>
          </a:xfrm>
          <a:effectLst/>
        </p:spPr>
        <p:txBody>
          <a:bodyPr anchor="t">
            <a:noAutofit/>
          </a:bodyPr>
          <a:lstStyle>
            <a:lvl1pPr algn="ctr">
              <a:lnSpc>
                <a:spcPct val="110000"/>
              </a:lnSpc>
              <a:defRPr sz="8000" b="1">
                <a:solidFill>
                  <a:schemeClr val="bg1"/>
                </a:solidFill>
              </a:defRPr>
            </a:lvl1pPr>
          </a:lstStyle>
          <a:p>
            <a:r>
              <a:rPr lang="ja-JP" altLang="en-US"/>
              <a:t>マスター タイトルの書式設定</a:t>
            </a:r>
            <a:endParaRPr lang="en-US" dirty="0"/>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grpSp>
        <p:nvGrpSpPr>
          <p:cNvPr id="58" name="グループ化 57">
            <a:extLst>
              <a:ext uri="{FF2B5EF4-FFF2-40B4-BE49-F238E27FC236}">
                <a16:creationId xmlns:a16="http://schemas.microsoft.com/office/drawing/2014/main" id="{253A7A51-11D5-4144-ACBB-17C76B157E9D}"/>
              </a:ext>
            </a:extLst>
          </p:cNvPr>
          <p:cNvGrpSpPr/>
          <p:nvPr userDrawn="1"/>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0" name="正方形/長方形 59">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1" name="正方形/長方形 60">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2" name="正方形/長方形 61">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3" name="正方形/長方形 62">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4" name="正方形/長方形 63">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5" name="正方形/長方形 64">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6" name="正方形/長方形 65">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7" name="正方形/長方形 66">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3" name="グループ化 72">
            <a:extLst>
              <a:ext uri="{FF2B5EF4-FFF2-40B4-BE49-F238E27FC236}">
                <a16:creationId xmlns:a16="http://schemas.microsoft.com/office/drawing/2014/main" id="{253A7A51-11D5-4144-ACBB-17C76B157E9D}"/>
              </a:ext>
            </a:extLst>
          </p:cNvPr>
          <p:cNvGrpSpPr/>
          <p:nvPr userDrawn="1"/>
        </p:nvGrpSpPr>
        <p:grpSpPr>
          <a:xfrm>
            <a:off x="8856000" y="1"/>
            <a:ext cx="288000" cy="6864153"/>
            <a:chOff x="-200" y="-6153"/>
            <a:chExt cx="288000" cy="6864153"/>
          </a:xfrm>
        </p:grpSpPr>
        <p:sp>
          <p:nvSpPr>
            <p:cNvPr id="74" name="正方形/長方形 73">
              <a:extLst>
                <a:ext uri="{FF2B5EF4-FFF2-40B4-BE49-F238E27FC236}">
                  <a16:creationId xmlns:a16="http://schemas.microsoft.com/office/drawing/2014/main" id="{91DC1038-B2A8-8C48-A22A-8E768A1B4CF1}"/>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213E4F25-999A-474B-B970-4D5B2B1D3D2C}"/>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48DD38CB-FDAA-4845-9F61-ABCFB24C3157}"/>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2A0DEBBE-4AC8-AF49-B9C0-D9F46280DE6B}"/>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8" name="正方形/長方形 77">
              <a:extLst>
                <a:ext uri="{FF2B5EF4-FFF2-40B4-BE49-F238E27FC236}">
                  <a16:creationId xmlns:a16="http://schemas.microsoft.com/office/drawing/2014/main" id="{1156F044-96C0-A74A-8B09-EF9405BA8B9E}"/>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9" name="正方形/長方形 78">
              <a:extLst>
                <a:ext uri="{FF2B5EF4-FFF2-40B4-BE49-F238E27FC236}">
                  <a16:creationId xmlns:a16="http://schemas.microsoft.com/office/drawing/2014/main" id="{CA8BEE41-9DCA-0440-8E21-6963BD371541}"/>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0F6C5BA8-0C10-434C-BB7D-3D623A83CC7A}"/>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D061FE70-722F-F844-BB98-7E53B6D92120}"/>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FC697036-2D20-3B48-9BA2-F1F5DB04A9A3}"/>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1BFF5DE4-465F-D24B-8804-5A4669DB3826}"/>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432C0C2F-3D51-3148-BA20-6B5D67560096}"/>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FA7AB883-C5DD-BC4E-AB48-AAAD1A28EFF4}"/>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9662AF81-34DC-9649-BE39-D557F90B54B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2851E928-0B5A-0E49-A2CA-0776764ADECF}"/>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3" name="グループ化 2">
            <a:extLst>
              <a:ext uri="{FF2B5EF4-FFF2-40B4-BE49-F238E27FC236}">
                <a16:creationId xmlns:a16="http://schemas.microsoft.com/office/drawing/2014/main" id="{A9C5C4EA-F33C-5345-A175-1DEFA5108B69}"/>
              </a:ext>
            </a:extLst>
          </p:cNvPr>
          <p:cNvGrpSpPr/>
          <p:nvPr userDrawn="1"/>
        </p:nvGrpSpPr>
        <p:grpSpPr>
          <a:xfrm>
            <a:off x="2912400" y="1205926"/>
            <a:ext cx="3319201" cy="900001"/>
            <a:chOff x="2912299" y="149201"/>
            <a:chExt cx="3319201" cy="900001"/>
          </a:xfrm>
        </p:grpSpPr>
        <p:sp>
          <p:nvSpPr>
            <p:cNvPr id="37" name="正方形/長方形 36">
              <a:extLst>
                <a:ext uri="{FF2B5EF4-FFF2-40B4-BE49-F238E27FC236}">
                  <a16:creationId xmlns:a16="http://schemas.microsoft.com/office/drawing/2014/main" id="{4D9BA913-5E02-D045-B121-1A9E012988B9}"/>
                </a:ext>
              </a:extLst>
            </p:cNvPr>
            <p:cNvSpPr/>
            <p:nvPr/>
          </p:nvSpPr>
          <p:spPr>
            <a:xfrm>
              <a:off x="2912301" y="149201"/>
              <a:ext cx="3319000" cy="9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400" b="1">
                  <a:solidFill>
                    <a:schemeClr val="tx2"/>
                  </a:solidFill>
                </a:rPr>
                <a:t>１時間目</a:t>
              </a:r>
            </a:p>
          </p:txBody>
        </p:sp>
        <p:sp>
          <p:nvSpPr>
            <p:cNvPr id="38" name="三角形 37">
              <a:extLst>
                <a:ext uri="{FF2B5EF4-FFF2-40B4-BE49-F238E27FC236}">
                  <a16:creationId xmlns:a16="http://schemas.microsoft.com/office/drawing/2014/main" id="{BED6FEC2-5367-C64D-B87D-AF9CA06B27A9}"/>
                </a:ext>
              </a:extLst>
            </p:cNvPr>
            <p:cNvSpPr/>
            <p:nvPr/>
          </p:nvSpPr>
          <p:spPr>
            <a:xfrm rot="5400000">
              <a:off x="2585795" y="475706"/>
              <a:ext cx="900000" cy="24699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三角形 38">
              <a:extLst>
                <a:ext uri="{FF2B5EF4-FFF2-40B4-BE49-F238E27FC236}">
                  <a16:creationId xmlns:a16="http://schemas.microsoft.com/office/drawing/2014/main" id="{18362795-43CC-694B-94A1-BC4670E3B0EA}"/>
                </a:ext>
              </a:extLst>
            </p:cNvPr>
            <p:cNvSpPr/>
            <p:nvPr/>
          </p:nvSpPr>
          <p:spPr>
            <a:xfrm rot="16200000">
              <a:off x="5658005" y="475706"/>
              <a:ext cx="900000" cy="24699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88954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タイトルとコンテンツ">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622916" y="6313541"/>
            <a:ext cx="2057400" cy="365125"/>
          </a:xfrm>
        </p:spPr>
        <p:txBody>
          <a:bodyPr/>
          <a:lstStyle>
            <a:lvl1pPr>
              <a:defRPr>
                <a:solidFill>
                  <a:schemeClr val="tx1"/>
                </a:solidFill>
              </a:defRPr>
            </a:lvl1pPr>
          </a:lstStyle>
          <a:p>
            <a:fld id="{61AAA30B-0EA0-A245-8576-0F101DEF2AA9}" type="slidenum">
              <a:rPr lang="ja-JP" altLang="en-US" smtClean="0"/>
              <a:pPr/>
              <a:t>‹#›</a:t>
            </a:fld>
            <a:endParaRPr lang="ja-JP" altLang="en-US" dirty="0"/>
          </a:p>
        </p:txBody>
      </p:sp>
      <p:grpSp>
        <p:nvGrpSpPr>
          <p:cNvPr id="33" name="グループ化 32">
            <a:extLst>
              <a:ext uri="{FF2B5EF4-FFF2-40B4-BE49-F238E27FC236}">
                <a16:creationId xmlns:a16="http://schemas.microsoft.com/office/drawing/2014/main" id="{015A07D4-054F-8C40-92DF-48846C1D3434}"/>
              </a:ext>
            </a:extLst>
          </p:cNvPr>
          <p:cNvGrpSpPr/>
          <p:nvPr userDrawn="1"/>
        </p:nvGrpSpPr>
        <p:grpSpPr>
          <a:xfrm>
            <a:off x="-200" y="-6153"/>
            <a:ext cx="288000" cy="6864153"/>
            <a:chOff x="-200" y="-6153"/>
            <a:chExt cx="288000" cy="6864153"/>
          </a:xfrm>
        </p:grpSpPr>
        <p:sp>
          <p:nvSpPr>
            <p:cNvPr id="34" name="正方形/長方形 33">
              <a:extLst>
                <a:ext uri="{FF2B5EF4-FFF2-40B4-BE49-F238E27FC236}">
                  <a16:creationId xmlns:a16="http://schemas.microsoft.com/office/drawing/2014/main" id="{E708A8DB-7ED5-EE40-B8F9-C7EEB6407BD4}"/>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5" name="正方形/長方形 34">
              <a:extLst>
                <a:ext uri="{FF2B5EF4-FFF2-40B4-BE49-F238E27FC236}">
                  <a16:creationId xmlns:a16="http://schemas.microsoft.com/office/drawing/2014/main" id="{03775C0D-8D30-A84D-87E0-2A0BBB446824}"/>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6" name="正方形/長方形 35">
              <a:extLst>
                <a:ext uri="{FF2B5EF4-FFF2-40B4-BE49-F238E27FC236}">
                  <a16:creationId xmlns:a16="http://schemas.microsoft.com/office/drawing/2014/main" id="{14D4C4C6-6215-804D-BB17-41516AE547F0}"/>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37" name="正方形/長方形 36">
              <a:extLst>
                <a:ext uri="{FF2B5EF4-FFF2-40B4-BE49-F238E27FC236}">
                  <a16:creationId xmlns:a16="http://schemas.microsoft.com/office/drawing/2014/main" id="{8C926E78-1295-0946-8F58-9D3127D1E7BA}"/>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8" name="正方形/長方形 67">
              <a:extLst>
                <a:ext uri="{FF2B5EF4-FFF2-40B4-BE49-F238E27FC236}">
                  <a16:creationId xmlns:a16="http://schemas.microsoft.com/office/drawing/2014/main" id="{A35A9581-9D3B-D041-95E3-0533A93206EC}"/>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69" name="正方形/長方形 68">
              <a:extLst>
                <a:ext uri="{FF2B5EF4-FFF2-40B4-BE49-F238E27FC236}">
                  <a16:creationId xmlns:a16="http://schemas.microsoft.com/office/drawing/2014/main" id="{4950E765-4586-8D40-9A95-12AD60ED2A8F}"/>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0" name="正方形/長方形 69">
              <a:extLst>
                <a:ext uri="{FF2B5EF4-FFF2-40B4-BE49-F238E27FC236}">
                  <a16:creationId xmlns:a16="http://schemas.microsoft.com/office/drawing/2014/main" id="{88BE4084-9B37-A24F-9985-CF322B99F57B}"/>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1" name="正方形/長方形 70">
              <a:extLst>
                <a:ext uri="{FF2B5EF4-FFF2-40B4-BE49-F238E27FC236}">
                  <a16:creationId xmlns:a16="http://schemas.microsoft.com/office/drawing/2014/main" id="{51CEC4A5-EF0C-8B4C-8BE5-A355C96ED518}"/>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2" name="正方形/長方形 71">
              <a:extLst>
                <a:ext uri="{FF2B5EF4-FFF2-40B4-BE49-F238E27FC236}">
                  <a16:creationId xmlns:a16="http://schemas.microsoft.com/office/drawing/2014/main" id="{6478B709-F232-2E43-83D3-03D25330B51C}"/>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3" name="正方形/長方形 72">
              <a:extLst>
                <a:ext uri="{FF2B5EF4-FFF2-40B4-BE49-F238E27FC236}">
                  <a16:creationId xmlns:a16="http://schemas.microsoft.com/office/drawing/2014/main" id="{B61F104F-5DD0-E448-8941-9460D4CDC7AF}"/>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4" name="正方形/長方形 73">
              <a:extLst>
                <a:ext uri="{FF2B5EF4-FFF2-40B4-BE49-F238E27FC236}">
                  <a16:creationId xmlns:a16="http://schemas.microsoft.com/office/drawing/2014/main" id="{DAF8578A-204C-DD49-9D9F-A2C8D702A660}"/>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5" name="正方形/長方形 74">
              <a:extLst>
                <a:ext uri="{FF2B5EF4-FFF2-40B4-BE49-F238E27FC236}">
                  <a16:creationId xmlns:a16="http://schemas.microsoft.com/office/drawing/2014/main" id="{4635CBC0-0494-4248-9F84-C1A893B2B1A5}"/>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6" name="正方形/長方形 75">
              <a:extLst>
                <a:ext uri="{FF2B5EF4-FFF2-40B4-BE49-F238E27FC236}">
                  <a16:creationId xmlns:a16="http://schemas.microsoft.com/office/drawing/2014/main" id="{1917CAC9-12FF-A945-93BD-89EB311C4DE8}"/>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77" name="正方形/長方形 76">
              <a:extLst>
                <a:ext uri="{FF2B5EF4-FFF2-40B4-BE49-F238E27FC236}">
                  <a16:creationId xmlns:a16="http://schemas.microsoft.com/office/drawing/2014/main" id="{E4F74883-D7A8-9448-B74B-CECACC27D73E}"/>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grpSp>
        <p:nvGrpSpPr>
          <p:cNvPr id="78" name="グループ化 77">
            <a:extLst>
              <a:ext uri="{FF2B5EF4-FFF2-40B4-BE49-F238E27FC236}">
                <a16:creationId xmlns:a16="http://schemas.microsoft.com/office/drawing/2014/main" id="{63265130-D650-6448-A00D-070BD76AF15C}"/>
              </a:ext>
            </a:extLst>
          </p:cNvPr>
          <p:cNvGrpSpPr/>
          <p:nvPr userDrawn="1"/>
        </p:nvGrpSpPr>
        <p:grpSpPr>
          <a:xfrm>
            <a:off x="8856000" y="1"/>
            <a:ext cx="288000" cy="6864153"/>
            <a:chOff x="-200" y="-6153"/>
            <a:chExt cx="288000" cy="6864153"/>
          </a:xfrm>
        </p:grpSpPr>
        <p:sp>
          <p:nvSpPr>
            <p:cNvPr id="79" name="正方形/長方形 78">
              <a:extLst>
                <a:ext uri="{FF2B5EF4-FFF2-40B4-BE49-F238E27FC236}">
                  <a16:creationId xmlns:a16="http://schemas.microsoft.com/office/drawing/2014/main" id="{1D76FDE3-1966-8C42-AB6F-ADC388A5A437}"/>
                </a:ext>
              </a:extLst>
            </p:cNvPr>
            <p:cNvSpPr/>
            <p:nvPr userDrawn="1"/>
          </p:nvSpPr>
          <p:spPr>
            <a:xfrm>
              <a:off x="-200" y="50247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0" name="正方形/長方形 79">
              <a:extLst>
                <a:ext uri="{FF2B5EF4-FFF2-40B4-BE49-F238E27FC236}">
                  <a16:creationId xmlns:a16="http://schemas.microsoft.com/office/drawing/2014/main" id="{9468B504-9CE4-9743-AE65-2E6FD9F7D532}"/>
                </a:ext>
              </a:extLst>
            </p:cNvPr>
            <p:cNvSpPr/>
            <p:nvPr userDrawn="1"/>
          </p:nvSpPr>
          <p:spPr>
            <a:xfrm>
              <a:off x="-200" y="1519728"/>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1" name="正方形/長方形 80">
              <a:extLst>
                <a:ext uri="{FF2B5EF4-FFF2-40B4-BE49-F238E27FC236}">
                  <a16:creationId xmlns:a16="http://schemas.microsoft.com/office/drawing/2014/main" id="{4AA3CE4F-208F-3A42-8974-D0DD29BEFFCC}"/>
                </a:ext>
              </a:extLst>
            </p:cNvPr>
            <p:cNvSpPr/>
            <p:nvPr userDrawn="1"/>
          </p:nvSpPr>
          <p:spPr>
            <a:xfrm>
              <a:off x="-200" y="101110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2" name="正方形/長方形 81">
              <a:extLst>
                <a:ext uri="{FF2B5EF4-FFF2-40B4-BE49-F238E27FC236}">
                  <a16:creationId xmlns:a16="http://schemas.microsoft.com/office/drawing/2014/main" id="{BA0F8780-81D1-CF45-9BBF-2225F86FA2C1}"/>
                </a:ext>
              </a:extLst>
            </p:cNvPr>
            <p:cNvSpPr/>
            <p:nvPr userDrawn="1"/>
          </p:nvSpPr>
          <p:spPr>
            <a:xfrm>
              <a:off x="-200" y="2028355"/>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3" name="正方形/長方形 82">
              <a:extLst>
                <a:ext uri="{FF2B5EF4-FFF2-40B4-BE49-F238E27FC236}">
                  <a16:creationId xmlns:a16="http://schemas.microsoft.com/office/drawing/2014/main" id="{EAD797F2-9925-6F4F-8ED2-E99B1FA0E9B4}"/>
                </a:ext>
              </a:extLst>
            </p:cNvPr>
            <p:cNvSpPr/>
            <p:nvPr userDrawn="1"/>
          </p:nvSpPr>
          <p:spPr>
            <a:xfrm>
              <a:off x="-200" y="3045609"/>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4" name="正方形/長方形 83">
              <a:extLst>
                <a:ext uri="{FF2B5EF4-FFF2-40B4-BE49-F238E27FC236}">
                  <a16:creationId xmlns:a16="http://schemas.microsoft.com/office/drawing/2014/main" id="{75FDF739-2204-4E4A-B945-19FB7DA09E39}"/>
                </a:ext>
              </a:extLst>
            </p:cNvPr>
            <p:cNvSpPr/>
            <p:nvPr userDrawn="1"/>
          </p:nvSpPr>
          <p:spPr>
            <a:xfrm>
              <a:off x="-200" y="2536982"/>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5" name="正方形/長方形 84">
              <a:extLst>
                <a:ext uri="{FF2B5EF4-FFF2-40B4-BE49-F238E27FC236}">
                  <a16:creationId xmlns:a16="http://schemas.microsoft.com/office/drawing/2014/main" id="{19BCECE5-DCAC-0140-9CC9-BA13764CB730}"/>
                </a:ext>
              </a:extLst>
            </p:cNvPr>
            <p:cNvSpPr/>
            <p:nvPr userDrawn="1"/>
          </p:nvSpPr>
          <p:spPr>
            <a:xfrm>
              <a:off x="-200" y="3554236"/>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6" name="正方形/長方形 85">
              <a:extLst>
                <a:ext uri="{FF2B5EF4-FFF2-40B4-BE49-F238E27FC236}">
                  <a16:creationId xmlns:a16="http://schemas.microsoft.com/office/drawing/2014/main" id="{AE26A82D-E79D-F948-8D8A-CA2FA2196D96}"/>
                </a:ext>
              </a:extLst>
            </p:cNvPr>
            <p:cNvSpPr/>
            <p:nvPr userDrawn="1"/>
          </p:nvSpPr>
          <p:spPr>
            <a:xfrm>
              <a:off x="-200" y="457149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7" name="正方形/長方形 86">
              <a:extLst>
                <a:ext uri="{FF2B5EF4-FFF2-40B4-BE49-F238E27FC236}">
                  <a16:creationId xmlns:a16="http://schemas.microsoft.com/office/drawing/2014/main" id="{A57C2DD7-44ED-CA49-8ABF-48B5D57BD2B1}"/>
                </a:ext>
              </a:extLst>
            </p:cNvPr>
            <p:cNvSpPr/>
            <p:nvPr userDrawn="1"/>
          </p:nvSpPr>
          <p:spPr>
            <a:xfrm>
              <a:off x="-200" y="406286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8" name="正方形/長方形 87">
              <a:extLst>
                <a:ext uri="{FF2B5EF4-FFF2-40B4-BE49-F238E27FC236}">
                  <a16:creationId xmlns:a16="http://schemas.microsoft.com/office/drawing/2014/main" id="{FB7DBFD7-038E-7045-875B-786BB173298D}"/>
                </a:ext>
              </a:extLst>
            </p:cNvPr>
            <p:cNvSpPr/>
            <p:nvPr userDrawn="1"/>
          </p:nvSpPr>
          <p:spPr>
            <a:xfrm>
              <a:off x="-200" y="5080117"/>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89" name="正方形/長方形 88">
              <a:extLst>
                <a:ext uri="{FF2B5EF4-FFF2-40B4-BE49-F238E27FC236}">
                  <a16:creationId xmlns:a16="http://schemas.microsoft.com/office/drawing/2014/main" id="{20B4B889-70C6-664C-B2B2-34D54E103E07}"/>
                </a:ext>
              </a:extLst>
            </p:cNvPr>
            <p:cNvSpPr/>
            <p:nvPr userDrawn="1"/>
          </p:nvSpPr>
          <p:spPr>
            <a:xfrm>
              <a:off x="-200" y="6097371"/>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0" name="正方形/長方形 89">
              <a:extLst>
                <a:ext uri="{FF2B5EF4-FFF2-40B4-BE49-F238E27FC236}">
                  <a16:creationId xmlns:a16="http://schemas.microsoft.com/office/drawing/2014/main" id="{4AFA99B2-E504-674E-849E-2B1185D1A581}"/>
                </a:ext>
              </a:extLst>
            </p:cNvPr>
            <p:cNvSpPr/>
            <p:nvPr userDrawn="1"/>
          </p:nvSpPr>
          <p:spPr>
            <a:xfrm>
              <a:off x="-200" y="5588744"/>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1" name="正方形/長方形 90">
              <a:extLst>
                <a:ext uri="{FF2B5EF4-FFF2-40B4-BE49-F238E27FC236}">
                  <a16:creationId xmlns:a16="http://schemas.microsoft.com/office/drawing/2014/main" id="{4A92D2E5-4CAA-E842-B1CC-BA794551ADED}"/>
                </a:ext>
              </a:extLst>
            </p:cNvPr>
            <p:cNvSpPr/>
            <p:nvPr userDrawn="1"/>
          </p:nvSpPr>
          <p:spPr>
            <a:xfrm>
              <a:off x="-200" y="6606000"/>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sp>
          <p:nvSpPr>
            <p:cNvPr id="92" name="正方形/長方形 91">
              <a:extLst>
                <a:ext uri="{FF2B5EF4-FFF2-40B4-BE49-F238E27FC236}">
                  <a16:creationId xmlns:a16="http://schemas.microsoft.com/office/drawing/2014/main" id="{3F16A970-D254-3540-BDB0-A3B2BC8509D2}"/>
                </a:ext>
              </a:extLst>
            </p:cNvPr>
            <p:cNvSpPr/>
            <p:nvPr userDrawn="1"/>
          </p:nvSpPr>
          <p:spPr>
            <a:xfrm>
              <a:off x="-200" y="-6153"/>
              <a:ext cx="288000" cy="252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solidFill>
                  <a:schemeClr val="accent1"/>
                </a:solidFill>
                <a:latin typeface="Arial"/>
                <a:ea typeface="メイリオ"/>
              </a:endParaRPr>
            </a:p>
          </p:txBody>
        </p:sp>
      </p:grpSp>
    </p:spTree>
    <p:extLst>
      <p:ext uri="{BB962C8B-B14F-4D97-AF65-F5344CB8AC3E}">
        <p14:creationId xmlns:p14="http://schemas.microsoft.com/office/powerpoint/2010/main" val="370509108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628977"/>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a:solidFill>
                  <a:schemeClr val="tx1"/>
                </a:solidFill>
              </a:defRPr>
            </a:lvl1pPr>
          </a:lstStyle>
          <a:p>
            <a:fld id="{61AAA30B-0EA0-A245-8576-0F101DEF2AA9}" type="slidenum">
              <a:rPr lang="ja-JP" altLang="en-US" smtClean="0"/>
              <a:pPr/>
              <a:t>‹#›</a:t>
            </a:fld>
            <a:endParaRPr lang="ja-JP" altLang="en-US" dirty="0"/>
          </a:p>
        </p:txBody>
      </p:sp>
    </p:spTree>
    <p:extLst>
      <p:ext uri="{BB962C8B-B14F-4D97-AF65-F5344CB8AC3E}">
        <p14:creationId xmlns:p14="http://schemas.microsoft.com/office/powerpoint/2010/main" val="1746590370"/>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3" r:id="rId3"/>
    <p:sldLayoutId id="2147483662" r:id="rId4"/>
    <p:sldLayoutId id="2147483676" r:id="rId5"/>
    <p:sldLayoutId id="2147483703" r:id="rId6"/>
    <p:sldLayoutId id="2147483704" r:id="rId7"/>
    <p:sldLayoutId id="2147483707" r:id="rId8"/>
    <p:sldLayoutId id="2147483708" r:id="rId9"/>
    <p:sldLayoutId id="2147483677" r:id="rId10"/>
    <p:sldLayoutId id="2147483722" r:id="rId11"/>
    <p:sldLayoutId id="2147483721" r:id="rId12"/>
    <p:sldLayoutId id="2147483709" r:id="rId13"/>
    <p:sldLayoutId id="2147483710" r:id="rId14"/>
    <p:sldLayoutId id="2147483727" r:id="rId15"/>
    <p:sldLayoutId id="2147483717" r:id="rId16"/>
    <p:sldLayoutId id="2147483723" r:id="rId17"/>
    <p:sldLayoutId id="2147483711" r:id="rId18"/>
    <p:sldLayoutId id="2147483712" r:id="rId19"/>
    <p:sldLayoutId id="2147483728" r:id="rId20"/>
    <p:sldLayoutId id="2147483718" r:id="rId21"/>
    <p:sldLayoutId id="2147483724" r:id="rId22"/>
    <p:sldLayoutId id="2147483713" r:id="rId23"/>
    <p:sldLayoutId id="2147483714" r:id="rId24"/>
    <p:sldLayoutId id="2147483719" r:id="rId25"/>
    <p:sldLayoutId id="2147483725" r:id="rId26"/>
    <p:sldLayoutId id="2147483715" r:id="rId27"/>
    <p:sldLayoutId id="2147483716" r:id="rId28"/>
    <p:sldLayoutId id="2147483720" r:id="rId29"/>
    <p:sldLayoutId id="2147483726" r:id="rId30"/>
    <p:sldLayoutId id="2147483666" r:id="rId31"/>
    <p:sldLayoutId id="2147483678" r:id="rId32"/>
    <p:sldLayoutId id="2147483729" r:id="rId33"/>
  </p:sldLayoutIdLst>
  <p:hf sldNum="0" hdr="0" ftr="0" dt="0"/>
  <p:txStyles>
    <p:titleStyle>
      <a:lvl1pPr algn="ctr" defTabSz="914400" rtl="0" eaLnBrk="1" latinLnBrk="0" hangingPunct="1">
        <a:lnSpc>
          <a:spcPct val="90000"/>
        </a:lnSpc>
        <a:spcBef>
          <a:spcPct val="0"/>
        </a:spcBef>
        <a:buNone/>
        <a:defRPr kumimoji="1" sz="4400" b="1" kern="1200">
          <a:solidFill>
            <a:schemeClr val="tx2"/>
          </a:solidFill>
          <a:latin typeface="+mj-lt"/>
          <a:ea typeface="+mj-ea"/>
          <a:cs typeface="+mj-cs"/>
        </a:defRPr>
      </a:lvl1pPr>
    </p:titleStyle>
    <p:bodyStyle>
      <a:lvl1pPr marL="0" indent="0" algn="l" defTabSz="914400" rtl="0" eaLnBrk="1" latinLnBrk="0" hangingPunct="1">
        <a:lnSpc>
          <a:spcPct val="120000"/>
        </a:lnSpc>
        <a:spcBef>
          <a:spcPts val="1000"/>
        </a:spcBef>
        <a:spcAft>
          <a:spcPts val="0"/>
        </a:spcAft>
        <a:buFontTx/>
        <a:buNone/>
        <a:defRPr kumimoji="1" sz="2800" kern="1200">
          <a:solidFill>
            <a:schemeClr val="tx1"/>
          </a:solidFill>
          <a:latin typeface="+mn-lt"/>
          <a:ea typeface="+mn-ea"/>
          <a:cs typeface="+mn-cs"/>
        </a:defRPr>
      </a:lvl1pPr>
      <a:lvl2pPr marL="457200" indent="0" algn="l" defTabSz="914400" rtl="0" eaLnBrk="1" latinLnBrk="0" hangingPunct="1">
        <a:lnSpc>
          <a:spcPct val="120000"/>
        </a:lnSpc>
        <a:spcBef>
          <a:spcPts val="500"/>
        </a:spcBef>
        <a:spcAft>
          <a:spcPts val="0"/>
        </a:spcAft>
        <a:buFontTx/>
        <a:buNone/>
        <a:defRPr kumimoji="1" sz="2400" kern="1200">
          <a:solidFill>
            <a:schemeClr val="tx1"/>
          </a:solidFill>
          <a:latin typeface="+mn-lt"/>
          <a:ea typeface="+mn-ea"/>
          <a:cs typeface="+mn-cs"/>
        </a:defRPr>
      </a:lvl2pPr>
      <a:lvl3pPr marL="914400" indent="0" algn="l" defTabSz="914400" rtl="0" eaLnBrk="1" latinLnBrk="0" hangingPunct="1">
        <a:lnSpc>
          <a:spcPct val="120000"/>
        </a:lnSpc>
        <a:spcBef>
          <a:spcPts val="500"/>
        </a:spcBef>
        <a:spcAft>
          <a:spcPts val="0"/>
        </a:spcAft>
        <a:buFontTx/>
        <a:buNone/>
        <a:defRPr kumimoji="1" sz="2000" kern="1200">
          <a:solidFill>
            <a:schemeClr val="tx1"/>
          </a:solidFill>
          <a:latin typeface="+mn-lt"/>
          <a:ea typeface="+mn-ea"/>
          <a:cs typeface="+mn-cs"/>
        </a:defRPr>
      </a:lvl3pPr>
      <a:lvl4pPr marL="13716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4pPr>
      <a:lvl5pPr marL="1828800" indent="0" algn="l" defTabSz="914400" rtl="0" eaLnBrk="1" latinLnBrk="0" hangingPunct="1">
        <a:lnSpc>
          <a:spcPct val="120000"/>
        </a:lnSpc>
        <a:spcBef>
          <a:spcPts val="500"/>
        </a:spcBef>
        <a:spcAft>
          <a:spcPts val="0"/>
        </a:spcAft>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2"/>
          <p:cNvSpPr>
            <a:spLocks noGrp="1"/>
          </p:cNvSpPr>
          <p:nvPr>
            <p:ph type="title"/>
          </p:nvPr>
        </p:nvSpPr>
        <p:spPr>
          <a:xfrm>
            <a:off x="308343" y="2504520"/>
            <a:ext cx="8516679" cy="2767778"/>
          </a:xfrm>
        </p:spPr>
        <p:txBody>
          <a:bodyPr/>
          <a:lstStyle/>
          <a:p>
            <a:r>
              <a:rPr lang="ja-JP" altLang="ja-JP" sz="7200" dirty="0"/>
              <a:t>お金を「</a:t>
            </a:r>
            <a:r>
              <a:rPr lang="ja-JP" altLang="en-US" sz="7200" dirty="0"/>
              <a:t>ためる</a:t>
            </a:r>
            <a:r>
              <a:rPr lang="ja-JP" altLang="ja-JP" sz="7200" dirty="0"/>
              <a:t>」</a:t>
            </a:r>
            <a:br>
              <a:rPr lang="en-US" altLang="ja-JP" sz="7200" dirty="0"/>
            </a:br>
            <a:r>
              <a:rPr lang="ja-JP" altLang="en-US" sz="7200" dirty="0"/>
              <a:t>「ふやす」を学ぶ</a:t>
            </a:r>
          </a:p>
        </p:txBody>
      </p:sp>
      <p:pic>
        <p:nvPicPr>
          <p:cNvPr id="5" name="図 4">
            <a:extLst>
              <a:ext uri="{FF2B5EF4-FFF2-40B4-BE49-F238E27FC236}">
                <a16:creationId xmlns:a16="http://schemas.microsoft.com/office/drawing/2014/main" id="{26D0E293-9885-466F-8A28-B5E766E5D6AA}"/>
              </a:ext>
            </a:extLst>
          </p:cNvPr>
          <p:cNvPicPr>
            <a:picLocks noChangeAspect="1"/>
          </p:cNvPicPr>
          <p:nvPr/>
        </p:nvPicPr>
        <p:blipFill>
          <a:blip r:embed="rId3"/>
          <a:stretch>
            <a:fillRect/>
          </a:stretch>
        </p:blipFill>
        <p:spPr>
          <a:xfrm>
            <a:off x="3927729" y="47608"/>
            <a:ext cx="1421847" cy="1421847"/>
          </a:xfrm>
          <a:prstGeom prst="rect">
            <a:avLst/>
          </a:prstGeom>
        </p:spPr>
      </p:pic>
      <p:sp>
        <p:nvSpPr>
          <p:cNvPr id="6" name="Rectangle 1">
            <a:extLst>
              <a:ext uri="{FF2B5EF4-FFF2-40B4-BE49-F238E27FC236}">
                <a16:creationId xmlns:a16="http://schemas.microsoft.com/office/drawing/2014/main" id="{C8A444DD-02DB-4556-91D3-58691750018E}"/>
              </a:ext>
            </a:extLst>
          </p:cNvPr>
          <p:cNvSpPr>
            <a:spLocks noChangeArrowheads="1"/>
          </p:cNvSpPr>
          <p:nvPr/>
        </p:nvSpPr>
        <p:spPr bwMode="auto">
          <a:xfrm>
            <a:off x="4704139" y="6631158"/>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bg1"/>
                </a:solidFill>
                <a:effectLst/>
                <a:latin typeface="Arial" panose="020B0604020202020204" pitchFamily="34" charset="0"/>
              </a:rPr>
              <a:t>Copyright (C) 2020 The Bank of Yokohama, Ltd. All rights reserved.</a:t>
            </a:r>
          </a:p>
        </p:txBody>
      </p:sp>
    </p:spTree>
    <p:extLst>
      <p:ext uri="{BB962C8B-B14F-4D97-AF65-F5344CB8AC3E}">
        <p14:creationId xmlns:p14="http://schemas.microsoft.com/office/powerpoint/2010/main" val="1651303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users\torigoe\desktop\横浜銀行\小学生向け\スライド\イラスト類\森永\png\銀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E:\users\torigoe\desktop\横浜銀行\小学生向け\スライド\イラスト類\森永\png\預金.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sp>
        <p:nvSpPr>
          <p:cNvPr id="2" name="右矢印 1"/>
          <p:cNvSpPr/>
          <p:nvPr/>
        </p:nvSpPr>
        <p:spPr>
          <a:xfrm>
            <a:off x="2668464" y="1114323"/>
            <a:ext cx="1221502" cy="1009935"/>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Picture 2" descr="E:\users\torigoe\desktop\横浜銀行\小学生向け\スライド\PNG\satu.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450" y="1399285"/>
            <a:ext cx="1119765" cy="67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84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35486 3.52451E-6 L 4.16667E-6 3.52451E-6 " pathEditMode="relative" rAng="0" ptsTypes="AA">
                                      <p:cBhvr>
                                        <p:cTn id="6" dur="2000" spd="-100000" fill="hold"/>
                                        <p:tgtEl>
                                          <p:spTgt spid="7"/>
                                        </p:tgtEl>
                                        <p:attrNameLst>
                                          <p:attrName>ppt_x</p:attrName>
                                          <p:attrName>ppt_y</p:attrName>
                                        </p:attrNameLst>
                                      </p:cBhvr>
                                      <p:rCtr x="-177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users\torigoe\desktop\横浜銀行\小学生向け\スライド\イラスト類\森永\png\銀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E:\users\torigoe\desktop\横浜銀行\小学生向け\スライド\イラスト類\森永\png\預金.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E:\users\torigoe\desktop\横浜銀行\小学生向け\スライド\PNG\panya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4945" y="3503220"/>
            <a:ext cx="1702900" cy="3135498"/>
          </a:xfrm>
          <a:prstGeom prst="rect">
            <a:avLst/>
          </a:prstGeom>
          <a:noFill/>
          <a:extLst>
            <a:ext uri="{909E8E84-426E-40DD-AFC4-6F175D3DCCD1}">
              <a14:hiddenFill xmlns:a14="http://schemas.microsoft.com/office/drawing/2010/main">
                <a:solidFill>
                  <a:srgbClr val="FFFFFF"/>
                </a:solidFill>
              </a14:hiddenFill>
            </a:ext>
          </a:extLst>
        </p:spPr>
      </p:pic>
      <p:sp>
        <p:nvSpPr>
          <p:cNvPr id="4" name="円/楕円 3"/>
          <p:cNvSpPr/>
          <p:nvPr/>
        </p:nvSpPr>
        <p:spPr>
          <a:xfrm>
            <a:off x="5466000" y="2814657"/>
            <a:ext cx="2386940" cy="22563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2" descr="E:\users\torigoe\desktop\横浜銀行\小学生向け\スライド\PNG\panshop.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0946" y="3319717"/>
            <a:ext cx="1567500" cy="1246192"/>
          </a:xfrm>
          <a:prstGeom prst="rect">
            <a:avLst/>
          </a:prstGeom>
          <a:noFill/>
          <a:extLst>
            <a:ext uri="{909E8E84-426E-40DD-AFC4-6F175D3DCCD1}">
              <a14:hiddenFill xmlns:a14="http://schemas.microsoft.com/office/drawing/2010/main">
                <a:solidFill>
                  <a:srgbClr val="FFFFFF"/>
                </a:solidFill>
              </a14:hiddenFill>
            </a:ext>
          </a:extLst>
        </p:spPr>
      </p:pic>
      <p:sp>
        <p:nvSpPr>
          <p:cNvPr id="9" name="円/楕円 8"/>
          <p:cNvSpPr/>
          <p:nvPr/>
        </p:nvSpPr>
        <p:spPr>
          <a:xfrm>
            <a:off x="5700940" y="4565909"/>
            <a:ext cx="326725" cy="326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5537578" y="4869797"/>
            <a:ext cx="163362" cy="1633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5357845" y="4951478"/>
            <a:ext cx="81681" cy="816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Picture 2" descr="E:\users\torigoe\desktop\横浜銀行\小学生向け\スライド\PNG\sat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7845" y="1462439"/>
            <a:ext cx="1119765" cy="67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263873"/>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E:\users\torigoe\desktop\横浜銀行\小学生向け\スライド\イラスト類\森永\png\銀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E:\users\torigoe\desktop\横浜銀行\小学生向け\スライド\イラスト類\森永\png\預金.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E:\users\torigoe\desktop\横浜銀行\小学生向け\スライド\PNG\panya0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359706" y="3500631"/>
            <a:ext cx="1781299" cy="29241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7845" y="1462439"/>
            <a:ext cx="1119765" cy="67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39350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18993 -0.46855 L -2.77778E-6 -1.72063E-6 " pathEditMode="fixed" rAng="0" ptsTypes="AA">
                                      <p:cBhvr>
                                        <p:cTn id="6" dur="2000" spd="-100000" fill="hold"/>
                                        <p:tgtEl>
                                          <p:spTgt spid="18434"/>
                                        </p:tgtEl>
                                        <p:attrNameLst>
                                          <p:attrName>ppt_x</p:attrName>
                                          <p:attrName>ppt_y</p:attrName>
                                        </p:attrNameLst>
                                      </p:cBhvr>
                                      <p:rCtr x="-9497" y="234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E:\users\torigoe\desktop\横浜銀行\小学生向け\スライド\イラスト類\森永\png\銀行.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E:\users\torigoe\desktop\横浜銀行\小学生向け\スライド\イラスト類\森永\png\預金.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グループ化 4"/>
          <p:cNvGrpSpPr/>
          <p:nvPr/>
        </p:nvGrpSpPr>
        <p:grpSpPr>
          <a:xfrm>
            <a:off x="4136428" y="276103"/>
            <a:ext cx="2341182" cy="2924118"/>
            <a:chOff x="4136428" y="276103"/>
            <a:chExt cx="2341182" cy="2924118"/>
          </a:xfrm>
        </p:grpSpPr>
        <p:pic>
          <p:nvPicPr>
            <p:cNvPr id="18434" name="Picture 2" descr="E:\users\torigoe\desktop\横浜銀行\小学生向け\スライド\PNG\panya0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4136428" y="276103"/>
              <a:ext cx="1781299" cy="29241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7845" y="1462439"/>
              <a:ext cx="1119765" cy="6777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164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94444E-6 2.25717E-6 L -0.20382 0.48381 " pathEditMode="relative" rAng="0" ptsTypes="AA">
                                      <p:cBhvr>
                                        <p:cTn id="6" dur="2000" fill="hold"/>
                                        <p:tgtEl>
                                          <p:spTgt spid="5"/>
                                        </p:tgtEl>
                                        <p:attrNameLst>
                                          <p:attrName>ppt_x</p:attrName>
                                          <p:attrName>ppt_y</p:attrName>
                                        </p:attrNameLst>
                                      </p:cBhvr>
                                      <p:rCtr x="-10191" y="241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E:\users\torigoe\desktop\横浜銀行\小学生向け\スライド\PNG\pansh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152" y="3763414"/>
            <a:ext cx="2600653" cy="20675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E:\users\torigoe\desktop\横浜銀行\小学生向け\スライド\イラスト類\森永\png\銀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E:\users\torigoe\desktop\横浜銀行\小学生向け\スライド\イラスト類\森永\png\預金.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E:\users\torigoe\desktop\横浜銀行\小学生向け\スライド\PNG\panya0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2561586" y="3595633"/>
            <a:ext cx="1781299" cy="2924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605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users\torigoe\desktop\横浜銀行\小学生向け\スライド\PNG\pansh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152" y="3763414"/>
            <a:ext cx="2600653" cy="20675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users\torigoe\desktop\横浜銀行\小学生向け\スライド\イラスト類\森永\png\銀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E:\users\torigoe\desktop\横浜銀行\小学生向け\スライド\イラスト類\森永\png\預金.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0922" y="5389394"/>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E:\users\torigoe\desktop\横浜銀行\小学生向け\スライド\PNG\panya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2323" y="3538848"/>
            <a:ext cx="3699523" cy="302923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0687" y="5830982"/>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3956" y="5202917"/>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7093" y="5389393"/>
            <a:ext cx="1119765" cy="67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234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E:\users\torigoe\desktop\横浜銀行\小学生向け\スライド\PNG\pansh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1550" y="4725046"/>
            <a:ext cx="2247920" cy="17871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users\torigoe\desktop\横浜銀行\小学生向け\スライド\イラスト類\森永\png\銀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E:\users\torigoe\desktop\横浜銀行\小学生向け\スライド\イラスト類\森永\png\預金.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グループ化 2"/>
          <p:cNvGrpSpPr/>
          <p:nvPr/>
        </p:nvGrpSpPr>
        <p:grpSpPr>
          <a:xfrm>
            <a:off x="2561586" y="3595633"/>
            <a:ext cx="2341181" cy="2924118"/>
            <a:chOff x="2561586" y="3595633"/>
            <a:chExt cx="2341181" cy="2924118"/>
          </a:xfrm>
        </p:grpSpPr>
        <p:pic>
          <p:nvPicPr>
            <p:cNvPr id="8194"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7444" y="4211333"/>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4296" y="4572765"/>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4296" y="3908814"/>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3389" y="4432946"/>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3389" y="4054864"/>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E:\users\torigoe\desktop\横浜銀行\小学生向け\スライド\PNG\panya0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2561586" y="3595633"/>
              <a:ext cx="1781299" cy="292411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users\torigoe\desktop\横浜銀行\小学生向け\スライド\PNG\satu.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83002" y="4718815"/>
              <a:ext cx="1119765" cy="67775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0603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2.77778E-7 2.23867E-6 L 0.1191 -0.38391 " pathEditMode="relative" rAng="0" ptsTypes="AA">
                                      <p:cBhvr>
                                        <p:cTn id="6" dur="2000" fill="hold"/>
                                        <p:tgtEl>
                                          <p:spTgt spid="3"/>
                                        </p:tgtEl>
                                        <p:attrNameLst>
                                          <p:attrName>ppt_x</p:attrName>
                                          <p:attrName>ppt_y</p:attrName>
                                        </p:attrNameLst>
                                      </p:cBhvr>
                                      <p:rCtr x="5955" y="-191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E:\users\torigoe\desktop\横浜銀行\小学生向け\スライド\PNG\pansh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1550" y="4725046"/>
            <a:ext cx="2247920" cy="17871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E:\users\torigoe\desktop\横浜銀行\小学生向け\スライド\イラスト類\森永\png\銀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E:\users\torigoe\desktop\横浜銀行\小学生向け\スライド\イラスト類\森永\png\預金.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2079" y="1287215"/>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8931" y="1648647"/>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8931" y="984696"/>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8024" y="1508828"/>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E:\users\torigoe\desktop\横浜銀行\小学生向け\スライド\イラスト類\100円.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8024" y="1130746"/>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E:\users\torigoe\desktop\横浜銀行\小学生向け\スライド\PNG\panya0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3624798" y="984696"/>
            <a:ext cx="1781299" cy="292411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users\torigoe\desktop\横浜銀行\小学生向け\スライド\PNG\satu.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7637" y="1794697"/>
            <a:ext cx="1119765" cy="67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970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 -2.97872E-6 L -0.10799 0.3772 " pathEditMode="relative" rAng="0" ptsTypes="AA">
                                      <p:cBhvr>
                                        <p:cTn id="6" dur="2000" fill="hold"/>
                                        <p:tgtEl>
                                          <p:spTgt spid="17"/>
                                        </p:tgtEl>
                                        <p:attrNameLst>
                                          <p:attrName>ppt_x</p:attrName>
                                          <p:attrName>ppt_y</p:attrName>
                                        </p:attrNameLst>
                                      </p:cBhvr>
                                      <p:rCtr x="-5399" y="188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descr="E:\users\torigoe\desktop\横浜銀行\小学生向け\スライド\イラスト類\森永\png\預金.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6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users\torigoe\desktop\横浜銀行\小学生向け\スライド\イラスト類\森永\png\銀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2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E:\users\torigoe\desktop\横浜銀行\小学生向け\スライド\PNG\panya0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632836" y="3583758"/>
            <a:ext cx="1781299" cy="2924118"/>
          </a:xfrm>
          <a:prstGeom prst="rect">
            <a:avLst/>
          </a:prstGeom>
          <a:noFill/>
          <a:extLst>
            <a:ext uri="{909E8E84-426E-40DD-AFC4-6F175D3DCCD1}">
              <a14:hiddenFill xmlns:a14="http://schemas.microsoft.com/office/drawing/2010/main">
                <a:solidFill>
                  <a:srgbClr val="FFFFFF"/>
                </a:solidFill>
              </a14:hiddenFill>
            </a:ext>
          </a:extLst>
        </p:spPr>
      </p:pic>
      <p:sp>
        <p:nvSpPr>
          <p:cNvPr id="22" name="右矢印 21"/>
          <p:cNvSpPr/>
          <p:nvPr/>
        </p:nvSpPr>
        <p:spPr>
          <a:xfrm flipH="1">
            <a:off x="2561586" y="1214432"/>
            <a:ext cx="1314677" cy="1009935"/>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Picture 2" descr="E:\users\torigoe\desktop\横浜銀行\小学生向け\スライド\PNG\satu.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7637" y="1794697"/>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E:\users\torigoe\desktop\横浜銀行\小学生向け\スライド\イラスト類\100円.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8024" y="1508828"/>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users\torigoe\desktop\横浜銀行\小学生向け\スライド\イラスト類\100円.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8024" y="1142680"/>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E:\users\torigoe\desktop\横浜銀行\小学生向け\スライド\イラスト類\100円.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7845" y="1276796"/>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E:\users\torigoe\desktop\横浜銀行\小学生向け\スライド\イラスト類\100円.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74417" y="1613410"/>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E:\users\torigoe\desktop\横浜銀行\小学生向け\スライド\イラスト類\100円.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4174" y="922332"/>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E:\users\torigoe\desktop\横浜銀行\小学生向け\スライド\PNG\panshop.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1550" y="4725046"/>
            <a:ext cx="2247920" cy="1787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463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4.16667E-6 4.45883E-6 L -0.34653 4.45883E-6 " pathEditMode="relative" rAng="0" ptsTypes="AA">
                                      <p:cBhvr>
                                        <p:cTn id="6" dur="2000" fill="hold"/>
                                        <p:tgtEl>
                                          <p:spTgt spid="26"/>
                                        </p:tgtEl>
                                        <p:attrNameLst>
                                          <p:attrName>ppt_x</p:attrName>
                                          <p:attrName>ppt_y</p:attrName>
                                        </p:attrNameLst>
                                      </p:cBhvr>
                                      <p:rCtr x="-1732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右矢印 34"/>
          <p:cNvSpPr/>
          <p:nvPr/>
        </p:nvSpPr>
        <p:spPr>
          <a:xfrm flipH="1">
            <a:off x="2932253" y="1836953"/>
            <a:ext cx="1314677" cy="546449"/>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右矢印 35"/>
          <p:cNvSpPr/>
          <p:nvPr/>
        </p:nvSpPr>
        <p:spPr>
          <a:xfrm rot="10800000" flipH="1">
            <a:off x="2932253" y="1239650"/>
            <a:ext cx="1314677" cy="546449"/>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Picture 2" descr="E:\users\torigoe\desktop\横浜銀行\小学生向け\スライド\イラスト類\100円.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9584" y="2110177"/>
            <a:ext cx="323850" cy="2921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E:\users\torigoe\desktop\横浜銀行\小学生向け\スライド\PNG\pansh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7652" y="3763414"/>
            <a:ext cx="2600653" cy="206756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E:\users\torigoe\desktop\横浜銀行\小学生向け\スライド\イラスト類\森永\png\銀行.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3721" y="436821"/>
            <a:ext cx="2603249" cy="204250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E:\users\torigoe\desktop\横浜銀行\小学生向け\スライド\イラスト類\森永\png\預金.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4168" y="1019321"/>
            <a:ext cx="1784918" cy="143768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E:\users\torigoe\desktop\横浜銀行\小学生向け\スライド\PNG\sat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8422" y="5389394"/>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E:\users\torigoe\desktop\横浜銀行\小学生向け\スライド\PNG\panya0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9823" y="3538848"/>
            <a:ext cx="3699523" cy="302923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E:\users\torigoe\desktop\横浜銀行\小学生向け\スライド\PNG\sat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88187" y="5830982"/>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E:\users\torigoe\desktop\横浜銀行\小学生向け\スライド\PNG\sat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1456" y="5202917"/>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E:\users\torigoe\desktop\横浜銀行\小学生向け\スライド\PNG\sat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04593" y="5389393"/>
            <a:ext cx="1119765" cy="67775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E:\users\torigoe\desktop\横浜銀行\小学生向け\スライド\PNG\satu.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32253" y="813755"/>
            <a:ext cx="1119765" cy="677753"/>
          </a:xfrm>
          <a:prstGeom prst="rect">
            <a:avLst/>
          </a:prstGeom>
          <a:noFill/>
          <a:extLst>
            <a:ext uri="{909E8E84-426E-40DD-AFC4-6F175D3DCCD1}">
              <a14:hiddenFill xmlns:a14="http://schemas.microsoft.com/office/drawing/2010/main">
                <a:solidFill>
                  <a:srgbClr val="FFFFFF"/>
                </a:solidFill>
              </a14:hiddenFill>
            </a:ext>
          </a:extLst>
        </p:spPr>
      </p:pic>
      <p:sp>
        <p:nvSpPr>
          <p:cNvPr id="38" name="右矢印 37"/>
          <p:cNvSpPr/>
          <p:nvPr/>
        </p:nvSpPr>
        <p:spPr>
          <a:xfrm rot="16200000" flipH="1">
            <a:off x="4602611" y="2810686"/>
            <a:ext cx="1033877" cy="638698"/>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右矢印 39"/>
          <p:cNvSpPr/>
          <p:nvPr/>
        </p:nvSpPr>
        <p:spPr>
          <a:xfrm rot="5400000" flipH="1">
            <a:off x="5432134" y="2810686"/>
            <a:ext cx="1033877" cy="638698"/>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1" name="グループ化 40"/>
          <p:cNvGrpSpPr/>
          <p:nvPr/>
        </p:nvGrpSpPr>
        <p:grpSpPr>
          <a:xfrm>
            <a:off x="2633557" y="1518012"/>
            <a:ext cx="3871382" cy="3871382"/>
            <a:chOff x="5348243" y="245201"/>
            <a:chExt cx="3140664" cy="3140664"/>
          </a:xfrm>
        </p:grpSpPr>
        <p:sp>
          <p:nvSpPr>
            <p:cNvPr id="42" name="円/楕円 41"/>
            <p:cNvSpPr/>
            <p:nvPr/>
          </p:nvSpPr>
          <p:spPr>
            <a:xfrm>
              <a:off x="5348243" y="245201"/>
              <a:ext cx="3140664" cy="3140664"/>
            </a:xfrm>
            <a:prstGeom prst="ellipse">
              <a:avLst/>
            </a:prstGeom>
            <a:solidFill>
              <a:schemeClr val="accent5"/>
            </a:solidFill>
            <a:ln>
              <a:noFill/>
            </a:ln>
            <a:effectLst>
              <a:outerShdw blurRad="107950" dist="12700" dir="5400000" algn="ctr">
                <a:srgbClr val="000000"/>
              </a:outerShdw>
            </a:effectLst>
            <a:scene3d>
              <a:camera prst="orthographicFront">
                <a:rot lat="0" lon="0" rev="0"/>
              </a:camera>
              <a:lightRig rig="soft" dir="t">
                <a:rot lat="0" lon="0" rev="0"/>
              </a:lightRig>
            </a:scene3d>
            <a:sp3d contourW="63500" prstMaterial="matt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5663782" y="977287"/>
              <a:ext cx="2656303" cy="374526"/>
            </a:xfrm>
            <a:prstGeom prst="rect">
              <a:avLst/>
            </a:prstGeom>
            <a:noFill/>
          </p:spPr>
          <p:txBody>
            <a:bodyPr wrap="square" rtlCol="0">
              <a:spAutoFit/>
            </a:bodyPr>
            <a:lstStyle/>
            <a:p>
              <a:r>
                <a:rPr kumimoji="1" lang="ja-JP" altLang="en-US" sz="2400" b="1" dirty="0">
                  <a:solidFill>
                    <a:schemeClr val="bg1"/>
                  </a:solidFill>
                </a:rPr>
                <a:t>お金がふえる仕組み</a:t>
              </a:r>
            </a:p>
          </p:txBody>
        </p:sp>
        <p:sp>
          <p:nvSpPr>
            <p:cNvPr id="44" name="テキスト ボックス 43"/>
            <p:cNvSpPr txBox="1"/>
            <p:nvPr/>
          </p:nvSpPr>
          <p:spPr>
            <a:xfrm>
              <a:off x="5439688" y="1411523"/>
              <a:ext cx="2957774" cy="1573010"/>
            </a:xfrm>
            <a:prstGeom prst="rect">
              <a:avLst/>
            </a:prstGeom>
            <a:noFill/>
          </p:spPr>
          <p:txBody>
            <a:bodyPr wrap="square" rtlCol="0">
              <a:spAutoFit/>
            </a:bodyPr>
            <a:lstStyle/>
            <a:p>
              <a:pPr algn="ctr"/>
              <a:r>
                <a:rPr kumimoji="1" lang="ja-JP" altLang="en-US" sz="6000" b="1" dirty="0">
                  <a:solidFill>
                    <a:schemeClr val="bg1"/>
                  </a:solidFill>
                </a:rPr>
                <a:t>お金が</a:t>
              </a:r>
              <a:endParaRPr kumimoji="1" lang="en-US" altLang="ja-JP" sz="6000" b="1" dirty="0">
                <a:solidFill>
                  <a:schemeClr val="bg1"/>
                </a:solidFill>
              </a:endParaRPr>
            </a:p>
            <a:p>
              <a:pPr algn="ctr"/>
              <a:r>
                <a:rPr kumimoji="1" lang="ja-JP" altLang="en-US" sz="6000" b="1" dirty="0">
                  <a:solidFill>
                    <a:schemeClr val="bg1"/>
                  </a:solidFill>
                </a:rPr>
                <a:t>働く</a:t>
              </a:r>
            </a:p>
          </p:txBody>
        </p:sp>
      </p:grpSp>
    </p:spTree>
    <p:extLst>
      <p:ext uri="{BB962C8B-B14F-4D97-AF65-F5344CB8AC3E}">
        <p14:creationId xmlns:p14="http://schemas.microsoft.com/office/powerpoint/2010/main" val="117960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ppt_w</p:attrName>
                                        </p:attrNameLst>
                                      </p:cBhvr>
                                      <p:tavLst>
                                        <p:tav tm="0">
                                          <p:val>
                                            <p:fltVal val="0"/>
                                          </p:val>
                                        </p:tav>
                                        <p:tav tm="100000">
                                          <p:val>
                                            <p:strVal val="#ppt_w"/>
                                          </p:val>
                                        </p:tav>
                                      </p:tavLst>
                                    </p:anim>
                                    <p:anim calcmode="lin" valueType="num">
                                      <p:cBhvr>
                                        <p:cTn id="8" dur="750" fill="hold"/>
                                        <p:tgtEl>
                                          <p:spTgt spid="41"/>
                                        </p:tgtEl>
                                        <p:attrNameLst>
                                          <p:attrName>ppt_h</p:attrName>
                                        </p:attrNameLst>
                                      </p:cBhvr>
                                      <p:tavLst>
                                        <p:tav tm="0">
                                          <p:val>
                                            <p:fltVal val="0"/>
                                          </p:val>
                                        </p:tav>
                                        <p:tav tm="100000">
                                          <p:val>
                                            <p:strVal val="#ppt_h"/>
                                          </p:val>
                                        </p:tav>
                                      </p:tavLst>
                                    </p:anim>
                                    <p:animEffect transition="in" filter="fade">
                                      <p:cBhvr>
                                        <p:cTn id="9"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529988" y="351050"/>
            <a:ext cx="8079474" cy="1446550"/>
          </a:xfrm>
          <a:prstGeom prst="rect">
            <a:avLst/>
          </a:prstGeom>
          <a:noFill/>
        </p:spPr>
        <p:txBody>
          <a:bodyPr wrap="square" rtlCol="0">
            <a:spAutoFit/>
          </a:bodyPr>
          <a:lstStyle/>
          <a:p>
            <a:pPr algn="ctr"/>
            <a:r>
              <a:rPr lang="ja-JP" altLang="ja-JP" sz="4400" b="1" dirty="0">
                <a:solidFill>
                  <a:schemeClr val="tx2"/>
                </a:solidFill>
              </a:rPr>
              <a:t>預金</a:t>
            </a:r>
            <a:r>
              <a:rPr lang="ja-JP" altLang="ja-JP" sz="4400" b="1">
                <a:solidFill>
                  <a:schemeClr val="tx2"/>
                </a:solidFill>
              </a:rPr>
              <a:t>すると</a:t>
            </a:r>
            <a:endParaRPr lang="en-US" altLang="ja-JP" sz="4400" b="1" dirty="0">
              <a:solidFill>
                <a:schemeClr val="tx2"/>
              </a:solidFill>
            </a:endParaRPr>
          </a:p>
          <a:p>
            <a:pPr algn="ctr"/>
            <a:r>
              <a:rPr lang="ja-JP" altLang="ja-JP" sz="4400" b="1">
                <a:solidFill>
                  <a:schemeClr val="tx2"/>
                </a:solidFill>
              </a:rPr>
              <a:t>どんな</a:t>
            </a:r>
            <a:r>
              <a:rPr lang="ja-JP" altLang="ja-JP" sz="4400" b="1" dirty="0">
                <a:solidFill>
                  <a:schemeClr val="tx2"/>
                </a:solidFill>
              </a:rPr>
              <a:t>いいことがある</a:t>
            </a:r>
            <a:r>
              <a:rPr lang="ja-JP" altLang="en-US" sz="4400" b="1" dirty="0">
                <a:solidFill>
                  <a:schemeClr val="tx2"/>
                </a:solidFill>
              </a:rPr>
              <a:t>の</a:t>
            </a:r>
            <a:r>
              <a:rPr lang="ja-JP" altLang="ja-JP" sz="4400" b="1" dirty="0">
                <a:solidFill>
                  <a:schemeClr val="tx2"/>
                </a:solidFill>
              </a:rPr>
              <a:t>？</a:t>
            </a:r>
          </a:p>
        </p:txBody>
      </p:sp>
      <p:grpSp>
        <p:nvGrpSpPr>
          <p:cNvPr id="9" name="グループ化 8"/>
          <p:cNvGrpSpPr/>
          <p:nvPr/>
        </p:nvGrpSpPr>
        <p:grpSpPr>
          <a:xfrm>
            <a:off x="1149725" y="2019412"/>
            <a:ext cx="6840000" cy="4240847"/>
            <a:chOff x="1149725" y="2019412"/>
            <a:chExt cx="6840000" cy="4240847"/>
          </a:xfrm>
        </p:grpSpPr>
        <p:grpSp>
          <p:nvGrpSpPr>
            <p:cNvPr id="2" name="グループ化 1"/>
            <p:cNvGrpSpPr/>
            <p:nvPr/>
          </p:nvGrpSpPr>
          <p:grpSpPr>
            <a:xfrm>
              <a:off x="1149725" y="2019412"/>
              <a:ext cx="6840000" cy="1294447"/>
              <a:chOff x="1149725" y="2019412"/>
              <a:chExt cx="6840000" cy="1294447"/>
            </a:xfrm>
          </p:grpSpPr>
          <p:sp>
            <p:nvSpPr>
              <p:cNvPr id="4" name="角丸四角形 3"/>
              <p:cNvSpPr/>
              <p:nvPr/>
            </p:nvSpPr>
            <p:spPr>
              <a:xfrm>
                <a:off x="1149725" y="2019412"/>
                <a:ext cx="6840000" cy="1260000"/>
              </a:xfrm>
              <a:prstGeom prst="round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268435" y="2297413"/>
                <a:ext cx="800219" cy="830997"/>
              </a:xfrm>
              <a:prstGeom prst="rect">
                <a:avLst/>
              </a:prstGeom>
              <a:noFill/>
            </p:spPr>
            <p:txBody>
              <a:bodyPr wrap="none" rtlCol="0">
                <a:spAutoFit/>
              </a:bodyPr>
              <a:lstStyle/>
              <a:p>
                <a:r>
                  <a:rPr kumimoji="1" lang="ja-JP" altLang="en-US" sz="4800">
                    <a:solidFill>
                      <a:schemeClr val="tx2"/>
                    </a:solidFill>
                    <a:latin typeface="+mj-ea"/>
                    <a:ea typeface="+mj-ea"/>
                  </a:rPr>
                  <a:t>①</a:t>
                </a:r>
                <a:endParaRPr kumimoji="1" lang="ja-JP" altLang="en-US" sz="4800" dirty="0">
                  <a:solidFill>
                    <a:schemeClr val="tx2"/>
                  </a:solidFill>
                  <a:latin typeface="+mj-ea"/>
                  <a:ea typeface="+mj-ea"/>
                </a:endParaRPr>
              </a:p>
            </p:txBody>
          </p:sp>
          <p:sp>
            <p:nvSpPr>
              <p:cNvPr id="8" name="テキスト ボックス 7"/>
              <p:cNvSpPr txBox="1"/>
              <p:nvPr/>
            </p:nvSpPr>
            <p:spPr>
              <a:xfrm>
                <a:off x="3394423" y="2144308"/>
                <a:ext cx="2350604" cy="1169551"/>
              </a:xfrm>
              <a:prstGeom prst="rect">
                <a:avLst/>
              </a:prstGeom>
              <a:noFill/>
            </p:spPr>
            <p:txBody>
              <a:bodyPr wrap="square" rtlCol="0">
                <a:spAutoFit/>
              </a:bodyPr>
              <a:lstStyle/>
              <a:p>
                <a:pPr algn="ctr"/>
                <a:r>
                  <a:rPr kumimoji="1" lang="ja-JP" altLang="en-US" sz="6800" b="1" dirty="0"/>
                  <a:t>安</a:t>
                </a:r>
                <a:r>
                  <a:rPr kumimoji="1" lang="en-US" altLang="ja-JP" sz="6800" b="1" dirty="0"/>
                  <a:t> </a:t>
                </a:r>
                <a:r>
                  <a:rPr kumimoji="1" lang="ja-JP" altLang="en-US" sz="6800" b="1" dirty="0"/>
                  <a:t>全</a:t>
                </a:r>
              </a:p>
            </p:txBody>
          </p:sp>
        </p:grpSp>
        <p:grpSp>
          <p:nvGrpSpPr>
            <p:cNvPr id="5" name="グループ化 4"/>
            <p:cNvGrpSpPr/>
            <p:nvPr/>
          </p:nvGrpSpPr>
          <p:grpSpPr>
            <a:xfrm>
              <a:off x="1149725" y="3492612"/>
              <a:ext cx="6840000" cy="1260000"/>
              <a:chOff x="1149725" y="3492612"/>
              <a:chExt cx="6840000" cy="1260000"/>
            </a:xfrm>
          </p:grpSpPr>
          <p:sp>
            <p:nvSpPr>
              <p:cNvPr id="13" name="角丸四角形 12">
                <a:extLst>
                  <a:ext uri="{FF2B5EF4-FFF2-40B4-BE49-F238E27FC236}">
                    <a16:creationId xmlns:a16="http://schemas.microsoft.com/office/drawing/2014/main" id="{B3EFFE6E-E9CB-4F4E-8674-3BB901D3386F}"/>
                  </a:ext>
                </a:extLst>
              </p:cNvPr>
              <p:cNvSpPr/>
              <p:nvPr/>
            </p:nvSpPr>
            <p:spPr>
              <a:xfrm>
                <a:off x="1149725" y="3492612"/>
                <a:ext cx="6840000" cy="1260000"/>
              </a:xfrm>
              <a:prstGeom prst="round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5B2D4A87-B513-0448-8D11-CD1AEE85A354}"/>
                  </a:ext>
                </a:extLst>
              </p:cNvPr>
              <p:cNvSpPr txBox="1"/>
              <p:nvPr/>
            </p:nvSpPr>
            <p:spPr>
              <a:xfrm>
                <a:off x="1268435" y="3770613"/>
                <a:ext cx="800219" cy="830997"/>
              </a:xfrm>
              <a:prstGeom prst="rect">
                <a:avLst/>
              </a:prstGeom>
              <a:noFill/>
            </p:spPr>
            <p:txBody>
              <a:bodyPr wrap="none" rtlCol="0">
                <a:spAutoFit/>
              </a:bodyPr>
              <a:lstStyle/>
              <a:p>
                <a:r>
                  <a:rPr kumimoji="1" lang="ja-JP" altLang="en-US" sz="4800">
                    <a:solidFill>
                      <a:schemeClr val="tx2"/>
                    </a:solidFill>
                    <a:latin typeface="+mj-ea"/>
                    <a:ea typeface="+mj-ea"/>
                  </a:rPr>
                  <a:t>②</a:t>
                </a:r>
                <a:endParaRPr kumimoji="1" lang="ja-JP" altLang="en-US" sz="4800" dirty="0">
                  <a:solidFill>
                    <a:schemeClr val="tx2"/>
                  </a:solidFill>
                  <a:latin typeface="+mj-ea"/>
                  <a:ea typeface="+mj-ea"/>
                </a:endParaRPr>
              </a:p>
            </p:txBody>
          </p:sp>
          <p:sp>
            <p:nvSpPr>
              <p:cNvPr id="15" name="テキスト ボックス 14">
                <a:extLst>
                  <a:ext uri="{FF2B5EF4-FFF2-40B4-BE49-F238E27FC236}">
                    <a16:creationId xmlns:a16="http://schemas.microsoft.com/office/drawing/2014/main" id="{5E85BEB4-8D37-EC4B-B797-A852EA01AD53}"/>
                  </a:ext>
                </a:extLst>
              </p:cNvPr>
              <p:cNvSpPr txBox="1"/>
              <p:nvPr/>
            </p:nvSpPr>
            <p:spPr>
              <a:xfrm>
                <a:off x="1866900" y="3705874"/>
                <a:ext cx="6084865" cy="923330"/>
              </a:xfrm>
              <a:prstGeom prst="rect">
                <a:avLst/>
              </a:prstGeom>
              <a:noFill/>
            </p:spPr>
            <p:txBody>
              <a:bodyPr wrap="square" rtlCol="0">
                <a:spAutoFit/>
              </a:bodyPr>
              <a:lstStyle/>
              <a:p>
                <a:pPr algn="ctr"/>
                <a:r>
                  <a:rPr lang="ja-JP" altLang="en-US" sz="5400" b="1" dirty="0"/>
                  <a:t>むだづかいしない</a:t>
                </a:r>
              </a:p>
            </p:txBody>
          </p:sp>
        </p:grpSp>
        <p:grpSp>
          <p:nvGrpSpPr>
            <p:cNvPr id="6" name="グループ化 5"/>
            <p:cNvGrpSpPr/>
            <p:nvPr/>
          </p:nvGrpSpPr>
          <p:grpSpPr>
            <a:xfrm>
              <a:off x="1149725" y="4965812"/>
              <a:ext cx="6840000" cy="1294447"/>
              <a:chOff x="1149725" y="4965812"/>
              <a:chExt cx="6840000" cy="1294447"/>
            </a:xfrm>
          </p:grpSpPr>
          <p:sp>
            <p:nvSpPr>
              <p:cNvPr id="16" name="角丸四角形 15">
                <a:extLst>
                  <a:ext uri="{FF2B5EF4-FFF2-40B4-BE49-F238E27FC236}">
                    <a16:creationId xmlns:a16="http://schemas.microsoft.com/office/drawing/2014/main" id="{690E28FA-084B-3F4F-BDEE-706E2FD6CE32}"/>
                  </a:ext>
                </a:extLst>
              </p:cNvPr>
              <p:cNvSpPr/>
              <p:nvPr/>
            </p:nvSpPr>
            <p:spPr>
              <a:xfrm>
                <a:off x="1149725" y="4965812"/>
                <a:ext cx="6840000" cy="1260000"/>
              </a:xfrm>
              <a:prstGeom prst="round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E367C8C1-588E-0B4F-8A47-466504188988}"/>
                  </a:ext>
                </a:extLst>
              </p:cNvPr>
              <p:cNvSpPr txBox="1"/>
              <p:nvPr/>
            </p:nvSpPr>
            <p:spPr>
              <a:xfrm>
                <a:off x="1268435" y="5243813"/>
                <a:ext cx="800219" cy="830997"/>
              </a:xfrm>
              <a:prstGeom prst="rect">
                <a:avLst/>
              </a:prstGeom>
              <a:noFill/>
            </p:spPr>
            <p:txBody>
              <a:bodyPr wrap="none" rtlCol="0">
                <a:spAutoFit/>
              </a:bodyPr>
              <a:lstStyle/>
              <a:p>
                <a:r>
                  <a:rPr kumimoji="1" lang="ja-JP" altLang="en-US" sz="4800">
                    <a:solidFill>
                      <a:schemeClr val="tx2"/>
                    </a:solidFill>
                    <a:latin typeface="+mj-ea"/>
                    <a:ea typeface="+mj-ea"/>
                  </a:rPr>
                  <a:t>③</a:t>
                </a:r>
                <a:endParaRPr kumimoji="1" lang="ja-JP" altLang="en-US" sz="4800" dirty="0">
                  <a:solidFill>
                    <a:schemeClr val="tx2"/>
                  </a:solidFill>
                  <a:latin typeface="+mj-ea"/>
                  <a:ea typeface="+mj-ea"/>
                </a:endParaRPr>
              </a:p>
            </p:txBody>
          </p:sp>
          <p:sp>
            <p:nvSpPr>
              <p:cNvPr id="18" name="テキスト ボックス 17">
                <a:extLst>
                  <a:ext uri="{FF2B5EF4-FFF2-40B4-BE49-F238E27FC236}">
                    <a16:creationId xmlns:a16="http://schemas.microsoft.com/office/drawing/2014/main" id="{844F9541-5BD8-A046-9F6F-ACC8361CEC0F}"/>
                  </a:ext>
                </a:extLst>
              </p:cNvPr>
              <p:cNvSpPr txBox="1"/>
              <p:nvPr/>
            </p:nvSpPr>
            <p:spPr>
              <a:xfrm>
                <a:off x="2284050" y="5090708"/>
                <a:ext cx="4764224" cy="1169551"/>
              </a:xfrm>
              <a:prstGeom prst="rect">
                <a:avLst/>
              </a:prstGeom>
              <a:noFill/>
            </p:spPr>
            <p:txBody>
              <a:bodyPr wrap="square" rtlCol="0">
                <a:spAutoFit/>
              </a:bodyPr>
              <a:lstStyle/>
              <a:p>
                <a:pPr algn="ctr"/>
                <a:r>
                  <a:rPr kumimoji="1" lang="ja-JP" altLang="en-US" sz="6800" b="1" dirty="0"/>
                  <a:t>ふえる</a:t>
                </a:r>
              </a:p>
            </p:txBody>
          </p:sp>
        </p:grpSp>
      </p:grpSp>
    </p:spTree>
    <p:extLst>
      <p:ext uri="{BB962C8B-B14F-4D97-AF65-F5344CB8AC3E}">
        <p14:creationId xmlns:p14="http://schemas.microsoft.com/office/powerpoint/2010/main" val="158373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users\torigoe\desktop\横浜銀行\小学生向け\スライド\wsjpg最終\190320kids_WS_nn9.jpg"/>
          <p:cNvPicPr>
            <a:picLocks noChangeAspect="1" noChangeArrowheads="1"/>
          </p:cNvPicPr>
          <p:nvPr/>
        </p:nvPicPr>
        <p:blipFill rotWithShape="1">
          <a:blip r:embed="rId3">
            <a:extLst>
              <a:ext uri="{28A0092B-C50C-407E-A947-70E740481C1C}">
                <a14:useLocalDpi xmlns:a14="http://schemas.microsoft.com/office/drawing/2010/main" val="0"/>
              </a:ext>
            </a:extLst>
          </a:blip>
          <a:srcRect l="3437" t="30929" r="3796" b="-1"/>
          <a:stretch/>
        </p:blipFill>
        <p:spPr bwMode="auto">
          <a:xfrm>
            <a:off x="191384" y="1137684"/>
            <a:ext cx="8771863" cy="4617948"/>
          </a:xfrm>
          <a:prstGeom prst="rect">
            <a:avLst/>
          </a:prstGeom>
          <a:noFill/>
          <a:ln>
            <a:solidFill>
              <a:schemeClr val="tx1">
                <a:lumMod val="20000"/>
                <a:lumOff val="80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テキスト ボックス 2"/>
          <p:cNvSpPr txBox="1"/>
          <p:nvPr/>
        </p:nvSpPr>
        <p:spPr>
          <a:xfrm>
            <a:off x="1839433" y="2509284"/>
            <a:ext cx="877163" cy="369332"/>
          </a:xfrm>
          <a:prstGeom prst="rect">
            <a:avLst/>
          </a:prstGeom>
          <a:noFill/>
        </p:spPr>
        <p:txBody>
          <a:bodyPr wrap="none" rtlCol="0">
            <a:spAutoFit/>
          </a:bodyPr>
          <a:lstStyle/>
          <a:p>
            <a:r>
              <a:rPr kumimoji="1" lang="ja-JP" altLang="en-US" b="1" dirty="0"/>
              <a:t>預ける</a:t>
            </a:r>
          </a:p>
        </p:txBody>
      </p:sp>
      <p:sp>
        <p:nvSpPr>
          <p:cNvPr id="4" name="テキスト ボックス 3"/>
          <p:cNvSpPr txBox="1"/>
          <p:nvPr/>
        </p:nvSpPr>
        <p:spPr>
          <a:xfrm>
            <a:off x="7712149" y="2488756"/>
            <a:ext cx="877163" cy="369332"/>
          </a:xfrm>
          <a:prstGeom prst="rect">
            <a:avLst/>
          </a:prstGeom>
          <a:noFill/>
        </p:spPr>
        <p:txBody>
          <a:bodyPr wrap="none" rtlCol="0">
            <a:spAutoFit/>
          </a:bodyPr>
          <a:lstStyle/>
          <a:p>
            <a:r>
              <a:rPr kumimoji="1" lang="ja-JP" altLang="en-US" b="1" dirty="0"/>
              <a:t>借りる</a:t>
            </a:r>
          </a:p>
        </p:txBody>
      </p:sp>
      <p:sp>
        <p:nvSpPr>
          <p:cNvPr id="5" name="テキスト ボックス 4"/>
          <p:cNvSpPr txBox="1"/>
          <p:nvPr/>
        </p:nvSpPr>
        <p:spPr>
          <a:xfrm>
            <a:off x="4577315" y="4416795"/>
            <a:ext cx="646331" cy="369332"/>
          </a:xfrm>
          <a:prstGeom prst="rect">
            <a:avLst/>
          </a:prstGeom>
          <a:noFill/>
        </p:spPr>
        <p:txBody>
          <a:bodyPr wrap="none" rtlCol="0">
            <a:spAutoFit/>
          </a:bodyPr>
          <a:lstStyle/>
          <a:p>
            <a:r>
              <a:rPr kumimoji="1" lang="ja-JP" altLang="en-US" b="1" dirty="0"/>
              <a:t>多く</a:t>
            </a:r>
          </a:p>
        </p:txBody>
      </p:sp>
      <p:sp>
        <p:nvSpPr>
          <p:cNvPr id="6" name="テキスト ボックス 5"/>
          <p:cNvSpPr txBox="1"/>
          <p:nvPr/>
        </p:nvSpPr>
        <p:spPr>
          <a:xfrm>
            <a:off x="1818166" y="4427428"/>
            <a:ext cx="800219" cy="338554"/>
          </a:xfrm>
          <a:prstGeom prst="rect">
            <a:avLst/>
          </a:prstGeom>
          <a:noFill/>
        </p:spPr>
        <p:txBody>
          <a:bodyPr wrap="none" rtlCol="0">
            <a:spAutoFit/>
          </a:bodyPr>
          <a:lstStyle/>
          <a:p>
            <a:r>
              <a:rPr kumimoji="1" lang="ja-JP" altLang="en-US" sz="1600" b="1" dirty="0"/>
              <a:t>ふえる</a:t>
            </a:r>
          </a:p>
        </p:txBody>
      </p:sp>
      <p:sp>
        <p:nvSpPr>
          <p:cNvPr id="7" name="テキスト ボックス 6"/>
          <p:cNvSpPr txBox="1"/>
          <p:nvPr/>
        </p:nvSpPr>
        <p:spPr>
          <a:xfrm>
            <a:off x="6834479" y="4982757"/>
            <a:ext cx="646331" cy="369332"/>
          </a:xfrm>
          <a:prstGeom prst="rect">
            <a:avLst/>
          </a:prstGeom>
          <a:noFill/>
        </p:spPr>
        <p:txBody>
          <a:bodyPr wrap="none" rtlCol="0">
            <a:spAutoFit/>
          </a:bodyPr>
          <a:lstStyle/>
          <a:p>
            <a:r>
              <a:rPr kumimoji="1" lang="ja-JP" altLang="en-US" b="1" dirty="0"/>
              <a:t>働く</a:t>
            </a:r>
          </a:p>
        </p:txBody>
      </p:sp>
    </p:spTree>
    <p:extLst>
      <p:ext uri="{BB962C8B-B14F-4D97-AF65-F5344CB8AC3E}">
        <p14:creationId xmlns:p14="http://schemas.microsoft.com/office/powerpoint/2010/main" val="403227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7" name="Picture 7" descr="E:\users\torigoe\desktop\横浜銀行\小学生向け\スライド\イラスト類\森永\png\勉強.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3055" y="4268828"/>
            <a:ext cx="6447445" cy="2416903"/>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E:\users\torigoe\desktop\横浜銀行\小学生向け\スライド\イラスト類\森永\png\銀行.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6347" y="1847693"/>
            <a:ext cx="2225153" cy="1745854"/>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709679" y="427461"/>
            <a:ext cx="5724644" cy="830997"/>
          </a:xfrm>
          <a:prstGeom prst="rect">
            <a:avLst/>
          </a:prstGeom>
          <a:noFill/>
        </p:spPr>
        <p:txBody>
          <a:bodyPr wrap="none" rtlCol="0">
            <a:spAutoFit/>
          </a:bodyPr>
          <a:lstStyle/>
          <a:p>
            <a:pPr algn="ctr"/>
            <a:r>
              <a:rPr kumimoji="1" lang="ja-JP" altLang="en-US" sz="4800" b="1" dirty="0">
                <a:solidFill>
                  <a:schemeClr val="tx2"/>
                </a:solidFill>
              </a:rPr>
              <a:t>お金を働かせる方法</a:t>
            </a:r>
          </a:p>
        </p:txBody>
      </p:sp>
      <p:pic>
        <p:nvPicPr>
          <p:cNvPr id="10243" name="Picture 3" descr="E:\users\torigoe\desktop\横浜銀行\小学生向け\スライド\イラスト類\森永\png\預金.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802" y="2597369"/>
            <a:ext cx="1370202" cy="1103644"/>
          </a:xfrm>
          <a:prstGeom prst="rect">
            <a:avLst/>
          </a:prstGeom>
          <a:noFill/>
          <a:extLst>
            <a:ext uri="{909E8E84-426E-40DD-AFC4-6F175D3DCCD1}">
              <a14:hiddenFill xmlns:a14="http://schemas.microsoft.com/office/drawing/2010/main">
                <a:solidFill>
                  <a:srgbClr val="FFFFFF"/>
                </a:solidFill>
              </a14:hiddenFill>
            </a:ext>
          </a:extLst>
        </p:spPr>
      </p:pic>
      <p:sp>
        <p:nvSpPr>
          <p:cNvPr id="3" name="円/楕円 2"/>
          <p:cNvSpPr/>
          <p:nvPr/>
        </p:nvSpPr>
        <p:spPr>
          <a:xfrm>
            <a:off x="820491" y="1284820"/>
            <a:ext cx="2011896" cy="11943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t>利息</a:t>
            </a:r>
          </a:p>
        </p:txBody>
      </p:sp>
      <p:pic>
        <p:nvPicPr>
          <p:cNvPr id="10244" name="Picture 4" descr="E:\users\torigoe\desktop\横浜銀行\小学生向け\スライド\イラスト類\森永\png\会社.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7517" y="1543853"/>
            <a:ext cx="1856487" cy="2090638"/>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E:\users\torigoe\desktop\横浜銀行\小学生向け\スライド\イラスト類\森永\png\投資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6826904" y="2492593"/>
            <a:ext cx="1620770" cy="1208420"/>
          </a:xfrm>
          <a:prstGeom prst="rect">
            <a:avLst/>
          </a:prstGeom>
          <a:noFill/>
          <a:extLst>
            <a:ext uri="{909E8E84-426E-40DD-AFC4-6F175D3DCCD1}">
              <a14:hiddenFill xmlns:a14="http://schemas.microsoft.com/office/drawing/2010/main">
                <a:solidFill>
                  <a:srgbClr val="FFFFFF"/>
                </a:solidFill>
              </a14:hiddenFill>
            </a:ext>
          </a:extLst>
        </p:spPr>
      </p:pic>
      <p:sp>
        <p:nvSpPr>
          <p:cNvPr id="8" name="円/楕円 7"/>
          <p:cNvSpPr/>
          <p:nvPr/>
        </p:nvSpPr>
        <p:spPr>
          <a:xfrm>
            <a:off x="6776216" y="1217057"/>
            <a:ext cx="1671458" cy="101086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t>株式</a:t>
            </a:r>
          </a:p>
        </p:txBody>
      </p:sp>
      <p:sp>
        <p:nvSpPr>
          <p:cNvPr id="9" name="円/楕円 8"/>
          <p:cNvSpPr/>
          <p:nvPr/>
        </p:nvSpPr>
        <p:spPr>
          <a:xfrm>
            <a:off x="4682943" y="2655477"/>
            <a:ext cx="1983687" cy="10636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t>債券</a:t>
            </a:r>
          </a:p>
        </p:txBody>
      </p:sp>
      <p:sp>
        <p:nvSpPr>
          <p:cNvPr id="4" name="テキスト ボックス 3"/>
          <p:cNvSpPr txBox="1"/>
          <p:nvPr/>
        </p:nvSpPr>
        <p:spPr>
          <a:xfrm>
            <a:off x="3268923" y="4053382"/>
            <a:ext cx="2743200" cy="1384995"/>
          </a:xfrm>
          <a:prstGeom prst="rect">
            <a:avLst/>
          </a:prstGeom>
          <a:noFill/>
        </p:spPr>
        <p:txBody>
          <a:bodyPr wrap="square" rtlCol="0">
            <a:spAutoFit/>
          </a:bodyPr>
          <a:lstStyle/>
          <a:p>
            <a:pPr algn="ctr"/>
            <a:r>
              <a:rPr lang="ja-JP" altLang="ja-JP" sz="2800" b="1" dirty="0">
                <a:solidFill>
                  <a:srgbClr val="FF0000"/>
                </a:solidFill>
              </a:rPr>
              <a:t>自分に合った</a:t>
            </a:r>
            <a:endParaRPr lang="en-US" altLang="ja-JP" sz="2800" b="1" dirty="0">
              <a:solidFill>
                <a:srgbClr val="FF0000"/>
              </a:solidFill>
            </a:endParaRPr>
          </a:p>
          <a:p>
            <a:pPr algn="ctr"/>
            <a:r>
              <a:rPr lang="ja-JP" altLang="ja-JP" sz="2800" b="1" dirty="0">
                <a:solidFill>
                  <a:srgbClr val="FF0000"/>
                </a:solidFill>
              </a:rPr>
              <a:t>お金の</a:t>
            </a:r>
            <a:r>
              <a:rPr lang="ja-JP" altLang="en-US" sz="2800" b="1" dirty="0">
                <a:solidFill>
                  <a:srgbClr val="FF0000"/>
                </a:solidFill>
              </a:rPr>
              <a:t>ふやし</a:t>
            </a:r>
            <a:r>
              <a:rPr lang="ja-JP" altLang="ja-JP" sz="2800" b="1" dirty="0">
                <a:solidFill>
                  <a:srgbClr val="FF0000"/>
                </a:solidFill>
              </a:rPr>
              <a:t>方を見つけ</a:t>
            </a:r>
            <a:r>
              <a:rPr lang="ja-JP" altLang="en-US" sz="2800" b="1" dirty="0">
                <a:solidFill>
                  <a:srgbClr val="FF0000"/>
                </a:solidFill>
              </a:rPr>
              <a:t>よう</a:t>
            </a:r>
            <a:endParaRPr kumimoji="1" lang="ja-JP" altLang="en-US" sz="2800" b="1" dirty="0">
              <a:solidFill>
                <a:srgbClr val="FF0000"/>
              </a:solidFill>
            </a:endParaRPr>
          </a:p>
        </p:txBody>
      </p:sp>
      <p:sp>
        <p:nvSpPr>
          <p:cNvPr id="12" name="Rectangle 1">
            <a:extLst>
              <a:ext uri="{FF2B5EF4-FFF2-40B4-BE49-F238E27FC236}">
                <a16:creationId xmlns:a16="http://schemas.microsoft.com/office/drawing/2014/main" id="{6CD452B2-523C-41B2-8294-B558FDBDD224}"/>
              </a:ext>
            </a:extLst>
          </p:cNvPr>
          <p:cNvSpPr>
            <a:spLocks noChangeArrowheads="1"/>
          </p:cNvSpPr>
          <p:nvPr/>
        </p:nvSpPr>
        <p:spPr bwMode="auto">
          <a:xfrm>
            <a:off x="4704139" y="6631158"/>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tx1">
                    <a:lumMod val="50000"/>
                    <a:lumOff val="50000"/>
                  </a:schemeClr>
                </a:solidFill>
                <a:effectLst/>
                <a:latin typeface="Arial" panose="020B0604020202020204" pitchFamily="34" charset="0"/>
              </a:rPr>
              <a:t>Copyright (C) 2020 The Bank of Yokohama, Ltd. All rights reserved.</a:t>
            </a:r>
          </a:p>
        </p:txBody>
      </p:sp>
    </p:spTree>
    <p:extLst>
      <p:ext uri="{BB962C8B-B14F-4D97-AF65-F5344CB8AC3E}">
        <p14:creationId xmlns:p14="http://schemas.microsoft.com/office/powerpoint/2010/main" val="1320282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5639D2-77F5-4268-9DB1-D876BCF46597}"/>
              </a:ext>
            </a:extLst>
          </p:cNvPr>
          <p:cNvSpPr>
            <a:spLocks noGrp="1"/>
          </p:cNvSpPr>
          <p:nvPr>
            <p:ph type="title"/>
          </p:nvPr>
        </p:nvSpPr>
        <p:spPr/>
        <p:txBody>
          <a:bodyPr>
            <a:noAutofit/>
          </a:bodyPr>
          <a:lstStyle/>
          <a:p>
            <a:r>
              <a:rPr kumimoji="1" lang="ja-JP" altLang="en-US" sz="3200" dirty="0"/>
              <a:t>教材に関するアンケートご協力のお願い</a:t>
            </a:r>
          </a:p>
        </p:txBody>
      </p:sp>
      <p:sp>
        <p:nvSpPr>
          <p:cNvPr id="3" name="コンテンツ プレースホルダー 2">
            <a:extLst>
              <a:ext uri="{FF2B5EF4-FFF2-40B4-BE49-F238E27FC236}">
                <a16:creationId xmlns:a16="http://schemas.microsoft.com/office/drawing/2014/main" id="{95B12846-B8D4-4C8C-88CB-04970ED9A70B}"/>
              </a:ext>
            </a:extLst>
          </p:cNvPr>
          <p:cNvSpPr>
            <a:spLocks noGrp="1"/>
          </p:cNvSpPr>
          <p:nvPr>
            <p:ph idx="1"/>
          </p:nvPr>
        </p:nvSpPr>
        <p:spPr/>
        <p:txBody>
          <a:bodyPr>
            <a:normAutofit/>
          </a:bodyPr>
          <a:lstStyle/>
          <a:p>
            <a:pPr marL="0" indent="0">
              <a:buNone/>
            </a:pPr>
            <a:r>
              <a:rPr kumimoji="1" lang="ja-JP" altLang="en-US" sz="2000" dirty="0"/>
              <a:t>このたびは本教材をご利用いただき誠にありがとうございます。</a:t>
            </a:r>
            <a:endParaRPr kumimoji="1" lang="en-US" altLang="ja-JP" sz="2000" dirty="0"/>
          </a:p>
          <a:p>
            <a:pPr marL="0" indent="0">
              <a:buNone/>
            </a:pPr>
            <a:r>
              <a:rPr kumimoji="1" lang="ja-JP" altLang="en-US" sz="2000" dirty="0"/>
              <a:t>今後もよりよい教材をつくるために、アンケートにご協力ください。</a:t>
            </a:r>
            <a:endParaRPr kumimoji="1" lang="en-US" altLang="ja-JP" sz="2000" dirty="0"/>
          </a:p>
          <a:p>
            <a:pPr marL="0" indent="0">
              <a:buNone/>
            </a:pPr>
            <a:endParaRPr lang="en-US" altLang="ja-JP" sz="2000" dirty="0"/>
          </a:p>
          <a:p>
            <a:pPr marL="0" indent="0">
              <a:buNone/>
            </a:pPr>
            <a:r>
              <a:rPr kumimoji="1" lang="en-US" altLang="ja-JP" sz="2000" dirty="0"/>
              <a:t>【</a:t>
            </a:r>
            <a:r>
              <a:rPr kumimoji="1" lang="ja-JP" altLang="en-US" sz="2000" dirty="0"/>
              <a:t>アンケートページの概要</a:t>
            </a:r>
            <a:r>
              <a:rPr kumimoji="1" lang="en-US" altLang="ja-JP" sz="2000" dirty="0"/>
              <a:t>】</a:t>
            </a:r>
          </a:p>
          <a:p>
            <a:pPr marL="0" indent="0">
              <a:buNone/>
            </a:pPr>
            <a:r>
              <a:rPr lang="ja-JP" altLang="en-US" sz="2000" i="1" dirty="0">
                <a:solidFill>
                  <a:srgbClr val="FF0000"/>
                </a:solidFill>
              </a:rPr>
              <a:t>アンケートの回答は、「はまぎん おかねの教室」の教材ダウンロードページからアンケートを表示させて回答してください。</a:t>
            </a:r>
            <a:endParaRPr kumimoji="1" lang="en-US" altLang="ja-JP" sz="2000" i="1" dirty="0">
              <a:solidFill>
                <a:srgbClr val="FF0000"/>
              </a:solidFill>
            </a:endParaRPr>
          </a:p>
          <a:p>
            <a:pPr marL="0" indent="0">
              <a:buNone/>
            </a:pPr>
            <a:endParaRPr kumimoji="1" lang="ja-JP" altLang="en-US" sz="2000" dirty="0"/>
          </a:p>
        </p:txBody>
      </p:sp>
      <p:pic>
        <p:nvPicPr>
          <p:cNvPr id="6" name="図 5">
            <a:extLst>
              <a:ext uri="{FF2B5EF4-FFF2-40B4-BE49-F238E27FC236}">
                <a16:creationId xmlns:a16="http://schemas.microsoft.com/office/drawing/2014/main" id="{35CE7473-6DF4-4220-9D23-AAE6F3956AEE}"/>
              </a:ext>
            </a:extLst>
          </p:cNvPr>
          <p:cNvPicPr>
            <a:picLocks noChangeAspect="1"/>
          </p:cNvPicPr>
          <p:nvPr/>
        </p:nvPicPr>
        <p:blipFill>
          <a:blip r:embed="rId3"/>
          <a:stretch>
            <a:fillRect/>
          </a:stretch>
        </p:blipFill>
        <p:spPr>
          <a:xfrm>
            <a:off x="6952290" y="4256821"/>
            <a:ext cx="1734510" cy="2326541"/>
          </a:xfrm>
          <a:prstGeom prst="rect">
            <a:avLst/>
          </a:prstGeom>
        </p:spPr>
      </p:pic>
    </p:spTree>
    <p:extLst>
      <p:ext uri="{BB962C8B-B14F-4D97-AF65-F5344CB8AC3E}">
        <p14:creationId xmlns:p14="http://schemas.microsoft.com/office/powerpoint/2010/main" val="1784090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users\torigoe\desktop\横浜銀行\小学生向け\スライド\PNG\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77" y="1190671"/>
            <a:ext cx="8337590" cy="5040007"/>
          </a:xfrm>
          <a:prstGeom prst="rect">
            <a:avLst/>
          </a:prstGeom>
          <a:noFill/>
          <a:extLst>
            <a:ext uri="{909E8E84-426E-40DD-AFC4-6F175D3DCCD1}">
              <a14:hiddenFill xmlns:a14="http://schemas.microsoft.com/office/drawing/2010/main">
                <a:solidFill>
                  <a:srgbClr val="FFFFFF"/>
                </a:solidFill>
              </a14:hiddenFill>
            </a:ext>
          </a:extLst>
        </p:spPr>
      </p:pic>
      <p:sp>
        <p:nvSpPr>
          <p:cNvPr id="4" name="角丸四角形 3"/>
          <p:cNvSpPr/>
          <p:nvPr/>
        </p:nvSpPr>
        <p:spPr>
          <a:xfrm>
            <a:off x="830748" y="350100"/>
            <a:ext cx="2794954" cy="840571"/>
          </a:xfrm>
          <a:prstGeom prst="round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949459" y="496262"/>
            <a:ext cx="533842" cy="584775"/>
          </a:xfrm>
          <a:prstGeom prst="rect">
            <a:avLst/>
          </a:prstGeom>
          <a:noFill/>
        </p:spPr>
        <p:txBody>
          <a:bodyPr wrap="square" rtlCol="0">
            <a:spAutoFit/>
          </a:bodyPr>
          <a:lstStyle/>
          <a:p>
            <a:r>
              <a:rPr kumimoji="1" lang="ja-JP" altLang="en-US" sz="3200" dirty="0">
                <a:solidFill>
                  <a:schemeClr val="tx2"/>
                </a:solidFill>
                <a:latin typeface="+mj-ea"/>
                <a:ea typeface="+mj-ea"/>
              </a:rPr>
              <a:t>①</a:t>
            </a:r>
          </a:p>
        </p:txBody>
      </p:sp>
      <p:sp>
        <p:nvSpPr>
          <p:cNvPr id="6" name="テキスト ボックス 5"/>
          <p:cNvSpPr txBox="1"/>
          <p:nvPr/>
        </p:nvSpPr>
        <p:spPr>
          <a:xfrm>
            <a:off x="1597518" y="454745"/>
            <a:ext cx="1568135" cy="707886"/>
          </a:xfrm>
          <a:prstGeom prst="rect">
            <a:avLst/>
          </a:prstGeom>
          <a:noFill/>
        </p:spPr>
        <p:txBody>
          <a:bodyPr wrap="square" rtlCol="0">
            <a:spAutoFit/>
          </a:bodyPr>
          <a:lstStyle/>
          <a:p>
            <a:pPr algn="ctr"/>
            <a:r>
              <a:rPr kumimoji="1" lang="ja-JP" altLang="en-US" sz="4000" b="1" dirty="0"/>
              <a:t>安</a:t>
            </a:r>
            <a:r>
              <a:rPr kumimoji="1" lang="en-US" altLang="ja-JP" sz="4000" b="1" dirty="0"/>
              <a:t> </a:t>
            </a:r>
            <a:r>
              <a:rPr kumimoji="1" lang="ja-JP" altLang="en-US" sz="4000" b="1" dirty="0"/>
              <a:t>全</a:t>
            </a:r>
          </a:p>
        </p:txBody>
      </p:sp>
    </p:spTree>
    <p:extLst>
      <p:ext uri="{BB962C8B-B14F-4D97-AF65-F5344CB8AC3E}">
        <p14:creationId xmlns:p14="http://schemas.microsoft.com/office/powerpoint/2010/main" val="3110113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830747" y="350100"/>
            <a:ext cx="5910294" cy="840571"/>
          </a:xfrm>
          <a:prstGeom prst="roundRect">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949459" y="496262"/>
            <a:ext cx="533842" cy="584775"/>
          </a:xfrm>
          <a:prstGeom prst="rect">
            <a:avLst/>
          </a:prstGeom>
          <a:noFill/>
        </p:spPr>
        <p:txBody>
          <a:bodyPr wrap="square" rtlCol="0">
            <a:spAutoFit/>
          </a:bodyPr>
          <a:lstStyle/>
          <a:p>
            <a:r>
              <a:rPr kumimoji="1" lang="ja-JP" altLang="en-US" sz="3200" dirty="0">
                <a:solidFill>
                  <a:schemeClr val="tx2"/>
                </a:solidFill>
                <a:latin typeface="+mj-ea"/>
                <a:ea typeface="+mj-ea"/>
              </a:rPr>
              <a:t>②</a:t>
            </a:r>
          </a:p>
        </p:txBody>
      </p:sp>
      <p:sp>
        <p:nvSpPr>
          <p:cNvPr id="5" name="テキスト ボックス 4"/>
          <p:cNvSpPr txBox="1"/>
          <p:nvPr/>
        </p:nvSpPr>
        <p:spPr>
          <a:xfrm>
            <a:off x="1576252" y="460896"/>
            <a:ext cx="5164789" cy="707886"/>
          </a:xfrm>
          <a:prstGeom prst="rect">
            <a:avLst/>
          </a:prstGeom>
          <a:noFill/>
        </p:spPr>
        <p:txBody>
          <a:bodyPr wrap="square" rtlCol="0">
            <a:spAutoFit/>
          </a:bodyPr>
          <a:lstStyle/>
          <a:p>
            <a:r>
              <a:rPr kumimoji="1" lang="ja-JP" altLang="en-US" sz="4000" b="1" dirty="0"/>
              <a:t>むだづかいをしない</a:t>
            </a:r>
          </a:p>
        </p:txBody>
      </p:sp>
      <p:pic>
        <p:nvPicPr>
          <p:cNvPr id="12290" name="Picture 2" descr="E:\users\torigoe\desktop\横浜銀行\小学生向け\スライド\PNG\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363" y="922522"/>
            <a:ext cx="8394930" cy="5935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687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角丸四角形 5"/>
          <p:cNvSpPr/>
          <p:nvPr/>
        </p:nvSpPr>
        <p:spPr>
          <a:xfrm>
            <a:off x="830747" y="350100"/>
            <a:ext cx="5910294" cy="840571"/>
          </a:xfrm>
          <a:prstGeom prst="roundRect">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949459" y="496262"/>
            <a:ext cx="533842" cy="584775"/>
          </a:xfrm>
          <a:prstGeom prst="rect">
            <a:avLst/>
          </a:prstGeom>
          <a:noFill/>
        </p:spPr>
        <p:txBody>
          <a:bodyPr wrap="square" rtlCol="0">
            <a:spAutoFit/>
          </a:bodyPr>
          <a:lstStyle/>
          <a:p>
            <a:r>
              <a:rPr kumimoji="1" lang="ja-JP" altLang="en-US" sz="3200" dirty="0">
                <a:solidFill>
                  <a:schemeClr val="tx2"/>
                </a:solidFill>
                <a:latin typeface="+mj-ea"/>
                <a:ea typeface="+mj-ea"/>
              </a:rPr>
              <a:t>②</a:t>
            </a:r>
          </a:p>
        </p:txBody>
      </p:sp>
      <p:sp>
        <p:nvSpPr>
          <p:cNvPr id="8" name="テキスト ボックス 7"/>
          <p:cNvSpPr txBox="1"/>
          <p:nvPr/>
        </p:nvSpPr>
        <p:spPr>
          <a:xfrm>
            <a:off x="1576252" y="460896"/>
            <a:ext cx="5164789" cy="707886"/>
          </a:xfrm>
          <a:prstGeom prst="rect">
            <a:avLst/>
          </a:prstGeom>
          <a:noFill/>
        </p:spPr>
        <p:txBody>
          <a:bodyPr wrap="square" rtlCol="0">
            <a:spAutoFit/>
          </a:bodyPr>
          <a:lstStyle/>
          <a:p>
            <a:r>
              <a:rPr kumimoji="1" lang="ja-JP" altLang="en-US" sz="4000" b="1" dirty="0"/>
              <a:t>むだづかいをしない</a:t>
            </a:r>
          </a:p>
        </p:txBody>
      </p:sp>
      <p:pic>
        <p:nvPicPr>
          <p:cNvPr id="1026" name="Picture 2" descr="E:\users\torigoe\desktop\横浜銀行\小学生向け\最終修正\はま銀通帳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911" y="1557287"/>
            <a:ext cx="8292989" cy="4395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921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830748" y="350100"/>
            <a:ext cx="3369112" cy="840571"/>
          </a:xfrm>
          <a:prstGeom prst="roundRect">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949459" y="496262"/>
            <a:ext cx="533842" cy="584775"/>
          </a:xfrm>
          <a:prstGeom prst="rect">
            <a:avLst/>
          </a:prstGeom>
          <a:noFill/>
        </p:spPr>
        <p:txBody>
          <a:bodyPr wrap="square" rtlCol="0">
            <a:spAutoFit/>
          </a:bodyPr>
          <a:lstStyle/>
          <a:p>
            <a:r>
              <a:rPr kumimoji="1" lang="ja-JP" altLang="en-US" sz="3200" dirty="0">
                <a:solidFill>
                  <a:schemeClr val="tx2"/>
                </a:solidFill>
                <a:latin typeface="+mj-ea"/>
                <a:ea typeface="+mj-ea"/>
              </a:rPr>
              <a:t>③</a:t>
            </a:r>
          </a:p>
        </p:txBody>
      </p:sp>
      <p:sp>
        <p:nvSpPr>
          <p:cNvPr id="6" name="テキスト ボックス 5"/>
          <p:cNvSpPr txBox="1"/>
          <p:nvPr/>
        </p:nvSpPr>
        <p:spPr>
          <a:xfrm>
            <a:off x="1336268" y="454745"/>
            <a:ext cx="2400324" cy="707886"/>
          </a:xfrm>
          <a:prstGeom prst="rect">
            <a:avLst/>
          </a:prstGeom>
          <a:noFill/>
        </p:spPr>
        <p:txBody>
          <a:bodyPr wrap="square" rtlCol="0">
            <a:spAutoFit/>
          </a:bodyPr>
          <a:lstStyle/>
          <a:p>
            <a:pPr algn="ctr"/>
            <a:r>
              <a:rPr kumimoji="1" lang="ja-JP" altLang="en-US" sz="4000" b="1" dirty="0"/>
              <a:t>ふえる</a:t>
            </a:r>
          </a:p>
        </p:txBody>
      </p:sp>
      <p:pic>
        <p:nvPicPr>
          <p:cNvPr id="7" name="Picture 2" descr="E:\users\torigoe\desktop\横浜銀行\小学生向け\最終修正\はま銀通帳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911" y="1557287"/>
            <a:ext cx="8292989" cy="4395838"/>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p:cNvSpPr/>
          <p:nvPr/>
        </p:nvSpPr>
        <p:spPr>
          <a:xfrm>
            <a:off x="1933575" y="4667250"/>
            <a:ext cx="4857750" cy="314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69847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2E8EB57-7E0C-43DA-8C2D-808A9B373689}"/>
              </a:ext>
            </a:extLst>
          </p:cNvPr>
          <p:cNvPicPr>
            <a:picLocks noChangeAspect="1"/>
          </p:cNvPicPr>
          <p:nvPr/>
        </p:nvPicPr>
        <p:blipFill>
          <a:blip r:embed="rId3"/>
          <a:stretch>
            <a:fillRect/>
          </a:stretch>
        </p:blipFill>
        <p:spPr>
          <a:xfrm>
            <a:off x="439245" y="496858"/>
            <a:ext cx="8265509" cy="5807131"/>
          </a:xfrm>
          <a:prstGeom prst="rect">
            <a:avLst/>
          </a:prstGeom>
          <a:ln>
            <a:noFill/>
          </a:ln>
          <a:effectLst>
            <a:outerShdw blurRad="190500" algn="tl" rotWithShape="0">
              <a:srgbClr val="000000">
                <a:alpha val="70000"/>
              </a:srgbClr>
            </a:outerShdw>
          </a:effectLst>
        </p:spPr>
      </p:pic>
      <p:grpSp>
        <p:nvGrpSpPr>
          <p:cNvPr id="4" name="グループ化 3"/>
          <p:cNvGrpSpPr/>
          <p:nvPr/>
        </p:nvGrpSpPr>
        <p:grpSpPr>
          <a:xfrm>
            <a:off x="1278541" y="1571163"/>
            <a:ext cx="7124725" cy="646331"/>
            <a:chOff x="1278541" y="1571163"/>
            <a:chExt cx="7124725" cy="646331"/>
          </a:xfrm>
        </p:grpSpPr>
        <p:sp>
          <p:nvSpPr>
            <p:cNvPr id="3" name="テキスト ボックス 2"/>
            <p:cNvSpPr txBox="1"/>
            <p:nvPr/>
          </p:nvSpPr>
          <p:spPr>
            <a:xfrm>
              <a:off x="1278541" y="1571163"/>
              <a:ext cx="1568135" cy="646331"/>
            </a:xfrm>
            <a:prstGeom prst="rect">
              <a:avLst/>
            </a:prstGeom>
            <a:noFill/>
          </p:spPr>
          <p:txBody>
            <a:bodyPr wrap="square" rtlCol="0">
              <a:spAutoFit/>
            </a:bodyPr>
            <a:lstStyle/>
            <a:p>
              <a:pPr algn="ctr"/>
              <a:r>
                <a:rPr kumimoji="1" lang="ja-JP" altLang="en-US" sz="3600" b="1" dirty="0">
                  <a:latin typeface="S2GP海フォント" panose="02000600000000000000" pitchFamily="2" charset="-128"/>
                  <a:ea typeface="S2GP海フォント" panose="02000600000000000000" pitchFamily="2" charset="-128"/>
                </a:rPr>
                <a:t>安</a:t>
              </a:r>
              <a:r>
                <a:rPr kumimoji="1" lang="en-US" altLang="ja-JP" sz="3600" b="1" dirty="0">
                  <a:latin typeface="S2GP海フォント" panose="02000600000000000000" pitchFamily="2" charset="-128"/>
                  <a:ea typeface="S2GP海フォント" panose="02000600000000000000" pitchFamily="2" charset="-128"/>
                </a:rPr>
                <a:t> </a:t>
              </a:r>
              <a:r>
                <a:rPr kumimoji="1" lang="ja-JP" altLang="en-US" sz="3600" b="1" dirty="0">
                  <a:latin typeface="S2GP海フォント" panose="02000600000000000000" pitchFamily="2" charset="-128"/>
                  <a:ea typeface="S2GP海フォント" panose="02000600000000000000" pitchFamily="2" charset="-128"/>
                </a:rPr>
                <a:t>全</a:t>
              </a:r>
            </a:p>
          </p:txBody>
        </p:sp>
        <p:sp>
          <p:nvSpPr>
            <p:cNvPr id="2" name="テキスト ボックス 1"/>
            <p:cNvSpPr txBox="1"/>
            <p:nvPr/>
          </p:nvSpPr>
          <p:spPr>
            <a:xfrm>
              <a:off x="3530012" y="1722474"/>
              <a:ext cx="2264734" cy="400110"/>
            </a:xfrm>
            <a:prstGeom prst="rect">
              <a:avLst/>
            </a:prstGeom>
            <a:noFill/>
          </p:spPr>
          <p:txBody>
            <a:bodyPr wrap="square" rtlCol="0">
              <a:spAutoFit/>
            </a:bodyPr>
            <a:lstStyle/>
            <a:p>
              <a:r>
                <a:rPr lang="ja-JP" altLang="en-US" sz="2000" b="1" dirty="0">
                  <a:latin typeface="S2GP海フォント" panose="02000600000000000000" pitchFamily="2" charset="-128"/>
                  <a:ea typeface="S2GP海フォント" panose="02000600000000000000" pitchFamily="2" charset="-128"/>
                </a:rPr>
                <a:t>むだづかいをしない</a:t>
              </a:r>
              <a:endParaRPr kumimoji="1" lang="ja-JP" altLang="en-US" sz="2000" b="1" dirty="0">
                <a:latin typeface="S2GP海フォント" panose="02000600000000000000" pitchFamily="2" charset="-128"/>
                <a:ea typeface="S2GP海フォント" panose="02000600000000000000" pitchFamily="2" charset="-128"/>
              </a:endParaRPr>
            </a:p>
          </p:txBody>
        </p:sp>
        <p:sp>
          <p:nvSpPr>
            <p:cNvPr id="5" name="テキスト ボックス 4"/>
            <p:cNvSpPr txBox="1"/>
            <p:nvPr/>
          </p:nvSpPr>
          <p:spPr>
            <a:xfrm>
              <a:off x="6138532" y="1601940"/>
              <a:ext cx="2264734" cy="584775"/>
            </a:xfrm>
            <a:prstGeom prst="rect">
              <a:avLst/>
            </a:prstGeom>
            <a:noFill/>
          </p:spPr>
          <p:txBody>
            <a:bodyPr wrap="square" rtlCol="0">
              <a:spAutoFit/>
            </a:bodyPr>
            <a:lstStyle/>
            <a:p>
              <a:r>
                <a:rPr kumimoji="1" lang="ja-JP" altLang="en-US" sz="3200" b="1" dirty="0">
                  <a:latin typeface="S2GP海フォント" panose="02000600000000000000" pitchFamily="2" charset="-128"/>
                  <a:ea typeface="S2GP海フォント" panose="02000600000000000000" pitchFamily="2" charset="-128"/>
                </a:rPr>
                <a:t>ふえる</a:t>
              </a:r>
            </a:p>
          </p:txBody>
        </p:sp>
      </p:grpSp>
    </p:spTree>
    <p:extLst>
      <p:ext uri="{BB962C8B-B14F-4D97-AF65-F5344CB8AC3E}">
        <p14:creationId xmlns:p14="http://schemas.microsoft.com/office/powerpoint/2010/main" val="176235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530350" y="1209103"/>
            <a:ext cx="7972577" cy="1163395"/>
          </a:xfrm>
          <a:prstGeom prst="rect">
            <a:avLst/>
          </a:prstGeom>
          <a:noFill/>
        </p:spPr>
        <p:txBody>
          <a:bodyPr wrap="square" rtlCol="0">
            <a:spAutoFit/>
          </a:bodyPr>
          <a:lstStyle/>
          <a:p>
            <a:pPr algn="ctr">
              <a:lnSpc>
                <a:spcPct val="110000"/>
              </a:lnSpc>
            </a:pPr>
            <a:r>
              <a:rPr lang="ja-JP" altLang="ja-JP" sz="3200" dirty="0"/>
              <a:t>あなたの預けたお金が</a:t>
            </a:r>
            <a:r>
              <a:rPr lang="ja-JP" altLang="en-US" sz="3200" dirty="0"/>
              <a:t>ふえて</a:t>
            </a:r>
            <a:r>
              <a:rPr lang="ja-JP" altLang="ja-JP" sz="3200" dirty="0"/>
              <a:t>いました。</a:t>
            </a:r>
            <a:endParaRPr lang="en-US" altLang="ja-JP" sz="3200" dirty="0"/>
          </a:p>
          <a:p>
            <a:pPr algn="ctr">
              <a:lnSpc>
                <a:spcPct val="110000"/>
              </a:lnSpc>
            </a:pPr>
            <a:r>
              <a:rPr lang="ja-JP" altLang="ja-JP" sz="3200" dirty="0"/>
              <a:t>なぜ、あなたのお金は</a:t>
            </a:r>
            <a:r>
              <a:rPr lang="ja-JP" altLang="en-US" sz="3200" dirty="0"/>
              <a:t>ふえた</a:t>
            </a:r>
            <a:r>
              <a:rPr lang="ja-JP" altLang="ja-JP" sz="3200" dirty="0"/>
              <a:t>のでしょう？</a:t>
            </a:r>
          </a:p>
        </p:txBody>
      </p:sp>
      <p:sp>
        <p:nvSpPr>
          <p:cNvPr id="23" name="テキスト ボックス 22"/>
          <p:cNvSpPr txBox="1"/>
          <p:nvPr/>
        </p:nvSpPr>
        <p:spPr>
          <a:xfrm>
            <a:off x="10115550" y="5259475"/>
            <a:ext cx="184731" cy="646331"/>
          </a:xfrm>
          <a:prstGeom prst="rect">
            <a:avLst/>
          </a:prstGeom>
          <a:noFill/>
        </p:spPr>
        <p:txBody>
          <a:bodyPr wrap="none" rtlCol="0">
            <a:spAutoFit/>
          </a:bodyPr>
          <a:lstStyle/>
          <a:p>
            <a:endParaRPr lang="ja-JP" altLang="ja-JP" sz="3600" b="1" dirty="0"/>
          </a:p>
        </p:txBody>
      </p:sp>
      <p:grpSp>
        <p:nvGrpSpPr>
          <p:cNvPr id="2" name="グループ化 1"/>
          <p:cNvGrpSpPr/>
          <p:nvPr/>
        </p:nvGrpSpPr>
        <p:grpSpPr>
          <a:xfrm>
            <a:off x="322394" y="2664984"/>
            <a:ext cx="2736000" cy="3740636"/>
            <a:chOff x="322394" y="2664984"/>
            <a:chExt cx="2736000" cy="3740636"/>
          </a:xfrm>
        </p:grpSpPr>
        <p:sp>
          <p:nvSpPr>
            <p:cNvPr id="24" name="テキスト ボックス 23"/>
            <p:cNvSpPr txBox="1"/>
            <p:nvPr/>
          </p:nvSpPr>
          <p:spPr>
            <a:xfrm>
              <a:off x="466354" y="3620812"/>
              <a:ext cx="2448077" cy="2185214"/>
            </a:xfrm>
            <a:prstGeom prst="rect">
              <a:avLst/>
            </a:prstGeom>
            <a:noFill/>
          </p:spPr>
          <p:txBody>
            <a:bodyPr wrap="square" rtlCol="0">
              <a:spAutoFit/>
            </a:bodyPr>
            <a:lstStyle/>
            <a:p>
              <a:pPr algn="ctr"/>
              <a:r>
                <a:rPr lang="ja-JP" altLang="ja-JP" sz="3400" b="1" dirty="0"/>
                <a:t>銀行</a:t>
              </a:r>
              <a:endParaRPr lang="en-US" altLang="ja-JP" sz="3400" b="1" dirty="0"/>
            </a:p>
            <a:p>
              <a:pPr algn="ctr"/>
              <a:r>
                <a:rPr lang="ja-JP" altLang="ja-JP" sz="3400" b="1" dirty="0"/>
                <a:t>ラッキー</a:t>
              </a:r>
              <a:endParaRPr lang="en-US" altLang="ja-JP" sz="3400" b="1" dirty="0"/>
            </a:p>
            <a:p>
              <a:pPr algn="ctr"/>
              <a:r>
                <a:rPr lang="ja-JP" altLang="ja-JP" sz="3400" b="1" dirty="0"/>
                <a:t>くじに</a:t>
              </a:r>
              <a:endParaRPr lang="en-US" altLang="ja-JP" sz="3400" b="1" dirty="0"/>
            </a:p>
            <a:p>
              <a:pPr algn="ctr"/>
              <a:r>
                <a:rPr lang="ja-JP" altLang="ja-JP" sz="3400" b="1" dirty="0"/>
                <a:t>当選した</a:t>
              </a:r>
            </a:p>
          </p:txBody>
        </p:sp>
        <p:sp>
          <p:nvSpPr>
            <p:cNvPr id="25" name="片側の 2 つの角を丸めた四角形 24">
              <a:extLst>
                <a:ext uri="{FF2B5EF4-FFF2-40B4-BE49-F238E27FC236}">
                  <a16:creationId xmlns:a16="http://schemas.microsoft.com/office/drawing/2014/main" id="{B111E39A-8898-054A-966C-2A40CB4A79DF}"/>
                </a:ext>
              </a:extLst>
            </p:cNvPr>
            <p:cNvSpPr/>
            <p:nvPr/>
          </p:nvSpPr>
          <p:spPr>
            <a:xfrm>
              <a:off x="322394" y="2664986"/>
              <a:ext cx="2736000" cy="576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8" name="角丸四角形 27">
              <a:extLst>
                <a:ext uri="{FF2B5EF4-FFF2-40B4-BE49-F238E27FC236}">
                  <a16:creationId xmlns:a16="http://schemas.microsoft.com/office/drawing/2014/main" id="{D58F8B0C-49EA-3C43-AB4B-DF898D351AA2}"/>
                </a:ext>
              </a:extLst>
            </p:cNvPr>
            <p:cNvSpPr/>
            <p:nvPr/>
          </p:nvSpPr>
          <p:spPr>
            <a:xfrm>
              <a:off x="322394" y="2664984"/>
              <a:ext cx="2736000" cy="3740636"/>
            </a:xfrm>
            <a:prstGeom prst="roundRect">
              <a:avLst>
                <a:gd name="adj" fmla="val 11367"/>
              </a:avLst>
            </a:prstGeom>
            <a:noFill/>
            <a:ln w="38100">
              <a:solidFill>
                <a:srgbClr val="00B0F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29" name="円/楕円 28">
              <a:extLst>
                <a:ext uri="{FF2B5EF4-FFF2-40B4-BE49-F238E27FC236}">
                  <a16:creationId xmlns:a16="http://schemas.microsoft.com/office/drawing/2014/main" id="{8963BB1D-1658-E24A-BC8D-FF77152986CB}"/>
                </a:ext>
              </a:extLst>
            </p:cNvPr>
            <p:cNvSpPr>
              <a:spLocks noChangeAspect="1"/>
            </p:cNvSpPr>
            <p:nvPr/>
          </p:nvSpPr>
          <p:spPr>
            <a:xfrm>
              <a:off x="1437418"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1</a:t>
              </a:r>
              <a:endParaRPr kumimoji="1" lang="ja-JP" altLang="en-US" sz="2800" b="1" dirty="0">
                <a:solidFill>
                  <a:schemeClr val="tx1"/>
                </a:solidFill>
                <a:latin typeface="+mn-ea"/>
              </a:endParaRPr>
            </a:p>
          </p:txBody>
        </p:sp>
      </p:grpSp>
      <p:grpSp>
        <p:nvGrpSpPr>
          <p:cNvPr id="4" name="グループ化 3"/>
          <p:cNvGrpSpPr/>
          <p:nvPr/>
        </p:nvGrpSpPr>
        <p:grpSpPr>
          <a:xfrm>
            <a:off x="3216669" y="2664984"/>
            <a:ext cx="2736000" cy="3740636"/>
            <a:chOff x="3216669" y="2664984"/>
            <a:chExt cx="2736000" cy="3740636"/>
          </a:xfrm>
        </p:grpSpPr>
        <p:sp>
          <p:nvSpPr>
            <p:cNvPr id="26" name="片側の 2 つの角を丸めた四角形 25">
              <a:extLst>
                <a:ext uri="{FF2B5EF4-FFF2-40B4-BE49-F238E27FC236}">
                  <a16:creationId xmlns:a16="http://schemas.microsoft.com/office/drawing/2014/main" id="{E19394BD-4F0B-964F-B2C3-A34948BF0B79}"/>
                </a:ext>
              </a:extLst>
            </p:cNvPr>
            <p:cNvSpPr/>
            <p:nvPr/>
          </p:nvSpPr>
          <p:spPr>
            <a:xfrm>
              <a:off x="3216669" y="2664986"/>
              <a:ext cx="2736000" cy="576000"/>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30" name="角丸四角形 29">
              <a:extLst>
                <a:ext uri="{FF2B5EF4-FFF2-40B4-BE49-F238E27FC236}">
                  <a16:creationId xmlns:a16="http://schemas.microsoft.com/office/drawing/2014/main" id="{693D98F5-2F8C-9146-968E-AA35EC6D9C8E}"/>
                </a:ext>
              </a:extLst>
            </p:cNvPr>
            <p:cNvSpPr/>
            <p:nvPr/>
          </p:nvSpPr>
          <p:spPr>
            <a:xfrm>
              <a:off x="3216669" y="2664984"/>
              <a:ext cx="2736000" cy="3740636"/>
            </a:xfrm>
            <a:prstGeom prst="roundRect">
              <a:avLst>
                <a:gd name="adj" fmla="val 11367"/>
              </a:avLst>
            </a:prstGeom>
            <a:noFill/>
            <a:ln w="3810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31" name="円/楕円 30">
              <a:extLst>
                <a:ext uri="{FF2B5EF4-FFF2-40B4-BE49-F238E27FC236}">
                  <a16:creationId xmlns:a16="http://schemas.microsoft.com/office/drawing/2014/main" id="{6AEC30C5-B116-E04B-90F1-B552878FE380}"/>
                </a:ext>
              </a:extLst>
            </p:cNvPr>
            <p:cNvSpPr>
              <a:spLocks noChangeAspect="1"/>
            </p:cNvSpPr>
            <p:nvPr/>
          </p:nvSpPr>
          <p:spPr>
            <a:xfrm>
              <a:off x="4346499"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2</a:t>
              </a:r>
              <a:endParaRPr kumimoji="1" lang="ja-JP" altLang="en-US" sz="2800" b="1" dirty="0">
                <a:solidFill>
                  <a:schemeClr val="tx1"/>
                </a:solidFill>
                <a:latin typeface="+mn-ea"/>
              </a:endParaRPr>
            </a:p>
          </p:txBody>
        </p:sp>
        <p:sp>
          <p:nvSpPr>
            <p:cNvPr id="34" name="テキスト ボックス 33"/>
            <p:cNvSpPr txBox="1"/>
            <p:nvPr/>
          </p:nvSpPr>
          <p:spPr>
            <a:xfrm>
              <a:off x="3216669" y="3517526"/>
              <a:ext cx="2695056" cy="2554545"/>
            </a:xfrm>
            <a:prstGeom prst="rect">
              <a:avLst/>
            </a:prstGeom>
            <a:noFill/>
          </p:spPr>
          <p:txBody>
            <a:bodyPr wrap="square" rtlCol="0">
              <a:spAutoFit/>
            </a:bodyPr>
            <a:lstStyle/>
            <a:p>
              <a:pPr algn="ctr"/>
              <a:r>
                <a:rPr lang="ja-JP" altLang="ja-JP" sz="3200" b="1" dirty="0"/>
                <a:t>あなたの</a:t>
              </a:r>
              <a:endParaRPr lang="en-US" altLang="ja-JP" sz="3200" b="1" dirty="0"/>
            </a:p>
            <a:p>
              <a:pPr algn="ctr"/>
              <a:r>
                <a:rPr lang="ja-JP" altLang="ja-JP" sz="3200" b="1" dirty="0"/>
                <a:t>お金が</a:t>
              </a:r>
              <a:endParaRPr lang="en-US" altLang="ja-JP" sz="3200" b="1" dirty="0"/>
            </a:p>
            <a:p>
              <a:pPr algn="ctr"/>
              <a:r>
                <a:rPr lang="ja-JP" altLang="ja-JP" sz="3200" b="1" dirty="0"/>
                <a:t>働</a:t>
              </a:r>
              <a:r>
                <a:rPr lang="ja-JP" altLang="en-US" sz="3200" b="1" dirty="0"/>
                <a:t>い</a:t>
              </a:r>
              <a:r>
                <a:rPr lang="ja-JP" altLang="ja-JP" sz="3200" b="1" dirty="0"/>
                <a:t>て</a:t>
              </a:r>
              <a:r>
                <a:rPr lang="ja-JP" altLang="en-US" sz="3200" b="1" dirty="0"/>
                <a:t>、</a:t>
              </a:r>
              <a:endParaRPr lang="en-US" altLang="ja-JP" sz="3200" b="1" dirty="0"/>
            </a:p>
            <a:p>
              <a:pPr algn="ctr"/>
              <a:r>
                <a:rPr lang="ja-JP" altLang="en-US" sz="3200" b="1" dirty="0"/>
                <a:t>かせ</a:t>
              </a:r>
              <a:r>
                <a:rPr lang="ja-JP" altLang="ja-JP" sz="3200" b="1" dirty="0"/>
                <a:t>いで</a:t>
              </a:r>
              <a:endParaRPr lang="en-US" altLang="ja-JP" sz="3200" b="1" dirty="0"/>
            </a:p>
            <a:p>
              <a:pPr algn="ctr"/>
              <a:r>
                <a:rPr lang="ja-JP" altLang="ja-JP" sz="3200" b="1" dirty="0"/>
                <a:t>くれた</a:t>
              </a:r>
            </a:p>
          </p:txBody>
        </p:sp>
      </p:grpSp>
      <p:grpSp>
        <p:nvGrpSpPr>
          <p:cNvPr id="5" name="グループ化 4"/>
          <p:cNvGrpSpPr/>
          <p:nvPr/>
        </p:nvGrpSpPr>
        <p:grpSpPr>
          <a:xfrm>
            <a:off x="6109569" y="2664984"/>
            <a:ext cx="2736000" cy="3740636"/>
            <a:chOff x="6109569" y="2664984"/>
            <a:chExt cx="2736000" cy="3740636"/>
          </a:xfrm>
        </p:grpSpPr>
        <p:sp>
          <p:nvSpPr>
            <p:cNvPr id="27" name="片側の 2 つの角を丸めた四角形 26">
              <a:extLst>
                <a:ext uri="{FF2B5EF4-FFF2-40B4-BE49-F238E27FC236}">
                  <a16:creationId xmlns:a16="http://schemas.microsoft.com/office/drawing/2014/main" id="{BB16FC3D-1D4E-8B4F-9041-55872984B1B9}"/>
                </a:ext>
              </a:extLst>
            </p:cNvPr>
            <p:cNvSpPr/>
            <p:nvPr/>
          </p:nvSpPr>
          <p:spPr>
            <a:xfrm>
              <a:off x="6109569" y="2664986"/>
              <a:ext cx="2736000" cy="576000"/>
            </a:xfrm>
            <a:prstGeom prst="round2SameRect">
              <a:avLst>
                <a:gd name="adj1" fmla="val 50000"/>
                <a:gd name="adj2"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32" name="角丸四角形 31">
              <a:extLst>
                <a:ext uri="{FF2B5EF4-FFF2-40B4-BE49-F238E27FC236}">
                  <a16:creationId xmlns:a16="http://schemas.microsoft.com/office/drawing/2014/main" id="{141CC095-F62A-1543-AA0C-C1845AD024D9}"/>
                </a:ext>
              </a:extLst>
            </p:cNvPr>
            <p:cNvSpPr/>
            <p:nvPr/>
          </p:nvSpPr>
          <p:spPr>
            <a:xfrm>
              <a:off x="6109569" y="2664984"/>
              <a:ext cx="2736000" cy="3740636"/>
            </a:xfrm>
            <a:prstGeom prst="roundRect">
              <a:avLst>
                <a:gd name="adj" fmla="val 11367"/>
              </a:avLst>
            </a:prstGeom>
            <a:noFill/>
            <a:ln w="38100">
              <a:solidFill>
                <a:srgbClr val="00B05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33" name="円/楕円 32">
              <a:extLst>
                <a:ext uri="{FF2B5EF4-FFF2-40B4-BE49-F238E27FC236}">
                  <a16:creationId xmlns:a16="http://schemas.microsoft.com/office/drawing/2014/main" id="{0A5D7DB2-E82B-984D-9441-11885EBC6377}"/>
                </a:ext>
              </a:extLst>
            </p:cNvPr>
            <p:cNvSpPr>
              <a:spLocks noChangeAspect="1"/>
            </p:cNvSpPr>
            <p:nvPr/>
          </p:nvSpPr>
          <p:spPr>
            <a:xfrm>
              <a:off x="7224593"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3</a:t>
              </a:r>
              <a:endParaRPr kumimoji="1" lang="ja-JP" altLang="en-US" sz="2800" b="1" dirty="0">
                <a:solidFill>
                  <a:schemeClr val="tx1"/>
                </a:solidFill>
                <a:latin typeface="+mn-ea"/>
              </a:endParaRPr>
            </a:p>
          </p:txBody>
        </p:sp>
        <p:sp>
          <p:nvSpPr>
            <p:cNvPr id="35" name="テキスト ボックス 34"/>
            <p:cNvSpPr txBox="1"/>
            <p:nvPr/>
          </p:nvSpPr>
          <p:spPr>
            <a:xfrm>
              <a:off x="6109570" y="3692967"/>
              <a:ext cx="2681408" cy="2062103"/>
            </a:xfrm>
            <a:prstGeom prst="rect">
              <a:avLst/>
            </a:prstGeom>
            <a:noFill/>
          </p:spPr>
          <p:txBody>
            <a:bodyPr wrap="square" rtlCol="0">
              <a:spAutoFit/>
            </a:bodyPr>
            <a:lstStyle/>
            <a:p>
              <a:pPr algn="ctr"/>
              <a:r>
                <a:rPr lang="ja-JP" altLang="ja-JP" sz="3200" b="1" dirty="0"/>
                <a:t>おうちの人がそっと</a:t>
              </a:r>
              <a:endParaRPr lang="en-US" altLang="ja-JP" sz="3200" b="1" dirty="0"/>
            </a:p>
            <a:p>
              <a:pPr algn="ctr"/>
              <a:r>
                <a:rPr lang="ja-JP" altLang="ja-JP" sz="3200" b="1" dirty="0"/>
                <a:t>プレゼント</a:t>
              </a:r>
              <a:endParaRPr lang="en-US" altLang="ja-JP" sz="3200" b="1" dirty="0"/>
            </a:p>
            <a:p>
              <a:pPr algn="ctr"/>
              <a:r>
                <a:rPr lang="ja-JP" altLang="ja-JP" sz="3200" b="1" dirty="0"/>
                <a:t>してくれた</a:t>
              </a:r>
            </a:p>
          </p:txBody>
        </p:sp>
      </p:grpSp>
    </p:spTree>
    <p:extLst>
      <p:ext uri="{BB962C8B-B14F-4D97-AF65-F5344CB8AC3E}">
        <p14:creationId xmlns:p14="http://schemas.microsoft.com/office/powerpoint/2010/main" val="25962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p:cNvGrpSpPr/>
          <p:nvPr/>
        </p:nvGrpSpPr>
        <p:grpSpPr>
          <a:xfrm>
            <a:off x="2912674" y="1608512"/>
            <a:ext cx="3318651" cy="4537232"/>
            <a:chOff x="3216669" y="2664984"/>
            <a:chExt cx="2736000" cy="3740636"/>
          </a:xfrm>
        </p:grpSpPr>
        <p:sp>
          <p:nvSpPr>
            <p:cNvPr id="5" name="片側の 2 つの角を丸めた四角形 4">
              <a:extLst>
                <a:ext uri="{FF2B5EF4-FFF2-40B4-BE49-F238E27FC236}">
                  <a16:creationId xmlns:a16="http://schemas.microsoft.com/office/drawing/2014/main" id="{E19394BD-4F0B-964F-B2C3-A34948BF0B79}"/>
                </a:ext>
              </a:extLst>
            </p:cNvPr>
            <p:cNvSpPr/>
            <p:nvPr/>
          </p:nvSpPr>
          <p:spPr>
            <a:xfrm>
              <a:off x="3216669" y="2664986"/>
              <a:ext cx="2736000" cy="576000"/>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6" name="角丸四角形 5">
              <a:extLst>
                <a:ext uri="{FF2B5EF4-FFF2-40B4-BE49-F238E27FC236}">
                  <a16:creationId xmlns:a16="http://schemas.microsoft.com/office/drawing/2014/main" id="{693D98F5-2F8C-9146-968E-AA35EC6D9C8E}"/>
                </a:ext>
              </a:extLst>
            </p:cNvPr>
            <p:cNvSpPr/>
            <p:nvPr/>
          </p:nvSpPr>
          <p:spPr>
            <a:xfrm>
              <a:off x="3216669" y="2664984"/>
              <a:ext cx="2736000" cy="3740636"/>
            </a:xfrm>
            <a:prstGeom prst="roundRect">
              <a:avLst>
                <a:gd name="adj" fmla="val 11367"/>
              </a:avLst>
            </a:prstGeom>
            <a:noFill/>
            <a:ln w="57150">
              <a:solidFill>
                <a:srgbClr val="FF0000"/>
              </a:solidFill>
            </a:ln>
          </p:spPr>
          <p:style>
            <a:lnRef idx="2">
              <a:schemeClr val="accent3"/>
            </a:lnRef>
            <a:fillRef idx="1">
              <a:schemeClr val="lt1"/>
            </a:fillRef>
            <a:effectRef idx="0">
              <a:schemeClr val="accent3"/>
            </a:effectRef>
            <a:fontRef idx="minor">
              <a:schemeClr val="dk1"/>
            </a:fontRef>
          </p:style>
          <p:txBody>
            <a:bodyPr lIns="792000" tIns="108000" rIns="0" rtlCol="0" anchor="ctr"/>
            <a:lstStyle/>
            <a:p>
              <a:endParaRPr lang="ja-JP" altLang="en-US" sz="3000" dirty="0">
                <a:solidFill>
                  <a:schemeClr val="tx1"/>
                </a:solidFill>
                <a:latin typeface="Meiryo レギュラー" charset="-128"/>
                <a:ea typeface="Meiryo レギュラー" charset="-128"/>
                <a:cs typeface="Meiryo レギュラー" charset="-128"/>
              </a:endParaRPr>
            </a:p>
          </p:txBody>
        </p:sp>
        <p:sp>
          <p:nvSpPr>
            <p:cNvPr id="7" name="円/楕円 6">
              <a:extLst>
                <a:ext uri="{FF2B5EF4-FFF2-40B4-BE49-F238E27FC236}">
                  <a16:creationId xmlns:a16="http://schemas.microsoft.com/office/drawing/2014/main" id="{6AEC30C5-B116-E04B-90F1-B552878FE380}"/>
                </a:ext>
              </a:extLst>
            </p:cNvPr>
            <p:cNvSpPr>
              <a:spLocks noChangeAspect="1"/>
            </p:cNvSpPr>
            <p:nvPr/>
          </p:nvSpPr>
          <p:spPr>
            <a:xfrm>
              <a:off x="4346499" y="2700986"/>
              <a:ext cx="505951" cy="50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en-US" altLang="ja-JP" sz="2800" b="1" dirty="0">
                  <a:solidFill>
                    <a:schemeClr val="tx1"/>
                  </a:solidFill>
                  <a:latin typeface="+mn-ea"/>
                </a:rPr>
                <a:t>2</a:t>
              </a:r>
              <a:endParaRPr kumimoji="1" lang="ja-JP" altLang="en-US" sz="2800" b="1" dirty="0">
                <a:solidFill>
                  <a:schemeClr val="tx1"/>
                </a:solidFill>
                <a:latin typeface="+mn-ea"/>
              </a:endParaRPr>
            </a:p>
          </p:txBody>
        </p:sp>
      </p:grpSp>
      <p:sp>
        <p:nvSpPr>
          <p:cNvPr id="10" name="テキスト ボックス 9"/>
          <p:cNvSpPr txBox="1"/>
          <p:nvPr/>
        </p:nvSpPr>
        <p:spPr>
          <a:xfrm>
            <a:off x="3025283" y="2688186"/>
            <a:ext cx="3120336" cy="3170099"/>
          </a:xfrm>
          <a:prstGeom prst="rect">
            <a:avLst/>
          </a:prstGeom>
          <a:noFill/>
        </p:spPr>
        <p:txBody>
          <a:bodyPr wrap="square" rtlCol="0">
            <a:spAutoFit/>
          </a:bodyPr>
          <a:lstStyle/>
          <a:p>
            <a:pPr algn="ctr"/>
            <a:r>
              <a:rPr lang="ja-JP" altLang="ja-JP" sz="4000" b="1" dirty="0"/>
              <a:t>あなたの</a:t>
            </a:r>
            <a:endParaRPr lang="en-US" altLang="ja-JP" sz="4000" b="1" dirty="0"/>
          </a:p>
          <a:p>
            <a:pPr algn="ctr"/>
            <a:r>
              <a:rPr lang="ja-JP" altLang="ja-JP" sz="4000" b="1" dirty="0"/>
              <a:t>お金が</a:t>
            </a:r>
            <a:endParaRPr lang="en-US" altLang="ja-JP" sz="4000" b="1" dirty="0"/>
          </a:p>
          <a:p>
            <a:pPr algn="ctr"/>
            <a:r>
              <a:rPr lang="ja-JP" altLang="ja-JP" sz="4000" b="1" dirty="0"/>
              <a:t>働</a:t>
            </a:r>
            <a:r>
              <a:rPr lang="ja-JP" altLang="en-US" sz="4000" b="1" dirty="0"/>
              <a:t>い</a:t>
            </a:r>
            <a:r>
              <a:rPr lang="ja-JP" altLang="ja-JP" sz="4000" b="1" dirty="0"/>
              <a:t>て</a:t>
            </a:r>
            <a:r>
              <a:rPr lang="ja-JP" altLang="en-US" sz="4000" b="1" dirty="0"/>
              <a:t>、</a:t>
            </a:r>
            <a:endParaRPr lang="en-US" altLang="ja-JP" sz="4000" b="1" dirty="0"/>
          </a:p>
          <a:p>
            <a:pPr algn="ctr"/>
            <a:r>
              <a:rPr lang="ja-JP" altLang="en-US" sz="4000" b="1" dirty="0"/>
              <a:t>かせ</a:t>
            </a:r>
            <a:r>
              <a:rPr lang="ja-JP" altLang="ja-JP" sz="4000" b="1" dirty="0"/>
              <a:t>いで</a:t>
            </a:r>
            <a:endParaRPr lang="en-US" altLang="ja-JP" sz="4000" b="1" dirty="0"/>
          </a:p>
          <a:p>
            <a:pPr algn="ctr"/>
            <a:r>
              <a:rPr lang="ja-JP" altLang="ja-JP" sz="4000" b="1" dirty="0"/>
              <a:t>くれた</a:t>
            </a:r>
          </a:p>
        </p:txBody>
      </p:sp>
    </p:spTree>
    <p:extLst>
      <p:ext uri="{BB962C8B-B14F-4D97-AF65-F5344CB8AC3E}">
        <p14:creationId xmlns:p14="http://schemas.microsoft.com/office/powerpoint/2010/main" val="1233522175"/>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sld>
</file>

<file path=ppt/theme/theme1.xml><?xml version="1.0" encoding="utf-8"?>
<a:theme xmlns:a="http://schemas.openxmlformats.org/drawingml/2006/main" name="blue">
  <a:themeElements>
    <a:clrScheme name="横浜銀行2">
      <a:dk1>
        <a:srgbClr val="333333"/>
      </a:dk1>
      <a:lt1>
        <a:srgbClr val="FFFFFE"/>
      </a:lt1>
      <a:dk2>
        <a:srgbClr val="014C8E"/>
      </a:dk2>
      <a:lt2>
        <a:srgbClr val="AFDFF8"/>
      </a:lt2>
      <a:accent1>
        <a:srgbClr val="13B8D5"/>
      </a:accent1>
      <a:accent2>
        <a:srgbClr val="A8CF6A"/>
      </a:accent2>
      <a:accent3>
        <a:srgbClr val="54C2EF"/>
      </a:accent3>
      <a:accent4>
        <a:srgbClr val="F2984F"/>
      </a:accent4>
      <a:accent5>
        <a:srgbClr val="8C92C8"/>
      </a:accent5>
      <a:accent6>
        <a:srgbClr val="DD82B1"/>
      </a:accent6>
      <a:hlink>
        <a:srgbClr val="00AB7A"/>
      </a:hlink>
      <a:folHlink>
        <a:srgbClr val="4C80C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ide_temprate" id="{3AE5516C-5702-3048-8DCC-29A7A9D130D5}" vid="{BC2EBD8B-8EAD-6845-A5DE-B44A6376D13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C53D138B581A734A943261A38267C71F" ma:contentTypeVersion="30" ma:contentTypeDescription="新しいドキュメントを作成します。" ma:contentTypeScope="" ma:versionID="e65d73ee6ffcc1e97788f339e6739a3b">
  <xsd:schema xmlns:xsd="http://www.w3.org/2001/XMLSchema" xmlns:xs="http://www.w3.org/2001/XMLSchema" xmlns:p="http://schemas.microsoft.com/office/2006/metadata/properties" xmlns:ns3="a8f4e788-0cab-4c11-8117-8cc0fa859a16" targetNamespace="http://schemas.microsoft.com/office/2006/metadata/properties" ma:root="true" ma:fieldsID="e2b1229aba476725bab26f674a2fbdc6" ns3:_="">
    <xsd:import namespace="a8f4e788-0cab-4c11-8117-8cc0fa859a1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f4e788-0cab-4c11-8117-8cc0fa859a16"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0BD6B1-AFA2-4A3D-952B-FF0E6741B1B3}">
  <ds:schemaRefs>
    <ds:schemaRef ds:uri="http://purl.org/dc/dcmitype/"/>
    <ds:schemaRef ds:uri="http://purl.org/dc/terms/"/>
    <ds:schemaRef ds:uri="http://purl.org/dc/elements/1.1/"/>
    <ds:schemaRef ds:uri="a8f4e788-0cab-4c11-8117-8cc0fa859a16"/>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3F96C650-7FE2-4D59-9A59-33DEE5BA1079}">
  <ds:schemaRefs>
    <ds:schemaRef ds:uri="http://schemas.microsoft.com/sharepoint/v3/contenttype/forms"/>
  </ds:schemaRefs>
</ds:datastoreItem>
</file>

<file path=customXml/itemProps3.xml><?xml version="1.0" encoding="utf-8"?>
<ds:datastoreItem xmlns:ds="http://schemas.openxmlformats.org/officeDocument/2006/customXml" ds:itemID="{45D877D1-0AAB-4438-AD52-1496DCF065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f4e788-0cab-4c11-8117-8cc0fa859a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892</Words>
  <Application>Microsoft Office PowerPoint</Application>
  <PresentationFormat>画面に合わせる (4:3)</PresentationFormat>
  <Paragraphs>172</Paragraphs>
  <Slides>22</Slides>
  <Notes>22</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22</vt:i4>
      </vt:variant>
    </vt:vector>
  </HeadingPairs>
  <TitlesOfParts>
    <vt:vector size="29" baseType="lpstr">
      <vt:lpstr>メイリオ</vt:lpstr>
      <vt:lpstr>Meiryo レギュラー</vt:lpstr>
      <vt:lpstr>Arial</vt:lpstr>
      <vt:lpstr>Yu Gothic</vt:lpstr>
      <vt:lpstr>Century Gothic</vt:lpstr>
      <vt:lpstr>S2GP海フォント</vt:lpstr>
      <vt:lpstr>blue</vt:lpstr>
      <vt:lpstr>お金を「ためる」 「ふやす」を学ぶ</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教材に関するアンケートご協力のお願い</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yasunori torigoe</dc:creator>
  <cp:lastModifiedBy>内貴　基志</cp:lastModifiedBy>
  <cp:revision>599</cp:revision>
  <cp:lastPrinted>2020-12-08T05:23:52Z</cp:lastPrinted>
  <dcterms:created xsi:type="dcterms:W3CDTF">2018-01-18T06:09:19Z</dcterms:created>
  <dcterms:modified xsi:type="dcterms:W3CDTF">2020-12-20T08:40:45Z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0x010100C53D138B581A734A943261A38267C71F</vt:lpwstr>
  </property>
  <property fmtid="{D5CDD505-2E9C-101B-9397-08002B2CF9AE}" pid="3" name="Order">
    <vt:r8>355700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ies>
</file>