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av" ContentType="audio/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60" r:id="rId4"/>
  </p:sldMasterIdLst>
  <p:notesMasterIdLst>
    <p:notesMasterId r:id="rId15"/>
  </p:notesMasterIdLst>
  <p:sldIdLst>
    <p:sldId id="442" r:id="rId5"/>
    <p:sldId id="443" r:id="rId6"/>
    <p:sldId id="444" r:id="rId7"/>
    <p:sldId id="445" r:id="rId8"/>
    <p:sldId id="446" r:id="rId9"/>
    <p:sldId id="449" r:id="rId10"/>
    <p:sldId id="447" r:id="rId11"/>
    <p:sldId id="448" r:id="rId12"/>
    <p:sldId id="450" r:id="rId13"/>
    <p:sldId id="292" r:id="rId14"/>
  </p:sldIdLst>
  <p:sldSz cx="9144000" cy="6858000" type="screen4x3"/>
  <p:notesSz cx="6805613" cy="9939338"/>
  <p:embeddedFontLst>
    <p:embeddedFont>
      <p:font typeface="Yu Gothic" panose="020B0400000000000000" pitchFamily="50" charset="-128"/>
      <p:regular r:id="rId16"/>
      <p:bold r:id="rId17"/>
    </p:embeddedFont>
    <p:embeddedFont>
      <p:font typeface="Century Gothic" panose="020B0502020202020204" pitchFamily="34" charset="0"/>
      <p:regular r:id="rId18"/>
      <p:bold r:id="rId19"/>
      <p:italic r:id="rId20"/>
      <p:boldItalic r:id="rId21"/>
    </p:embeddedFont>
    <p:embeddedFont>
      <p:font typeface="メイリオ" panose="020B0604030504040204" pitchFamily="50" charset="-128"/>
      <p:regular r:id="rId22"/>
      <p:bold r:id="rId23"/>
      <p:italic r:id="rId24"/>
      <p:boldItalic r:id="rId25"/>
    </p:embeddedFont>
  </p:embeddedFont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EA77F"/>
    <a:srgbClr val="02603E"/>
    <a:srgbClr val="2B7879"/>
    <a:srgbClr val="424F58"/>
    <a:srgbClr val="EFC689"/>
    <a:srgbClr val="C3815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40" autoAdjust="0"/>
    <p:restoredTop sz="63113" autoAdjust="0"/>
  </p:normalViewPr>
  <p:slideViewPr>
    <p:cSldViewPr snapToGrid="0" snapToObjects="1">
      <p:cViewPr varScale="1">
        <p:scale>
          <a:sx n="54" d="100"/>
          <a:sy n="54" d="100"/>
        </p:scale>
        <p:origin x="2050" y="53"/>
      </p:cViewPr>
      <p:guideLst>
        <p:guide orient="horz" pos="2160"/>
        <p:guide pos="2880"/>
      </p:guideLst>
    </p:cSldViewPr>
  </p:slideViewPr>
  <p:notesTextViewPr>
    <p:cViewPr>
      <p:scale>
        <a:sx n="1" d="1"/>
        <a:sy n="1" d="1"/>
      </p:scale>
      <p:origin x="0" y="0"/>
    </p:cViewPr>
  </p:notesTextViewPr>
  <p:sorterViewPr>
    <p:cViewPr>
      <p:scale>
        <a:sx n="100" d="100"/>
        <a:sy n="100" d="100"/>
      </p:scale>
      <p:origin x="0" y="171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3.fntdata"/><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font" Target="fonts/font6.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customXml" Target="../customXml/item2.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9.fntdata"/><Relationship Id="rId5" Type="http://schemas.openxmlformats.org/officeDocument/2006/relationships/slide" Target="slides/slide1.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7.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9099" cy="498693"/>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54939" y="1"/>
            <a:ext cx="2949099" cy="498693"/>
          </a:xfrm>
          <a:prstGeom prst="rect">
            <a:avLst/>
          </a:prstGeom>
        </p:spPr>
        <p:txBody>
          <a:bodyPr vert="horz" lIns="91440" tIns="45720" rIns="91440" bIns="45720" rtlCol="0"/>
          <a:lstStyle>
            <a:lvl1pPr algn="r">
              <a:defRPr sz="1200"/>
            </a:lvl1pPr>
          </a:lstStyle>
          <a:p>
            <a:fld id="{F2BD7025-7BA3-004C-BD88-DC2729CA2EA8}" type="datetimeFigureOut">
              <a:rPr kumimoji="1" lang="ja-JP" altLang="en-US" smtClean="0"/>
              <a:t>2020/12/20</a:t>
            </a:fld>
            <a:endParaRPr kumimoji="1" lang="ja-JP" altLang="en-US" dirty="0"/>
          </a:p>
        </p:txBody>
      </p:sp>
      <p:sp>
        <p:nvSpPr>
          <p:cNvPr id="4" name="スライド イメージ プレースホルダー 3"/>
          <p:cNvSpPr>
            <a:spLocks noGrp="1" noRot="1" noChangeAspect="1"/>
          </p:cNvSpPr>
          <p:nvPr>
            <p:ph type="sldImg" idx="2"/>
          </p:nvPr>
        </p:nvSpPr>
        <p:spPr>
          <a:xfrm>
            <a:off x="1166813" y="1243013"/>
            <a:ext cx="4471987" cy="3354387"/>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680562" y="4783306"/>
            <a:ext cx="5444490" cy="391361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099" cy="498692"/>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3854939" y="9440647"/>
            <a:ext cx="2949099" cy="498692"/>
          </a:xfrm>
          <a:prstGeom prst="rect">
            <a:avLst/>
          </a:prstGeom>
        </p:spPr>
        <p:txBody>
          <a:bodyPr vert="horz" lIns="91440" tIns="45720" rIns="91440" bIns="45720" rtlCol="0" anchor="b"/>
          <a:lstStyle>
            <a:lvl1pPr algn="r">
              <a:defRPr sz="1200"/>
            </a:lvl1pPr>
          </a:lstStyle>
          <a:p>
            <a:fld id="{3766AB83-497B-5A4B-918F-43ACF43B89D7}" type="slidenum">
              <a:rPr kumimoji="1" lang="ja-JP" altLang="en-US" smtClean="0"/>
              <a:t>‹#›</a:t>
            </a:fld>
            <a:endParaRPr kumimoji="1" lang="ja-JP" altLang="en-US" dirty="0"/>
          </a:p>
        </p:txBody>
      </p:sp>
    </p:spTree>
    <p:extLst>
      <p:ext uri="{BB962C8B-B14F-4D97-AF65-F5344CB8AC3E}">
        <p14:creationId xmlns:p14="http://schemas.microsoft.com/office/powerpoint/2010/main" val="121875040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a:solidFill>
                  <a:schemeClr val="tx1"/>
                </a:solidFill>
                <a:effectLst/>
                <a:latin typeface="+mn-lt"/>
                <a:ea typeface="+mn-ea"/>
                <a:cs typeface="+mn-cs"/>
              </a:rPr>
              <a:t>（ワークシート　お金をかせぐ①～③使用）</a:t>
            </a:r>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お金との付き合い方</a:t>
            </a:r>
            <a:r>
              <a:rPr kumimoji="1" lang="ja-JP" altLang="en-US" sz="1200" kern="1200" dirty="0">
                <a:solidFill>
                  <a:schemeClr val="tx1"/>
                </a:solidFill>
                <a:effectLst/>
                <a:latin typeface="+mn-lt"/>
                <a:ea typeface="+mn-ea"/>
                <a:cs typeface="+mn-cs"/>
              </a:rPr>
              <a:t>として、</a:t>
            </a:r>
            <a:r>
              <a:rPr kumimoji="1" lang="ja-JP" altLang="ja-JP" sz="1200" kern="1200" dirty="0">
                <a:solidFill>
                  <a:schemeClr val="tx1"/>
                </a:solidFill>
                <a:effectLst/>
                <a:latin typeface="+mn-lt"/>
                <a:ea typeface="+mn-ea"/>
                <a:cs typeface="+mn-cs"/>
              </a:rPr>
              <a:t>お金を「稼ぐ</a:t>
            </a:r>
            <a:r>
              <a:rPr kumimoji="1" lang="ja-JP" altLang="en-US" sz="1200" kern="1200" dirty="0">
                <a:solidFill>
                  <a:schemeClr val="tx1"/>
                </a:solidFill>
                <a:effectLst/>
                <a:latin typeface="+mn-lt"/>
                <a:ea typeface="+mn-ea"/>
                <a:cs typeface="+mn-cs"/>
              </a:rPr>
              <a:t>」を学びましょう</a:t>
            </a:r>
            <a:r>
              <a:rPr kumimoji="1" lang="ja-JP" altLang="ja-JP" sz="1200" kern="1200" dirty="0">
                <a:solidFill>
                  <a:schemeClr val="tx1"/>
                </a:solidFill>
                <a:effectLst/>
                <a:latin typeface="+mn-lt"/>
                <a:ea typeface="+mn-ea"/>
                <a:cs typeface="+mn-cs"/>
              </a:rPr>
              <a:t>。</a:t>
            </a:r>
          </a:p>
          <a:p>
            <a:r>
              <a:rPr kumimoji="1" lang="ja-JP" altLang="ja-JP" sz="1200" kern="1200" dirty="0">
                <a:solidFill>
                  <a:schemeClr val="tx1"/>
                </a:solidFill>
                <a:effectLst/>
                <a:latin typeface="+mn-lt"/>
                <a:ea typeface="+mn-ea"/>
                <a:cs typeface="+mn-cs"/>
              </a:rPr>
              <a:t>お金を稼ぐとは、お金を手に入れることです。</a:t>
            </a:r>
          </a:p>
          <a:p>
            <a:r>
              <a:rPr kumimoji="1" lang="ja-JP" altLang="ja-JP" sz="1200" kern="1200" dirty="0">
                <a:solidFill>
                  <a:schemeClr val="tx1"/>
                </a:solidFill>
                <a:effectLst/>
                <a:latin typeface="+mn-lt"/>
                <a:ea typeface="+mn-ea"/>
                <a:cs typeface="+mn-cs"/>
              </a:rPr>
              <a:t>お金はどうやったら手に入るのでしょう？</a:t>
            </a:r>
          </a:p>
          <a:p>
            <a:endParaRPr kumimoji="1" lang="ja-JP" altLang="en-US" dirty="0"/>
          </a:p>
        </p:txBody>
      </p:sp>
      <p:sp>
        <p:nvSpPr>
          <p:cNvPr id="4" name="スライド番号プレースホルダー 3"/>
          <p:cNvSpPr>
            <a:spLocks noGrp="1"/>
          </p:cNvSpPr>
          <p:nvPr>
            <p:ph type="sldNum" sz="quarter" idx="10"/>
          </p:nvPr>
        </p:nvSpPr>
        <p:spPr/>
        <p:txBody>
          <a:bodyPr/>
          <a:lstStyle/>
          <a:p>
            <a:fld id="{3766AB83-497B-5A4B-918F-43ACF43B89D7}" type="slidenum">
              <a:rPr kumimoji="1" lang="ja-JP" altLang="en-US" smtClean="0"/>
              <a:t>1</a:t>
            </a:fld>
            <a:endParaRPr kumimoji="1" lang="ja-JP" altLang="en-US" dirty="0"/>
          </a:p>
        </p:txBody>
      </p:sp>
    </p:spTree>
    <p:extLst>
      <p:ext uri="{BB962C8B-B14F-4D97-AF65-F5344CB8AC3E}">
        <p14:creationId xmlns:p14="http://schemas.microsoft.com/office/powerpoint/2010/main" val="125047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766AB83-497B-5A4B-918F-43ACF43B89D7}" type="slidenum">
              <a:rPr kumimoji="1" lang="ja-JP" altLang="en-US" smtClean="0"/>
              <a:t>10</a:t>
            </a:fld>
            <a:endParaRPr kumimoji="1" lang="ja-JP" altLang="en-US" dirty="0"/>
          </a:p>
        </p:txBody>
      </p:sp>
    </p:spTree>
    <p:extLst>
      <p:ext uri="{BB962C8B-B14F-4D97-AF65-F5344CB8AC3E}">
        <p14:creationId xmlns:p14="http://schemas.microsoft.com/office/powerpoint/2010/main" val="1594116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みなさんのおうちのお金は誰がどうやって手に入れていますか？　知っている人いますか。</a:t>
            </a:r>
          </a:p>
          <a:p>
            <a:r>
              <a:rPr kumimoji="1" lang="en-US" altLang="ja-JP" sz="1200" kern="1200" dirty="0">
                <a:solidFill>
                  <a:schemeClr val="tx1"/>
                </a:solidFill>
                <a:effectLst/>
                <a:latin typeface="+mn-lt"/>
                <a:ea typeface="+mn-ea"/>
                <a:cs typeface="+mn-cs"/>
              </a:rPr>
              <a:t> </a:t>
            </a:r>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そうですね。みなさんのお父さんやお母さん</a:t>
            </a:r>
            <a:r>
              <a:rPr kumimoji="1" lang="ja-JP" altLang="en-US" sz="1200" kern="1200" dirty="0">
                <a:solidFill>
                  <a:schemeClr val="tx1"/>
                </a:solidFill>
                <a:effectLst/>
                <a:latin typeface="+mn-lt"/>
                <a:ea typeface="+mn-ea"/>
                <a:cs typeface="+mn-cs"/>
              </a:rPr>
              <a:t>などおうちの人</a:t>
            </a:r>
            <a:r>
              <a:rPr kumimoji="1" lang="ja-JP" altLang="ja-JP" sz="1200" kern="1200" dirty="0">
                <a:solidFill>
                  <a:schemeClr val="tx1"/>
                </a:solidFill>
                <a:effectLst/>
                <a:latin typeface="+mn-lt"/>
                <a:ea typeface="+mn-ea"/>
                <a:cs typeface="+mn-cs"/>
              </a:rPr>
              <a:t>が仕事をして、お金をもらっています。</a:t>
            </a:r>
          </a:p>
          <a:p>
            <a:r>
              <a:rPr kumimoji="1" lang="ja-JP" altLang="ja-JP" sz="1200" kern="1200" dirty="0">
                <a:solidFill>
                  <a:schemeClr val="tx1"/>
                </a:solidFill>
                <a:effectLst/>
                <a:latin typeface="+mn-lt"/>
                <a:ea typeface="+mn-ea"/>
                <a:cs typeface="+mn-cs"/>
              </a:rPr>
              <a:t>お金は、何かを交換するために使うものでしたね。つまり、仕事をしてお金をもらうということは、</a:t>
            </a:r>
            <a:r>
              <a:rPr kumimoji="1" lang="ja-JP" altLang="en-US" sz="1200" kern="1200" dirty="0">
                <a:solidFill>
                  <a:schemeClr val="tx1"/>
                </a:solidFill>
                <a:effectLst/>
                <a:latin typeface="+mn-lt"/>
                <a:ea typeface="+mn-ea"/>
                <a:cs typeface="+mn-cs"/>
              </a:rPr>
              <a:t>おうちの人</a:t>
            </a:r>
            <a:r>
              <a:rPr kumimoji="1" lang="ja-JP" altLang="ja-JP" sz="1200" kern="1200" dirty="0">
                <a:solidFill>
                  <a:schemeClr val="tx1"/>
                </a:solidFill>
                <a:effectLst/>
                <a:latin typeface="+mn-lt"/>
                <a:ea typeface="+mn-ea"/>
                <a:cs typeface="+mn-cs"/>
              </a:rPr>
              <a:t>は何かを相手に渡して、その交換としてお金をもらっているはずです。</a:t>
            </a:r>
          </a:p>
          <a:p>
            <a:endParaRPr kumimoji="1" lang="ja-JP" altLang="en-US" dirty="0"/>
          </a:p>
        </p:txBody>
      </p:sp>
      <p:sp>
        <p:nvSpPr>
          <p:cNvPr id="4" name="スライド番号プレースホルダー 3"/>
          <p:cNvSpPr>
            <a:spLocks noGrp="1"/>
          </p:cNvSpPr>
          <p:nvPr>
            <p:ph type="sldNum" sz="quarter" idx="10"/>
          </p:nvPr>
        </p:nvSpPr>
        <p:spPr/>
        <p:txBody>
          <a:bodyPr/>
          <a:lstStyle/>
          <a:p>
            <a:fld id="{3766AB83-497B-5A4B-918F-43ACF43B89D7}" type="slidenum">
              <a:rPr kumimoji="1" lang="ja-JP" altLang="en-US" smtClean="0"/>
              <a:t>2</a:t>
            </a:fld>
            <a:endParaRPr kumimoji="1" lang="ja-JP" altLang="en-US" dirty="0"/>
          </a:p>
        </p:txBody>
      </p:sp>
    </p:spTree>
    <p:extLst>
      <p:ext uri="{BB962C8B-B14F-4D97-AF65-F5344CB8AC3E}">
        <p14:creationId xmlns:p14="http://schemas.microsoft.com/office/powerpoint/2010/main" val="2307309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ここで問題です！　</a:t>
            </a:r>
          </a:p>
          <a:p>
            <a:r>
              <a:rPr kumimoji="1" lang="ja-JP" altLang="ja-JP" sz="1200" kern="1200" dirty="0">
                <a:solidFill>
                  <a:schemeClr val="tx1"/>
                </a:solidFill>
                <a:effectLst/>
                <a:latin typeface="+mn-lt"/>
                <a:ea typeface="+mn-ea"/>
                <a:cs typeface="+mn-cs"/>
              </a:rPr>
              <a:t>おうちの人は、仕事をすることで、何とお金と交換しているのでしょう？</a:t>
            </a:r>
          </a:p>
          <a:p>
            <a:r>
              <a:rPr kumimoji="1" lang="ja-JP" altLang="ja-JP" sz="1200" kern="1200" dirty="0">
                <a:solidFill>
                  <a:schemeClr val="tx1"/>
                </a:solidFill>
                <a:effectLst/>
                <a:latin typeface="+mn-lt"/>
                <a:ea typeface="+mn-ea"/>
                <a:cs typeface="+mn-cs"/>
              </a:rPr>
              <a:t>難しい問題なので、</a:t>
            </a:r>
            <a:r>
              <a:rPr kumimoji="1" lang="en-US" altLang="ja-JP" sz="1200" kern="1200" dirty="0">
                <a:solidFill>
                  <a:schemeClr val="tx1"/>
                </a:solidFill>
                <a:effectLst/>
                <a:latin typeface="+mn-lt"/>
                <a:ea typeface="+mn-ea"/>
                <a:cs typeface="+mn-cs"/>
              </a:rPr>
              <a:t>3</a:t>
            </a:r>
            <a:r>
              <a:rPr kumimoji="1" lang="ja-JP" altLang="ja-JP" sz="1200" kern="1200" dirty="0">
                <a:solidFill>
                  <a:schemeClr val="tx1"/>
                </a:solidFill>
                <a:effectLst/>
                <a:latin typeface="+mn-lt"/>
                <a:ea typeface="+mn-ea"/>
                <a:cs typeface="+mn-cs"/>
              </a:rPr>
              <a:t>択クイズにしてみました。</a:t>
            </a:r>
          </a:p>
          <a:p>
            <a:r>
              <a:rPr kumimoji="1" lang="en-US" altLang="ja-JP" sz="1200" kern="1200" dirty="0">
                <a:solidFill>
                  <a:schemeClr val="tx1"/>
                </a:solidFill>
                <a:effectLst/>
                <a:latin typeface="+mn-lt"/>
                <a:ea typeface="+mn-ea"/>
                <a:cs typeface="+mn-cs"/>
              </a:rPr>
              <a:t> </a:t>
            </a:r>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＜クイズ＞</a:t>
            </a:r>
          </a:p>
          <a:p>
            <a:r>
              <a:rPr kumimoji="1" lang="ja-JP" altLang="ja-JP" sz="1200" b="1" kern="1200" dirty="0">
                <a:solidFill>
                  <a:schemeClr val="tx1"/>
                </a:solidFill>
                <a:effectLst/>
                <a:latin typeface="+mn-lt"/>
                <a:ea typeface="+mn-ea"/>
                <a:cs typeface="+mn-cs"/>
              </a:rPr>
              <a:t>次のうち、</a:t>
            </a:r>
            <a:r>
              <a:rPr kumimoji="1" lang="ja-JP" altLang="en-US" sz="1200" b="1" kern="1200" dirty="0">
                <a:solidFill>
                  <a:schemeClr val="tx1"/>
                </a:solidFill>
                <a:effectLst/>
                <a:latin typeface="+mn-lt"/>
                <a:ea typeface="+mn-ea"/>
                <a:cs typeface="+mn-cs"/>
              </a:rPr>
              <a:t>おうちの人</a:t>
            </a:r>
            <a:r>
              <a:rPr kumimoji="1" lang="ja-JP" altLang="ja-JP" sz="1200" b="1" kern="1200" dirty="0">
                <a:solidFill>
                  <a:schemeClr val="tx1"/>
                </a:solidFill>
                <a:effectLst/>
                <a:latin typeface="+mn-lt"/>
                <a:ea typeface="+mn-ea"/>
                <a:cs typeface="+mn-cs"/>
              </a:rPr>
              <a:t>は何とお金と交換しているのでしょう？</a:t>
            </a:r>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①</a:t>
            </a:r>
            <a:r>
              <a:rPr kumimoji="1" lang="ja-JP" altLang="en-US" sz="1200" kern="1200" dirty="0">
                <a:solidFill>
                  <a:schemeClr val="tx1"/>
                </a:solidFill>
                <a:effectLst/>
                <a:latin typeface="+mn-lt"/>
                <a:ea typeface="+mn-ea"/>
                <a:cs typeface="+mn-cs"/>
              </a:rPr>
              <a:t>おうちの人</a:t>
            </a:r>
            <a:r>
              <a:rPr kumimoji="1" lang="ja-JP" altLang="ja-JP" sz="1200" kern="1200" dirty="0">
                <a:solidFill>
                  <a:schemeClr val="tx1"/>
                </a:solidFill>
                <a:effectLst/>
                <a:latin typeface="+mn-lt"/>
                <a:ea typeface="+mn-ea"/>
                <a:cs typeface="+mn-cs"/>
              </a:rPr>
              <a:t>の</a:t>
            </a:r>
            <a:r>
              <a:rPr kumimoji="1" lang="ja-JP" altLang="ja-JP" sz="1200" b="1" kern="1200" dirty="0">
                <a:solidFill>
                  <a:schemeClr val="tx1"/>
                </a:solidFill>
                <a:effectLst/>
                <a:latin typeface="+mn-lt"/>
                <a:ea typeface="+mn-ea"/>
                <a:cs typeface="+mn-cs"/>
              </a:rPr>
              <a:t>時間</a:t>
            </a:r>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②</a:t>
            </a:r>
            <a:r>
              <a:rPr kumimoji="1" lang="ja-JP" altLang="en-US" sz="1200" kern="1200" dirty="0">
                <a:solidFill>
                  <a:schemeClr val="tx1"/>
                </a:solidFill>
                <a:effectLst/>
                <a:latin typeface="+mn-lt"/>
                <a:ea typeface="+mn-ea"/>
                <a:cs typeface="+mn-cs"/>
              </a:rPr>
              <a:t>おうちの人</a:t>
            </a:r>
            <a:r>
              <a:rPr kumimoji="1" lang="ja-JP" altLang="ja-JP" sz="1200" kern="1200" dirty="0">
                <a:solidFill>
                  <a:schemeClr val="tx1"/>
                </a:solidFill>
                <a:effectLst/>
                <a:latin typeface="+mn-lt"/>
                <a:ea typeface="+mn-ea"/>
                <a:cs typeface="+mn-cs"/>
              </a:rPr>
              <a:t>の</a:t>
            </a:r>
            <a:r>
              <a:rPr kumimoji="1" lang="ja-JP" altLang="ja-JP" sz="1200" b="1" kern="1200" dirty="0">
                <a:solidFill>
                  <a:schemeClr val="tx1"/>
                </a:solidFill>
                <a:effectLst/>
                <a:latin typeface="+mn-lt"/>
                <a:ea typeface="+mn-ea"/>
                <a:cs typeface="+mn-cs"/>
              </a:rPr>
              <a:t>努力</a:t>
            </a:r>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③</a:t>
            </a:r>
            <a:r>
              <a:rPr kumimoji="1" lang="ja-JP" altLang="en-US" sz="1200" kern="1200" dirty="0">
                <a:solidFill>
                  <a:schemeClr val="tx1"/>
                </a:solidFill>
                <a:effectLst/>
                <a:latin typeface="+mn-lt"/>
                <a:ea typeface="+mn-ea"/>
                <a:cs typeface="+mn-cs"/>
              </a:rPr>
              <a:t>おうちの人</a:t>
            </a:r>
            <a:r>
              <a:rPr kumimoji="1" lang="ja-JP" altLang="ja-JP" sz="1200" kern="1200" dirty="0">
                <a:solidFill>
                  <a:schemeClr val="tx1"/>
                </a:solidFill>
                <a:effectLst/>
                <a:latin typeface="+mn-lt"/>
                <a:ea typeface="+mn-ea"/>
                <a:cs typeface="+mn-cs"/>
              </a:rPr>
              <a:t>の</a:t>
            </a:r>
            <a:r>
              <a:rPr kumimoji="1" lang="ja-JP" altLang="ja-JP" sz="1200" b="1" kern="1200" dirty="0">
                <a:solidFill>
                  <a:schemeClr val="tx1"/>
                </a:solidFill>
                <a:effectLst/>
                <a:latin typeface="+mn-lt"/>
                <a:ea typeface="+mn-ea"/>
                <a:cs typeface="+mn-cs"/>
              </a:rPr>
              <a:t>能力・技術</a:t>
            </a:r>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これは、</a:t>
            </a:r>
            <a:r>
              <a:rPr kumimoji="1" lang="ja-JP" altLang="en-US" sz="1200" kern="1200" dirty="0">
                <a:solidFill>
                  <a:schemeClr val="tx1"/>
                </a:solidFill>
                <a:effectLst/>
                <a:latin typeface="+mn-lt"/>
                <a:ea typeface="+mn-ea"/>
                <a:cs typeface="+mn-cs"/>
              </a:rPr>
              <a:t>おうちの人</a:t>
            </a:r>
            <a:r>
              <a:rPr kumimoji="1" lang="ja-JP" altLang="ja-JP" sz="1200" kern="1200" dirty="0">
                <a:solidFill>
                  <a:schemeClr val="tx1"/>
                </a:solidFill>
                <a:effectLst/>
                <a:latin typeface="+mn-lt"/>
                <a:ea typeface="+mn-ea"/>
                <a:cs typeface="+mn-cs"/>
              </a:rPr>
              <a:t>の得意なことや詳しいこと、上手にできることといった意味です。</a:t>
            </a:r>
          </a:p>
          <a:p>
            <a:r>
              <a:rPr kumimoji="1" lang="en-US" altLang="ja-JP" sz="1200" kern="1200" dirty="0">
                <a:solidFill>
                  <a:schemeClr val="tx1"/>
                </a:solidFill>
                <a:effectLst/>
                <a:latin typeface="+mn-lt"/>
                <a:ea typeface="+mn-ea"/>
                <a:cs typeface="+mn-cs"/>
              </a:rPr>
              <a:t> </a:t>
            </a:r>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①だと思う人、②だと思う人、③だと思う人。②が多いかな？</a:t>
            </a:r>
          </a:p>
          <a:p>
            <a:endParaRPr kumimoji="1" lang="ja-JP" altLang="en-US" dirty="0"/>
          </a:p>
        </p:txBody>
      </p:sp>
      <p:sp>
        <p:nvSpPr>
          <p:cNvPr id="4" name="スライド番号プレースホルダー 3"/>
          <p:cNvSpPr>
            <a:spLocks noGrp="1"/>
          </p:cNvSpPr>
          <p:nvPr>
            <p:ph type="sldNum" sz="quarter" idx="10"/>
          </p:nvPr>
        </p:nvSpPr>
        <p:spPr/>
        <p:txBody>
          <a:bodyPr/>
          <a:lstStyle/>
          <a:p>
            <a:fld id="{3766AB83-497B-5A4B-918F-43ACF43B89D7}" type="slidenum">
              <a:rPr kumimoji="1" lang="ja-JP" altLang="en-US" smtClean="0"/>
              <a:t>3</a:t>
            </a:fld>
            <a:endParaRPr kumimoji="1" lang="ja-JP" altLang="en-US"/>
          </a:p>
        </p:txBody>
      </p:sp>
    </p:spTree>
    <p:extLst>
      <p:ext uri="{BB962C8B-B14F-4D97-AF65-F5344CB8AC3E}">
        <p14:creationId xmlns:p14="http://schemas.microsoft.com/office/powerpoint/2010/main" val="3949873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それでは答えを発表します。答えは、全部です。</a:t>
            </a:r>
          </a:p>
          <a:p>
            <a:r>
              <a:rPr kumimoji="1" lang="en-US" altLang="ja-JP" sz="1200" kern="1200" dirty="0">
                <a:solidFill>
                  <a:schemeClr val="tx1"/>
                </a:solidFill>
                <a:effectLst/>
                <a:latin typeface="+mn-lt"/>
                <a:ea typeface="+mn-ea"/>
                <a:cs typeface="+mn-cs"/>
              </a:rPr>
              <a:t> </a:t>
            </a:r>
            <a:endParaRPr kumimoji="1" lang="ja-JP" altLang="ja-JP" sz="1200" kern="1200" dirty="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3766AB83-497B-5A4B-918F-43ACF43B89D7}" type="slidenum">
              <a:rPr kumimoji="1" lang="ja-JP" altLang="en-US" smtClean="0"/>
              <a:t>4</a:t>
            </a:fld>
            <a:endParaRPr kumimoji="1" lang="ja-JP" altLang="en-US" dirty="0"/>
          </a:p>
        </p:txBody>
      </p:sp>
    </p:spTree>
    <p:extLst>
      <p:ext uri="{BB962C8B-B14F-4D97-AF65-F5344CB8AC3E}">
        <p14:creationId xmlns:p14="http://schemas.microsoft.com/office/powerpoint/2010/main" val="3216671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a:solidFill>
                  <a:schemeClr val="tx1"/>
                </a:solidFill>
                <a:effectLst/>
                <a:latin typeface="+mn-lt"/>
                <a:ea typeface="+mn-ea"/>
                <a:cs typeface="+mn-cs"/>
              </a:rPr>
              <a:t>おうちの人</a:t>
            </a:r>
            <a:r>
              <a:rPr kumimoji="1" lang="ja-JP" altLang="ja-JP" sz="1200" kern="1200" dirty="0">
                <a:solidFill>
                  <a:schemeClr val="tx1"/>
                </a:solidFill>
                <a:effectLst/>
                <a:latin typeface="+mn-lt"/>
                <a:ea typeface="+mn-ea"/>
                <a:cs typeface="+mn-cs"/>
              </a:rPr>
              <a:t>は、自分の時間を、遊んだりのんびりすることに使わず、仕事に使うことで自分の時間とお金を交換しています。また仕事の間はとても頑張って努力しています。その努力もお金と交換されます。さらにはそれぞれ得意なことや他の人にできないような得意技をお金に交換しています。</a:t>
            </a:r>
          </a:p>
          <a:p>
            <a:r>
              <a:rPr kumimoji="1" lang="ja-JP" altLang="ja-JP" sz="1200" kern="1200" dirty="0">
                <a:solidFill>
                  <a:schemeClr val="tx1"/>
                </a:solidFill>
                <a:effectLst/>
                <a:latin typeface="+mn-lt"/>
                <a:ea typeface="+mn-ea"/>
                <a:cs typeface="+mn-cs"/>
              </a:rPr>
              <a:t>どうです。仕事をしてお金をかせぐってすごいですよね。</a:t>
            </a:r>
          </a:p>
          <a:p>
            <a:r>
              <a:rPr kumimoji="1" lang="ja-JP" altLang="ja-JP" sz="1200" kern="1200" dirty="0">
                <a:solidFill>
                  <a:schemeClr val="tx1"/>
                </a:solidFill>
                <a:effectLst/>
                <a:latin typeface="+mn-lt"/>
                <a:ea typeface="+mn-ea"/>
                <a:cs typeface="+mn-cs"/>
              </a:rPr>
              <a:t>みなさんがもらっている</a:t>
            </a:r>
            <a:r>
              <a:rPr kumimoji="1" lang="ja-JP" altLang="ja-JP" sz="1200" kern="1200" dirty="0" err="1">
                <a:solidFill>
                  <a:schemeClr val="tx1"/>
                </a:solidFill>
                <a:effectLst/>
                <a:latin typeface="+mn-lt"/>
                <a:ea typeface="+mn-ea"/>
                <a:cs typeface="+mn-cs"/>
              </a:rPr>
              <a:t>おこづ</a:t>
            </a:r>
            <a:r>
              <a:rPr kumimoji="1" lang="ja-JP" altLang="ja-JP" sz="1200" kern="1200" dirty="0">
                <a:solidFill>
                  <a:schemeClr val="tx1"/>
                </a:solidFill>
                <a:effectLst/>
                <a:latin typeface="+mn-lt"/>
                <a:ea typeface="+mn-ea"/>
                <a:cs typeface="+mn-cs"/>
              </a:rPr>
              <a:t>かいも、</a:t>
            </a:r>
            <a:r>
              <a:rPr kumimoji="1" lang="ja-JP" altLang="en-US" sz="1200" kern="1200" dirty="0">
                <a:solidFill>
                  <a:schemeClr val="tx1"/>
                </a:solidFill>
                <a:effectLst/>
                <a:latin typeface="+mn-lt"/>
                <a:ea typeface="+mn-ea"/>
                <a:cs typeface="+mn-cs"/>
              </a:rPr>
              <a:t>おうちの人</a:t>
            </a:r>
            <a:r>
              <a:rPr kumimoji="1" lang="ja-JP" altLang="ja-JP" sz="1200" kern="1200" dirty="0">
                <a:solidFill>
                  <a:schemeClr val="tx1"/>
                </a:solidFill>
                <a:effectLst/>
                <a:latin typeface="+mn-lt"/>
                <a:ea typeface="+mn-ea"/>
                <a:cs typeface="+mn-cs"/>
              </a:rPr>
              <a:t>の時間や努力などが形を変えたものなんです。</a:t>
            </a:r>
          </a:p>
          <a:p>
            <a:endParaRPr kumimoji="1" lang="ja-JP" altLang="en-US" dirty="0"/>
          </a:p>
        </p:txBody>
      </p:sp>
      <p:sp>
        <p:nvSpPr>
          <p:cNvPr id="4" name="スライド番号プレースホルダー 3"/>
          <p:cNvSpPr>
            <a:spLocks noGrp="1"/>
          </p:cNvSpPr>
          <p:nvPr>
            <p:ph type="sldNum" sz="quarter" idx="10"/>
          </p:nvPr>
        </p:nvSpPr>
        <p:spPr/>
        <p:txBody>
          <a:bodyPr/>
          <a:lstStyle/>
          <a:p>
            <a:fld id="{3766AB83-497B-5A4B-918F-43ACF43B89D7}" type="slidenum">
              <a:rPr kumimoji="1" lang="ja-JP" altLang="en-US" smtClean="0"/>
              <a:t>5</a:t>
            </a:fld>
            <a:endParaRPr kumimoji="1" lang="ja-JP" altLang="en-US" dirty="0"/>
          </a:p>
        </p:txBody>
      </p:sp>
    </p:spTree>
    <p:extLst>
      <p:ext uri="{BB962C8B-B14F-4D97-AF65-F5344CB8AC3E}">
        <p14:creationId xmlns:p14="http://schemas.microsoft.com/office/powerpoint/2010/main" val="1591694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まだみなさんは、お金を「稼ぐ」ことはできません。みなさんのためにお金を稼いでくれているのは、おうちの人です。</a:t>
            </a:r>
          </a:p>
          <a:p>
            <a:r>
              <a:rPr kumimoji="1" lang="ja-JP" altLang="ja-JP" sz="1200" kern="1200" dirty="0">
                <a:solidFill>
                  <a:schemeClr val="tx1"/>
                </a:solidFill>
                <a:effectLst/>
                <a:latin typeface="+mn-lt"/>
                <a:ea typeface="+mn-ea"/>
                <a:cs typeface="+mn-cs"/>
              </a:rPr>
              <a:t>おうちの人は、みなさんに</a:t>
            </a:r>
            <a:r>
              <a:rPr kumimoji="1" lang="ja-JP" altLang="ja-JP" sz="1200" kern="1200" dirty="0" err="1">
                <a:solidFill>
                  <a:schemeClr val="tx1"/>
                </a:solidFill>
                <a:effectLst/>
                <a:latin typeface="+mn-lt"/>
                <a:ea typeface="+mn-ea"/>
                <a:cs typeface="+mn-cs"/>
              </a:rPr>
              <a:t>おこ</a:t>
            </a:r>
            <a:r>
              <a:rPr kumimoji="1" lang="ja-JP" altLang="en-US" sz="1200" kern="1200" dirty="0" err="1">
                <a:solidFill>
                  <a:schemeClr val="tx1"/>
                </a:solidFill>
                <a:effectLst/>
                <a:latin typeface="+mn-lt"/>
                <a:ea typeface="+mn-ea"/>
                <a:cs typeface="+mn-cs"/>
              </a:rPr>
              <a:t>づ</a:t>
            </a:r>
            <a:r>
              <a:rPr kumimoji="1" lang="ja-JP" altLang="ja-JP" sz="1200" kern="1200" dirty="0">
                <a:solidFill>
                  <a:schemeClr val="tx1"/>
                </a:solidFill>
                <a:effectLst/>
                <a:latin typeface="+mn-lt"/>
                <a:ea typeface="+mn-ea"/>
                <a:cs typeface="+mn-cs"/>
              </a:rPr>
              <a:t>かいをくれるだけではありません。みんなが食べる食事のお金も稼ぎます。飲み水の水道代も電気代も、着る洋服代も、みなさんが学校へいくためのお金も、お誕生日のプレゼントも全部、おうちの人が一生懸命働いて、おうちにもってきてくれるお金を使っています。</a:t>
            </a:r>
          </a:p>
          <a:p>
            <a:r>
              <a:rPr kumimoji="1" lang="en-US" altLang="ja-JP" sz="1200" kern="1200" dirty="0">
                <a:solidFill>
                  <a:schemeClr val="tx1"/>
                </a:solidFill>
                <a:effectLst/>
                <a:latin typeface="+mn-lt"/>
                <a:ea typeface="+mn-ea"/>
                <a:cs typeface="+mn-cs"/>
              </a:rPr>
              <a:t> </a:t>
            </a:r>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3766AB83-497B-5A4B-918F-43ACF43B89D7}" type="slidenum">
              <a:rPr kumimoji="1" lang="ja-JP" altLang="en-US" smtClean="0"/>
              <a:t>6</a:t>
            </a:fld>
            <a:endParaRPr kumimoji="1" lang="ja-JP" altLang="en-US" dirty="0"/>
          </a:p>
        </p:txBody>
      </p:sp>
    </p:spTree>
    <p:extLst>
      <p:ext uri="{BB962C8B-B14F-4D97-AF65-F5344CB8AC3E}">
        <p14:creationId xmlns:p14="http://schemas.microsoft.com/office/powerpoint/2010/main" val="1746682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a:solidFill>
                  <a:schemeClr val="tx1"/>
                </a:solidFill>
                <a:effectLst/>
                <a:latin typeface="+mn-lt"/>
                <a:ea typeface="+mn-ea"/>
                <a:cs typeface="+mn-cs"/>
              </a:rPr>
              <a:t>ここで皆さんに宿題です。</a:t>
            </a:r>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今日おうちに帰ったら</a:t>
            </a:r>
            <a:r>
              <a:rPr kumimoji="1" lang="ja-JP" altLang="ja-JP" sz="1200" kern="1200" dirty="0">
                <a:solidFill>
                  <a:schemeClr val="tx1"/>
                </a:solidFill>
                <a:effectLst/>
                <a:latin typeface="+mn-lt"/>
                <a:ea typeface="+mn-ea"/>
                <a:cs typeface="+mn-cs"/>
              </a:rPr>
              <a:t>、インタビュアーになって、</a:t>
            </a:r>
            <a:r>
              <a:rPr kumimoji="1" lang="ja-JP" altLang="en-US" sz="1200" kern="1200" dirty="0">
                <a:solidFill>
                  <a:schemeClr val="tx1"/>
                </a:solidFill>
                <a:effectLst/>
                <a:latin typeface="+mn-lt"/>
                <a:ea typeface="+mn-ea"/>
                <a:cs typeface="+mn-cs"/>
              </a:rPr>
              <a:t>おうちの人</a:t>
            </a:r>
            <a:r>
              <a:rPr kumimoji="1" lang="ja-JP" altLang="ja-JP" sz="1200" kern="1200" dirty="0">
                <a:solidFill>
                  <a:schemeClr val="tx1"/>
                </a:solidFill>
                <a:effectLst/>
                <a:latin typeface="+mn-lt"/>
                <a:ea typeface="+mn-ea"/>
                <a:cs typeface="+mn-cs"/>
              </a:rPr>
              <a:t>にインタビューして</a:t>
            </a:r>
            <a:r>
              <a:rPr kumimoji="1" lang="ja-JP" altLang="en-US" sz="1200" kern="1200" dirty="0">
                <a:solidFill>
                  <a:schemeClr val="tx1"/>
                </a:solidFill>
                <a:effectLst/>
                <a:latin typeface="+mn-lt"/>
                <a:ea typeface="+mn-ea"/>
                <a:cs typeface="+mn-cs"/>
              </a:rPr>
              <a:t>ください</a:t>
            </a:r>
            <a:r>
              <a:rPr kumimoji="1" lang="ja-JP" altLang="ja-JP" sz="1200" kern="1200" dirty="0">
                <a:solidFill>
                  <a:schemeClr val="tx1"/>
                </a:solidFill>
                <a:effectLst/>
                <a:latin typeface="+mn-lt"/>
                <a:ea typeface="+mn-ea"/>
                <a:cs typeface="+mn-cs"/>
              </a:rPr>
              <a:t>。</a:t>
            </a:r>
            <a:endParaRPr kumimoji="1" lang="en-US" altLang="ja-JP" sz="1200" kern="1200" dirty="0">
              <a:solidFill>
                <a:schemeClr val="tx1"/>
              </a:solidFill>
              <a:effectLst/>
              <a:latin typeface="+mn-lt"/>
              <a:ea typeface="+mn-ea"/>
              <a:cs typeface="+mn-cs"/>
            </a:endParaRPr>
          </a:p>
          <a:p>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もしかしたら、おうちの人の仕事について日ごろお話する機会が無い人もいるかもしれません。</a:t>
            </a:r>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せっかくのチャンスですから</a:t>
            </a:r>
            <a:r>
              <a:rPr kumimoji="1" lang="ja-JP" altLang="ja-JP" sz="1200" kern="1200" dirty="0">
                <a:solidFill>
                  <a:schemeClr val="tx1"/>
                </a:solidFill>
                <a:effectLst/>
                <a:latin typeface="+mn-lt"/>
                <a:ea typeface="+mn-ea"/>
                <a:cs typeface="+mn-cs"/>
              </a:rPr>
              <a:t>仕事をしてお金をもらうということがどんなことなのか、鋭く</a:t>
            </a:r>
            <a:r>
              <a:rPr kumimoji="1" lang="ja-JP" altLang="en-US" sz="1200" kern="1200" dirty="0">
                <a:solidFill>
                  <a:schemeClr val="tx1"/>
                </a:solidFill>
                <a:effectLst/>
                <a:latin typeface="+mn-lt"/>
                <a:ea typeface="+mn-ea"/>
                <a:cs typeface="+mn-cs"/>
              </a:rPr>
              <a:t>質問</a:t>
            </a:r>
            <a:r>
              <a:rPr kumimoji="1" lang="ja-JP" altLang="ja-JP" sz="1200" kern="1200" dirty="0">
                <a:solidFill>
                  <a:schemeClr val="tx1"/>
                </a:solidFill>
                <a:effectLst/>
                <a:latin typeface="+mn-lt"/>
                <a:ea typeface="+mn-ea"/>
                <a:cs typeface="+mn-cs"/>
              </a:rPr>
              <a:t>してください。</a:t>
            </a:r>
          </a:p>
          <a:p>
            <a:r>
              <a:rPr kumimoji="1" lang="ja-JP" altLang="ja-JP" sz="1200" kern="1200" dirty="0">
                <a:solidFill>
                  <a:schemeClr val="tx1"/>
                </a:solidFill>
                <a:effectLst/>
                <a:latin typeface="+mn-lt"/>
                <a:ea typeface="+mn-ea"/>
                <a:cs typeface="+mn-cs"/>
              </a:rPr>
              <a:t>質問のキーワードは先ほどのクイズにあった「時間」「努力」「能力・技術」です。</a:t>
            </a:r>
          </a:p>
          <a:p>
            <a:r>
              <a:rPr kumimoji="1" lang="en-US" altLang="ja-JP" sz="1200" kern="1200" dirty="0">
                <a:solidFill>
                  <a:schemeClr val="tx1"/>
                </a:solidFill>
                <a:effectLst/>
                <a:latin typeface="+mn-lt"/>
                <a:ea typeface="+mn-ea"/>
                <a:cs typeface="+mn-cs"/>
              </a:rPr>
              <a:t> </a:t>
            </a:r>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3766AB83-497B-5A4B-918F-43ACF43B89D7}" type="slidenum">
              <a:rPr kumimoji="1" lang="ja-JP" altLang="en-US" smtClean="0"/>
              <a:t>7</a:t>
            </a:fld>
            <a:endParaRPr kumimoji="1" lang="ja-JP" altLang="en-US" dirty="0"/>
          </a:p>
        </p:txBody>
      </p:sp>
    </p:spTree>
    <p:extLst>
      <p:ext uri="{BB962C8B-B14F-4D97-AF65-F5344CB8AC3E}">
        <p14:creationId xmlns:p14="http://schemas.microsoft.com/office/powerpoint/2010/main" val="367993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a:solidFill>
                  <a:schemeClr val="tx1"/>
                </a:solidFill>
                <a:effectLst/>
                <a:latin typeface="+mn-lt"/>
                <a:ea typeface="+mn-ea"/>
                <a:cs typeface="+mn-cs"/>
              </a:rPr>
              <a:t>ワークシートを見てください。「おうちの人へインタビューシート」と書いてあります。ここのおうちの人へインタビューしてほしい質問が書いてあります。</a:t>
            </a:r>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おうちへ帰ってから、この質問で</a:t>
            </a:r>
            <a:r>
              <a:rPr kumimoji="1" lang="ja-JP" altLang="ja-JP" sz="1200" kern="1200" dirty="0">
                <a:solidFill>
                  <a:schemeClr val="tx1"/>
                </a:solidFill>
                <a:effectLst/>
                <a:latin typeface="+mn-lt"/>
                <a:ea typeface="+mn-ea"/>
                <a:cs typeface="+mn-cs"/>
              </a:rPr>
              <a:t>インタビューして</a:t>
            </a:r>
            <a:r>
              <a:rPr kumimoji="1" lang="ja-JP" altLang="en-US" sz="1200" kern="1200" dirty="0">
                <a:solidFill>
                  <a:schemeClr val="tx1"/>
                </a:solidFill>
                <a:effectLst/>
                <a:latin typeface="+mn-lt"/>
                <a:ea typeface="+mn-ea"/>
                <a:cs typeface="+mn-cs"/>
              </a:rPr>
              <a:t>ください</a:t>
            </a:r>
            <a:r>
              <a:rPr kumimoji="1" lang="ja-JP" altLang="ja-JP" sz="1200" kern="1200" dirty="0">
                <a:solidFill>
                  <a:schemeClr val="tx1"/>
                </a:solidFill>
                <a:effectLst/>
                <a:latin typeface="+mn-lt"/>
                <a:ea typeface="+mn-ea"/>
                <a:cs typeface="+mn-cs"/>
              </a:rPr>
              <a:t>。</a:t>
            </a:r>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仕事をしてお金をもらうということがどんなことなのか、</a:t>
            </a:r>
            <a:r>
              <a:rPr kumimoji="1" lang="ja-JP" altLang="en-US" sz="1200" kern="1200" dirty="0">
                <a:solidFill>
                  <a:schemeClr val="tx1"/>
                </a:solidFill>
                <a:effectLst/>
                <a:latin typeface="+mn-lt"/>
                <a:ea typeface="+mn-ea"/>
                <a:cs typeface="+mn-cs"/>
              </a:rPr>
              <a:t>わかると思います</a:t>
            </a:r>
            <a:r>
              <a:rPr kumimoji="1" lang="ja-JP" altLang="ja-JP" sz="1200" kern="1200" dirty="0">
                <a:solidFill>
                  <a:schemeClr val="tx1"/>
                </a:solidFill>
                <a:effectLst/>
                <a:latin typeface="+mn-lt"/>
                <a:ea typeface="+mn-ea"/>
                <a:cs typeface="+mn-cs"/>
              </a:rPr>
              <a:t>。</a:t>
            </a:r>
          </a:p>
          <a:p>
            <a:r>
              <a:rPr kumimoji="1" lang="en-US" altLang="ja-JP" sz="1200" kern="1200" dirty="0">
                <a:solidFill>
                  <a:schemeClr val="tx1"/>
                </a:solidFill>
                <a:effectLst/>
                <a:latin typeface="+mn-lt"/>
                <a:ea typeface="+mn-ea"/>
                <a:cs typeface="+mn-cs"/>
              </a:rPr>
              <a:t> </a:t>
            </a:r>
            <a:endParaRPr kumimoji="1" lang="ja-JP"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3766AB83-497B-5A4B-918F-43ACF43B89D7}" type="slidenum">
              <a:rPr kumimoji="1" lang="ja-JP" altLang="en-US" smtClean="0"/>
              <a:t>8</a:t>
            </a:fld>
            <a:endParaRPr kumimoji="1" lang="ja-JP" altLang="en-US" dirty="0"/>
          </a:p>
        </p:txBody>
      </p:sp>
    </p:spTree>
    <p:extLst>
      <p:ext uri="{BB962C8B-B14F-4D97-AF65-F5344CB8AC3E}">
        <p14:creationId xmlns:p14="http://schemas.microsoft.com/office/powerpoint/2010/main" val="939839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a:solidFill>
                  <a:schemeClr val="tx1"/>
                </a:solidFill>
                <a:effectLst/>
                <a:latin typeface="+mn-lt"/>
                <a:ea typeface="+mn-ea"/>
                <a:cs typeface="+mn-cs"/>
              </a:rPr>
              <a:t>そしてインタビューが終わったら、</a:t>
            </a:r>
            <a:r>
              <a:rPr kumimoji="1" lang="en-US" altLang="ja-JP" sz="1200" kern="1200" dirty="0">
                <a:solidFill>
                  <a:schemeClr val="tx1"/>
                </a:solidFill>
                <a:effectLst/>
                <a:latin typeface="+mn-lt"/>
                <a:ea typeface="+mn-ea"/>
                <a:cs typeface="+mn-cs"/>
              </a:rPr>
              <a:t> </a:t>
            </a:r>
            <a:r>
              <a:rPr kumimoji="1" lang="ja-JP" altLang="ja-JP" sz="1200" kern="1200" dirty="0">
                <a:solidFill>
                  <a:schemeClr val="tx1"/>
                </a:solidFill>
                <a:effectLst/>
                <a:latin typeface="+mn-lt"/>
                <a:ea typeface="+mn-ea"/>
                <a:cs typeface="+mn-cs"/>
              </a:rPr>
              <a:t>インタビューして、</a:t>
            </a:r>
            <a:r>
              <a:rPr kumimoji="1" lang="ja-JP" altLang="en-US" sz="1200" kern="1200" dirty="0">
                <a:solidFill>
                  <a:schemeClr val="tx1"/>
                </a:solidFill>
                <a:effectLst/>
                <a:latin typeface="+mn-lt"/>
                <a:ea typeface="+mn-ea"/>
                <a:cs typeface="+mn-cs"/>
              </a:rPr>
              <a:t>わかったこと、思ったこと</a:t>
            </a:r>
            <a:r>
              <a:rPr kumimoji="1" lang="ja-JP" altLang="ja-JP" sz="1200" kern="1200" dirty="0">
                <a:solidFill>
                  <a:schemeClr val="tx1"/>
                </a:solidFill>
                <a:effectLst/>
                <a:latin typeface="+mn-lt"/>
                <a:ea typeface="+mn-ea"/>
                <a:cs typeface="+mn-cs"/>
              </a:rPr>
              <a:t>を「</a:t>
            </a:r>
            <a:r>
              <a:rPr kumimoji="1" lang="ja-JP" altLang="en-US" sz="1200" kern="1200" dirty="0">
                <a:solidFill>
                  <a:schemeClr val="tx1"/>
                </a:solidFill>
                <a:effectLst/>
                <a:latin typeface="+mn-lt"/>
                <a:ea typeface="+mn-ea"/>
                <a:cs typeface="+mn-cs"/>
              </a:rPr>
              <a:t>インタビューのまとめ</a:t>
            </a:r>
            <a:r>
              <a:rPr kumimoji="1" lang="ja-JP" altLang="ja-JP" sz="1200" kern="1200" dirty="0">
                <a:solidFill>
                  <a:schemeClr val="tx1"/>
                </a:solidFill>
                <a:effectLst/>
                <a:latin typeface="+mn-lt"/>
                <a:ea typeface="+mn-ea"/>
                <a:cs typeface="+mn-cs"/>
              </a:rPr>
              <a:t>」の“</a:t>
            </a:r>
            <a:r>
              <a:rPr kumimoji="1" lang="ja-JP" altLang="en-US" sz="1200" kern="1200" dirty="0">
                <a:solidFill>
                  <a:schemeClr val="tx1"/>
                </a:solidFill>
                <a:effectLst/>
                <a:latin typeface="+mn-lt"/>
                <a:ea typeface="+mn-ea"/>
                <a:cs typeface="+mn-cs"/>
              </a:rPr>
              <a:t>わかったこと、思ったこと</a:t>
            </a:r>
            <a:r>
              <a:rPr kumimoji="1" lang="ja-JP" altLang="ja-JP" sz="1200" kern="1200" dirty="0">
                <a:solidFill>
                  <a:schemeClr val="tx1"/>
                </a:solidFill>
                <a:effectLst/>
                <a:latin typeface="+mn-lt"/>
                <a:ea typeface="+mn-ea"/>
                <a:cs typeface="+mn-cs"/>
              </a:rPr>
              <a:t>”</a:t>
            </a:r>
            <a:r>
              <a:rPr kumimoji="1" lang="ja-JP" altLang="en-US" sz="1200" kern="1200" dirty="0">
                <a:solidFill>
                  <a:schemeClr val="tx1"/>
                </a:solidFill>
                <a:effectLst/>
                <a:latin typeface="+mn-lt"/>
                <a:ea typeface="+mn-ea"/>
                <a:cs typeface="+mn-cs"/>
              </a:rPr>
              <a:t>の</a:t>
            </a:r>
            <a:r>
              <a:rPr kumimoji="1" lang="ja-JP" altLang="ja-JP" sz="1200" kern="1200" dirty="0">
                <a:solidFill>
                  <a:schemeClr val="tx1"/>
                </a:solidFill>
                <a:effectLst/>
                <a:latin typeface="+mn-lt"/>
                <a:ea typeface="+mn-ea"/>
                <a:cs typeface="+mn-cs"/>
              </a:rPr>
              <a:t>欄に書いて</a:t>
            </a:r>
            <a:r>
              <a:rPr kumimoji="1" lang="ja-JP" altLang="en-US" sz="1200" kern="1200" dirty="0">
                <a:solidFill>
                  <a:schemeClr val="tx1"/>
                </a:solidFill>
                <a:effectLst/>
                <a:latin typeface="+mn-lt"/>
                <a:ea typeface="+mn-ea"/>
                <a:cs typeface="+mn-cs"/>
              </a:rPr>
              <a:t>おきましょう</a:t>
            </a:r>
            <a:r>
              <a:rPr kumimoji="1" lang="ja-JP" altLang="ja-JP" sz="1200" kern="1200" dirty="0">
                <a:solidFill>
                  <a:schemeClr val="tx1"/>
                </a:solidFill>
                <a:effectLst/>
                <a:latin typeface="+mn-lt"/>
                <a:ea typeface="+mn-ea"/>
                <a:cs typeface="+mn-cs"/>
              </a:rPr>
              <a:t>。</a:t>
            </a:r>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3766AB83-497B-5A4B-918F-43ACF43B89D7}" type="slidenum">
              <a:rPr kumimoji="1" lang="ja-JP" altLang="en-US" smtClean="0"/>
              <a:t>9</a:t>
            </a:fld>
            <a:endParaRPr kumimoji="1" lang="ja-JP" altLang="en-US" dirty="0"/>
          </a:p>
        </p:txBody>
      </p:sp>
    </p:spTree>
    <p:extLst>
      <p:ext uri="{BB962C8B-B14F-4D97-AF65-F5344CB8AC3E}">
        <p14:creationId xmlns:p14="http://schemas.microsoft.com/office/powerpoint/2010/main" val="1746682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12146"/>
            <a:ext cx="7772400" cy="3017170"/>
          </a:xfrm>
        </p:spPr>
        <p:txBody>
          <a:bodyPr anchor="ctr"/>
          <a:lstStyle>
            <a:lvl1pPr algn="ctr">
              <a:lnSpc>
                <a:spcPct val="110000"/>
              </a:lnSpc>
              <a:defRPr sz="6000" b="0">
                <a:solidFill>
                  <a:schemeClr val="tx2"/>
                </a:solidFill>
              </a:defRPr>
            </a:lvl1pPr>
          </a:lstStyle>
          <a:p>
            <a:r>
              <a:rPr lang="ja-JP" altLang="en-US"/>
              <a:t>マスター タイトルの書式設定</a:t>
            </a:r>
            <a:endParaRPr lang="en-US" dirty="0"/>
          </a:p>
        </p:txBody>
      </p:sp>
      <p:sp>
        <p:nvSpPr>
          <p:cNvPr id="10" name="テキスト プレースホルダー 9"/>
          <p:cNvSpPr>
            <a:spLocks noGrp="1"/>
          </p:cNvSpPr>
          <p:nvPr>
            <p:ph type="body" sz="quarter" idx="11" hasCustomPrompt="1"/>
          </p:nvPr>
        </p:nvSpPr>
        <p:spPr>
          <a:xfrm>
            <a:off x="1046162" y="5584776"/>
            <a:ext cx="7051675" cy="639045"/>
          </a:xfrm>
        </p:spPr>
        <p:txBody>
          <a:bodyPr>
            <a:normAutofit/>
          </a:bodyPr>
          <a:lstStyle>
            <a:lvl1pPr algn="ctr">
              <a:defRPr sz="2000">
                <a:solidFill>
                  <a:schemeClr val="tx1">
                    <a:lumMod val="75000"/>
                  </a:schemeClr>
                </a:solidFill>
              </a:defRPr>
            </a:lvl1pPr>
            <a:lvl2pPr algn="ctr">
              <a:defRPr/>
            </a:lvl2pPr>
            <a:lvl3pPr algn="ctr">
              <a:defRPr/>
            </a:lvl3pPr>
            <a:lvl4pPr algn="ctr">
              <a:defRPr/>
            </a:lvl4pPr>
            <a:lvl5pPr algn="ctr">
              <a:defRPr/>
            </a:lvl5pPr>
          </a:lstStyle>
          <a:p>
            <a:pPr lvl="0"/>
            <a:r>
              <a:rPr kumimoji="1" lang="ja-JP" altLang="en-US" dirty="0"/>
              <a:t>サブタイトル</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タイトルとコンテンツ">
    <p:spTree>
      <p:nvGrpSpPr>
        <p:cNvPr id="1" name=""/>
        <p:cNvGrpSpPr/>
        <p:nvPr/>
      </p:nvGrpSpPr>
      <p:grpSpPr>
        <a:xfrm>
          <a:off x="0" y="0"/>
          <a:ext cx="0" cy="0"/>
          <a:chOff x="0" y="0"/>
          <a:chExt cx="0" cy="0"/>
        </a:xfrm>
      </p:grpSpPr>
      <p:sp>
        <p:nvSpPr>
          <p:cNvPr id="7" name="正方形/長方形 6"/>
          <p:cNvSpPr/>
          <p:nvPr userDrawn="1"/>
        </p:nvSpPr>
        <p:spPr>
          <a:xfrm>
            <a:off x="0" y="0"/>
            <a:ext cx="9144000"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Arial"/>
              <a:ea typeface="メイリオ"/>
            </a:endParaRPr>
          </a:p>
        </p:txBody>
      </p:sp>
      <p:sp>
        <p:nvSpPr>
          <p:cNvPr id="9" name="角丸四角形 8"/>
          <p:cNvSpPr/>
          <p:nvPr userDrawn="1"/>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Slide Number Placeholder 5"/>
          <p:cNvSpPr>
            <a:spLocks noGrp="1"/>
          </p:cNvSpPr>
          <p:nvPr>
            <p:ph type="sldNum" sz="quarter" idx="12"/>
          </p:nvPr>
        </p:nvSpPr>
        <p:spPr>
          <a:xfrm>
            <a:off x="6752922" y="6218703"/>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10" name="グループ化 9">
            <a:extLst>
              <a:ext uri="{FF2B5EF4-FFF2-40B4-BE49-F238E27FC236}">
                <a16:creationId xmlns:a16="http://schemas.microsoft.com/office/drawing/2014/main" id="{9FEA87ED-3016-4F4D-8526-A8691B9260EC}"/>
              </a:ext>
            </a:extLst>
          </p:cNvPr>
          <p:cNvGrpSpPr/>
          <p:nvPr userDrawn="1"/>
        </p:nvGrpSpPr>
        <p:grpSpPr>
          <a:xfrm>
            <a:off x="2993121" y="402750"/>
            <a:ext cx="3234187" cy="612000"/>
            <a:chOff x="3202671" y="406070"/>
            <a:chExt cx="3234187" cy="612000"/>
          </a:xfrm>
        </p:grpSpPr>
        <p:sp>
          <p:nvSpPr>
            <p:cNvPr id="12" name="角丸四角形 11">
              <a:extLst>
                <a:ext uri="{FF2B5EF4-FFF2-40B4-BE49-F238E27FC236}">
                  <a16:creationId xmlns:a16="http://schemas.microsoft.com/office/drawing/2014/main" id="{91AA2A5D-2318-794B-92A1-45C7C103835D}"/>
                </a:ext>
              </a:extLst>
            </p:cNvPr>
            <p:cNvSpPr>
              <a:spLocks noChangeAspect="1"/>
            </p:cNvSpPr>
            <p:nvPr/>
          </p:nvSpPr>
          <p:spPr>
            <a:xfrm>
              <a:off x="3202671"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1" dirty="0">
                  <a:solidFill>
                    <a:schemeClr val="bg1"/>
                  </a:solidFill>
                  <a:latin typeface="+mn-ea"/>
                </a:rPr>
                <a:t>お</a:t>
              </a:r>
            </a:p>
          </p:txBody>
        </p:sp>
        <p:sp>
          <p:nvSpPr>
            <p:cNvPr id="13" name="角丸四角形 12">
              <a:extLst>
                <a:ext uri="{FF2B5EF4-FFF2-40B4-BE49-F238E27FC236}">
                  <a16:creationId xmlns:a16="http://schemas.microsoft.com/office/drawing/2014/main" id="{37385F72-E582-3946-96C4-1FCEE4707086}"/>
                </a:ext>
              </a:extLst>
            </p:cNvPr>
            <p:cNvSpPr>
              <a:spLocks noChangeAspect="1"/>
            </p:cNvSpPr>
            <p:nvPr userDrawn="1"/>
          </p:nvSpPr>
          <p:spPr>
            <a:xfrm>
              <a:off x="3858218"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1" dirty="0"/>
                <a:t>金</a:t>
              </a:r>
            </a:p>
          </p:txBody>
        </p:sp>
        <p:sp>
          <p:nvSpPr>
            <p:cNvPr id="14" name="角丸四角形 13">
              <a:extLst>
                <a:ext uri="{FF2B5EF4-FFF2-40B4-BE49-F238E27FC236}">
                  <a16:creationId xmlns:a16="http://schemas.microsoft.com/office/drawing/2014/main" id="{8749D584-31F2-0D40-B3A1-87FF70E275B1}"/>
                </a:ext>
              </a:extLst>
            </p:cNvPr>
            <p:cNvSpPr>
              <a:spLocks noChangeAspect="1"/>
            </p:cNvSpPr>
            <p:nvPr/>
          </p:nvSpPr>
          <p:spPr>
            <a:xfrm>
              <a:off x="4513765" y="406070"/>
              <a:ext cx="612000" cy="612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1" dirty="0">
                  <a:solidFill>
                    <a:schemeClr val="bg1"/>
                  </a:solidFill>
                  <a:latin typeface="+mn-ea"/>
                </a:rPr>
                <a:t>ク</a:t>
              </a:r>
            </a:p>
          </p:txBody>
        </p:sp>
        <p:sp>
          <p:nvSpPr>
            <p:cNvPr id="15" name="角丸四角形 14">
              <a:extLst>
                <a:ext uri="{FF2B5EF4-FFF2-40B4-BE49-F238E27FC236}">
                  <a16:creationId xmlns:a16="http://schemas.microsoft.com/office/drawing/2014/main" id="{7649D9A9-1C28-9944-812B-331C301B3AD6}"/>
                </a:ext>
              </a:extLst>
            </p:cNvPr>
            <p:cNvSpPr>
              <a:spLocks noChangeAspect="1"/>
            </p:cNvSpPr>
            <p:nvPr/>
          </p:nvSpPr>
          <p:spPr>
            <a:xfrm>
              <a:off x="5169312" y="406070"/>
              <a:ext cx="612000" cy="612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1" dirty="0"/>
                <a:t>イ</a:t>
              </a:r>
            </a:p>
          </p:txBody>
        </p:sp>
        <p:sp>
          <p:nvSpPr>
            <p:cNvPr id="16" name="角丸四角形 15">
              <a:extLst>
                <a:ext uri="{FF2B5EF4-FFF2-40B4-BE49-F238E27FC236}">
                  <a16:creationId xmlns:a16="http://schemas.microsoft.com/office/drawing/2014/main" id="{88D4661E-8407-6C46-9BE0-BB7F19906DDB}"/>
                </a:ext>
              </a:extLst>
            </p:cNvPr>
            <p:cNvSpPr>
              <a:spLocks noChangeAspect="1"/>
            </p:cNvSpPr>
            <p:nvPr/>
          </p:nvSpPr>
          <p:spPr>
            <a:xfrm>
              <a:off x="5824858" y="406070"/>
              <a:ext cx="612000" cy="612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1" dirty="0">
                  <a:solidFill>
                    <a:schemeClr val="bg1"/>
                  </a:solidFill>
                  <a:latin typeface="+mn-ea"/>
                </a:rPr>
                <a:t>ズ</a:t>
              </a: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2_タイトルとコンテンツ">
    <p:spTree>
      <p:nvGrpSpPr>
        <p:cNvPr id="1" name=""/>
        <p:cNvGrpSpPr/>
        <p:nvPr/>
      </p:nvGrpSpPr>
      <p:grpSpPr>
        <a:xfrm>
          <a:off x="0" y="0"/>
          <a:ext cx="0" cy="0"/>
          <a:chOff x="0" y="0"/>
          <a:chExt cx="0" cy="0"/>
        </a:xfrm>
      </p:grpSpPr>
      <p:sp>
        <p:nvSpPr>
          <p:cNvPr id="7" name="正方形/長方形 6"/>
          <p:cNvSpPr/>
          <p:nvPr userDrawn="1"/>
        </p:nvSpPr>
        <p:spPr>
          <a:xfrm>
            <a:off x="0" y="0"/>
            <a:ext cx="9144000"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Arial"/>
              <a:ea typeface="メイリオ"/>
            </a:endParaRPr>
          </a:p>
        </p:txBody>
      </p:sp>
      <p:sp>
        <p:nvSpPr>
          <p:cNvPr id="9" name="角丸四角形 8"/>
          <p:cNvSpPr/>
          <p:nvPr userDrawn="1"/>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Slide Number Placeholder 5"/>
          <p:cNvSpPr>
            <a:spLocks noGrp="1"/>
          </p:cNvSpPr>
          <p:nvPr>
            <p:ph type="sldNum" sz="quarter" idx="12"/>
          </p:nvPr>
        </p:nvSpPr>
        <p:spPr>
          <a:xfrm>
            <a:off x="6752922" y="6218703"/>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11" name="グループ化 10">
            <a:extLst>
              <a:ext uri="{FF2B5EF4-FFF2-40B4-BE49-F238E27FC236}">
                <a16:creationId xmlns:a16="http://schemas.microsoft.com/office/drawing/2014/main" id="{7E2008B4-39AD-1542-B9C2-5D7B48382E26}"/>
              </a:ext>
            </a:extLst>
          </p:cNvPr>
          <p:cNvGrpSpPr/>
          <p:nvPr userDrawn="1"/>
        </p:nvGrpSpPr>
        <p:grpSpPr>
          <a:xfrm>
            <a:off x="3756777" y="408575"/>
            <a:ext cx="1613300" cy="864000"/>
            <a:chOff x="3500354" y="355585"/>
            <a:chExt cx="1613300" cy="864000"/>
          </a:xfrm>
        </p:grpSpPr>
        <p:sp>
          <p:nvSpPr>
            <p:cNvPr id="17" name="円/楕円 16">
              <a:extLst>
                <a:ext uri="{FF2B5EF4-FFF2-40B4-BE49-F238E27FC236}">
                  <a16:creationId xmlns:a16="http://schemas.microsoft.com/office/drawing/2014/main" id="{E1BC0EC0-BF8E-134A-ADB3-026689A9FFF1}"/>
                </a:ext>
              </a:extLst>
            </p:cNvPr>
            <p:cNvSpPr>
              <a:spLocks noChangeAspect="1"/>
            </p:cNvSpPr>
            <p:nvPr/>
          </p:nvSpPr>
          <p:spPr>
            <a:xfrm>
              <a:off x="3500354" y="355585"/>
              <a:ext cx="864000" cy="86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a:extLst>
                <a:ext uri="{FF2B5EF4-FFF2-40B4-BE49-F238E27FC236}">
                  <a16:creationId xmlns:a16="http://schemas.microsoft.com/office/drawing/2014/main" id="{541FF973-A120-F340-9A3D-982FDCC8763E}"/>
                </a:ext>
              </a:extLst>
            </p:cNvPr>
            <p:cNvSpPr>
              <a:spLocks noChangeAspect="1"/>
            </p:cNvSpPr>
            <p:nvPr/>
          </p:nvSpPr>
          <p:spPr>
            <a:xfrm>
              <a:off x="4249654" y="355585"/>
              <a:ext cx="864000" cy="86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55A332C2-EB15-BC42-9F53-4AEECE449137}"/>
                </a:ext>
              </a:extLst>
            </p:cNvPr>
            <p:cNvSpPr txBox="1"/>
            <p:nvPr/>
          </p:nvSpPr>
          <p:spPr>
            <a:xfrm>
              <a:off x="3619834" y="520034"/>
              <a:ext cx="1468672" cy="646331"/>
            </a:xfrm>
            <a:prstGeom prst="rect">
              <a:avLst/>
            </a:prstGeom>
            <a:noFill/>
          </p:spPr>
          <p:txBody>
            <a:bodyPr wrap="none" rtlCol="0">
              <a:spAutoFit/>
            </a:bodyPr>
            <a:lstStyle/>
            <a:p>
              <a:pPr algn="ctr"/>
              <a:r>
                <a:rPr lang="ja-JP" altLang="en-US" sz="3600" b="1" spc="600">
                  <a:solidFill>
                    <a:schemeClr val="bg1"/>
                  </a:solidFill>
                </a:rPr>
                <a:t>答</a:t>
              </a:r>
              <a:r>
                <a:rPr lang="en-US" altLang="ja-JP" sz="3600" b="1" spc="600" dirty="0">
                  <a:solidFill>
                    <a:schemeClr val="bg1"/>
                  </a:solidFill>
                </a:rPr>
                <a:t> </a:t>
              </a:r>
              <a:r>
                <a:rPr lang="ja-JP" altLang="en-US" sz="3600" b="1" spc="600">
                  <a:solidFill>
                    <a:schemeClr val="bg1"/>
                  </a:solidFill>
                </a:rPr>
                <a:t>え</a:t>
              </a:r>
              <a:endParaRPr kumimoji="1" lang="ja-JP" altLang="en-US" sz="3600" b="1" spc="600" dirty="0">
                <a:solidFill>
                  <a:schemeClr val="bg1"/>
                </a:solidFill>
              </a:endParaRPr>
            </a:p>
          </p:txBody>
        </p:sp>
      </p:grpSp>
    </p:spTree>
    <p:extLst>
      <p:ext uri="{BB962C8B-B14F-4D97-AF65-F5344CB8AC3E}">
        <p14:creationId xmlns:p14="http://schemas.microsoft.com/office/powerpoint/2010/main" val="6155084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1_タイトルとコンテンツ">
    <p:spTree>
      <p:nvGrpSpPr>
        <p:cNvPr id="1" name=""/>
        <p:cNvGrpSpPr/>
        <p:nvPr/>
      </p:nvGrpSpPr>
      <p:grpSpPr>
        <a:xfrm>
          <a:off x="0" y="0"/>
          <a:ext cx="0" cy="0"/>
          <a:chOff x="0" y="0"/>
          <a:chExt cx="0" cy="0"/>
        </a:xfrm>
      </p:grpSpPr>
      <p:sp>
        <p:nvSpPr>
          <p:cNvPr id="36" name="正方形/長方形 35">
            <a:extLst>
              <a:ext uri="{FF2B5EF4-FFF2-40B4-BE49-F238E27FC236}">
                <a16:creationId xmlns:a16="http://schemas.microsoft.com/office/drawing/2014/main" id="{D34EAD51-E523-584F-8DD0-E77CEB70C770}"/>
              </a:ext>
            </a:extLst>
          </p:cNvPr>
          <p:cNvSpPr/>
          <p:nvPr userDrawn="1"/>
        </p:nvSpPr>
        <p:spPr>
          <a:xfrm>
            <a:off x="287800" y="0"/>
            <a:ext cx="8568200" cy="685799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2" name="Title 1"/>
          <p:cNvSpPr>
            <a:spLocks noGrp="1"/>
          </p:cNvSpPr>
          <p:nvPr>
            <p:ph type="title"/>
          </p:nvPr>
        </p:nvSpPr>
        <p:spPr>
          <a:xfrm>
            <a:off x="924232" y="1996385"/>
            <a:ext cx="7295536" cy="2767778"/>
          </a:xfrm>
          <a:effectLst/>
        </p:spPr>
        <p:txBody>
          <a:bodyPr anchor="ctr">
            <a:noAutofit/>
          </a:bodyPr>
          <a:lstStyle>
            <a:lvl1pPr algn="ctr">
              <a:lnSpc>
                <a:spcPct val="110000"/>
              </a:lnSpc>
              <a:defRPr sz="7200" b="1">
                <a:solidFill>
                  <a:schemeClr val="bg1"/>
                </a:solidFill>
              </a:defRPr>
            </a:lvl1pPr>
          </a:lstStyle>
          <a:p>
            <a:r>
              <a:rPr lang="ja-JP" altLang="en-US"/>
              <a:t>マスター タイトルの書式設定</a:t>
            </a:r>
            <a:endParaRPr lang="en-US" dirty="0"/>
          </a:p>
        </p:txBody>
      </p:sp>
      <p:sp>
        <p:nvSpPr>
          <p:cNvPr id="11"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a:solidFill>
                  <a:schemeClr val="tx1"/>
                </a:solidFill>
              </a:defRPr>
            </a:lvl1pPr>
          </a:lstStyle>
          <a:p>
            <a:fld id="{61AAA30B-0EA0-A245-8576-0F101DEF2AA9}" type="slidenum">
              <a:rPr lang="ja-JP" altLang="en-US" smtClean="0"/>
              <a:pPr/>
              <a:t>‹#›</a:t>
            </a:fld>
            <a:endParaRPr lang="ja-JP" altLang="en-US" dirty="0"/>
          </a:p>
        </p:txBody>
      </p:sp>
      <p:grpSp>
        <p:nvGrpSpPr>
          <p:cNvPr id="58" name="グループ化 57">
            <a:extLst>
              <a:ext uri="{FF2B5EF4-FFF2-40B4-BE49-F238E27FC236}">
                <a16:creationId xmlns:a16="http://schemas.microsoft.com/office/drawing/2014/main" id="{253A7A51-11D5-4144-ACBB-17C76B157E9D}"/>
              </a:ext>
            </a:extLst>
          </p:cNvPr>
          <p:cNvGrpSpPr/>
          <p:nvPr userDrawn="1"/>
        </p:nvGrpSpPr>
        <p:grpSpPr>
          <a:xfrm>
            <a:off x="-200" y="-6153"/>
            <a:ext cx="288000" cy="6864153"/>
            <a:chOff x="-200" y="-6153"/>
            <a:chExt cx="288000" cy="6864153"/>
          </a:xfrm>
        </p:grpSpPr>
        <p:sp>
          <p:nvSpPr>
            <p:cNvPr id="59" name="正方形/長方形 58">
              <a:extLst>
                <a:ext uri="{FF2B5EF4-FFF2-40B4-BE49-F238E27FC236}">
                  <a16:creationId xmlns:a16="http://schemas.microsoft.com/office/drawing/2014/main" id="{91DC1038-B2A8-8C48-A22A-8E768A1B4CF1}"/>
                </a:ext>
              </a:extLst>
            </p:cNvPr>
            <p:cNvSpPr/>
            <p:nvPr userDrawn="1"/>
          </p:nvSpPr>
          <p:spPr>
            <a:xfrm>
              <a:off x="-200" y="502474"/>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0" name="正方形/長方形 59">
              <a:extLst>
                <a:ext uri="{FF2B5EF4-FFF2-40B4-BE49-F238E27FC236}">
                  <a16:creationId xmlns:a16="http://schemas.microsoft.com/office/drawing/2014/main" id="{213E4F25-999A-474B-B970-4D5B2B1D3D2C}"/>
                </a:ext>
              </a:extLst>
            </p:cNvPr>
            <p:cNvSpPr/>
            <p:nvPr userDrawn="1"/>
          </p:nvSpPr>
          <p:spPr>
            <a:xfrm>
              <a:off x="-200" y="1519728"/>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1" name="正方形/長方形 60">
              <a:extLst>
                <a:ext uri="{FF2B5EF4-FFF2-40B4-BE49-F238E27FC236}">
                  <a16:creationId xmlns:a16="http://schemas.microsoft.com/office/drawing/2014/main" id="{48DD38CB-FDAA-4845-9F61-ABCFB24C3157}"/>
                </a:ext>
              </a:extLst>
            </p:cNvPr>
            <p:cNvSpPr/>
            <p:nvPr userDrawn="1"/>
          </p:nvSpPr>
          <p:spPr>
            <a:xfrm>
              <a:off x="-200" y="1011101"/>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2" name="正方形/長方形 61">
              <a:extLst>
                <a:ext uri="{FF2B5EF4-FFF2-40B4-BE49-F238E27FC236}">
                  <a16:creationId xmlns:a16="http://schemas.microsoft.com/office/drawing/2014/main" id="{2A0DEBBE-4AC8-AF49-B9C0-D9F46280DE6B}"/>
                </a:ext>
              </a:extLst>
            </p:cNvPr>
            <p:cNvSpPr/>
            <p:nvPr userDrawn="1"/>
          </p:nvSpPr>
          <p:spPr>
            <a:xfrm>
              <a:off x="-200" y="2028355"/>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3" name="正方形/長方形 62">
              <a:extLst>
                <a:ext uri="{FF2B5EF4-FFF2-40B4-BE49-F238E27FC236}">
                  <a16:creationId xmlns:a16="http://schemas.microsoft.com/office/drawing/2014/main" id="{1156F044-96C0-A74A-8B09-EF9405BA8B9E}"/>
                </a:ext>
              </a:extLst>
            </p:cNvPr>
            <p:cNvSpPr/>
            <p:nvPr userDrawn="1"/>
          </p:nvSpPr>
          <p:spPr>
            <a:xfrm>
              <a:off x="-200" y="3045609"/>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4" name="正方形/長方形 63">
              <a:extLst>
                <a:ext uri="{FF2B5EF4-FFF2-40B4-BE49-F238E27FC236}">
                  <a16:creationId xmlns:a16="http://schemas.microsoft.com/office/drawing/2014/main" id="{CA8BEE41-9DCA-0440-8E21-6963BD371541}"/>
                </a:ext>
              </a:extLst>
            </p:cNvPr>
            <p:cNvSpPr/>
            <p:nvPr userDrawn="1"/>
          </p:nvSpPr>
          <p:spPr>
            <a:xfrm>
              <a:off x="-200" y="2536982"/>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5" name="正方形/長方形 64">
              <a:extLst>
                <a:ext uri="{FF2B5EF4-FFF2-40B4-BE49-F238E27FC236}">
                  <a16:creationId xmlns:a16="http://schemas.microsoft.com/office/drawing/2014/main" id="{0F6C5BA8-0C10-434C-BB7D-3D623A83CC7A}"/>
                </a:ext>
              </a:extLst>
            </p:cNvPr>
            <p:cNvSpPr/>
            <p:nvPr userDrawn="1"/>
          </p:nvSpPr>
          <p:spPr>
            <a:xfrm>
              <a:off x="-200" y="3554236"/>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6" name="正方形/長方形 65">
              <a:extLst>
                <a:ext uri="{FF2B5EF4-FFF2-40B4-BE49-F238E27FC236}">
                  <a16:creationId xmlns:a16="http://schemas.microsoft.com/office/drawing/2014/main" id="{D061FE70-722F-F844-BB98-7E53B6D92120}"/>
                </a:ext>
              </a:extLst>
            </p:cNvPr>
            <p:cNvSpPr/>
            <p:nvPr userDrawn="1"/>
          </p:nvSpPr>
          <p:spPr>
            <a:xfrm>
              <a:off x="-200" y="4571490"/>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7" name="正方形/長方形 66">
              <a:extLst>
                <a:ext uri="{FF2B5EF4-FFF2-40B4-BE49-F238E27FC236}">
                  <a16:creationId xmlns:a16="http://schemas.microsoft.com/office/drawing/2014/main" id="{FC697036-2D20-3B48-9BA2-F1F5DB04A9A3}"/>
                </a:ext>
              </a:extLst>
            </p:cNvPr>
            <p:cNvSpPr/>
            <p:nvPr userDrawn="1"/>
          </p:nvSpPr>
          <p:spPr>
            <a:xfrm>
              <a:off x="-200" y="4062863"/>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8" name="正方形/長方形 67">
              <a:extLst>
                <a:ext uri="{FF2B5EF4-FFF2-40B4-BE49-F238E27FC236}">
                  <a16:creationId xmlns:a16="http://schemas.microsoft.com/office/drawing/2014/main" id="{1BFF5DE4-465F-D24B-8804-5A4669DB3826}"/>
                </a:ext>
              </a:extLst>
            </p:cNvPr>
            <p:cNvSpPr/>
            <p:nvPr userDrawn="1"/>
          </p:nvSpPr>
          <p:spPr>
            <a:xfrm>
              <a:off x="-200" y="5080117"/>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9" name="正方形/長方形 68">
              <a:extLst>
                <a:ext uri="{FF2B5EF4-FFF2-40B4-BE49-F238E27FC236}">
                  <a16:creationId xmlns:a16="http://schemas.microsoft.com/office/drawing/2014/main" id="{432C0C2F-3D51-3148-BA20-6B5D67560096}"/>
                </a:ext>
              </a:extLst>
            </p:cNvPr>
            <p:cNvSpPr/>
            <p:nvPr userDrawn="1"/>
          </p:nvSpPr>
          <p:spPr>
            <a:xfrm>
              <a:off x="-200" y="6097371"/>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0" name="正方形/長方形 69">
              <a:extLst>
                <a:ext uri="{FF2B5EF4-FFF2-40B4-BE49-F238E27FC236}">
                  <a16:creationId xmlns:a16="http://schemas.microsoft.com/office/drawing/2014/main" id="{FA7AB883-C5DD-BC4E-AB48-AAAD1A28EFF4}"/>
                </a:ext>
              </a:extLst>
            </p:cNvPr>
            <p:cNvSpPr/>
            <p:nvPr userDrawn="1"/>
          </p:nvSpPr>
          <p:spPr>
            <a:xfrm>
              <a:off x="-200" y="5588744"/>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1" name="正方形/長方形 70">
              <a:extLst>
                <a:ext uri="{FF2B5EF4-FFF2-40B4-BE49-F238E27FC236}">
                  <a16:creationId xmlns:a16="http://schemas.microsoft.com/office/drawing/2014/main" id="{9662AF81-34DC-9649-BE39-D557F90B54BD}"/>
                </a:ext>
              </a:extLst>
            </p:cNvPr>
            <p:cNvSpPr/>
            <p:nvPr userDrawn="1"/>
          </p:nvSpPr>
          <p:spPr>
            <a:xfrm>
              <a:off x="-200" y="6606000"/>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2" name="正方形/長方形 71">
              <a:extLst>
                <a:ext uri="{FF2B5EF4-FFF2-40B4-BE49-F238E27FC236}">
                  <a16:creationId xmlns:a16="http://schemas.microsoft.com/office/drawing/2014/main" id="{2851E928-0B5A-0E49-A2CA-0776764ADECF}"/>
                </a:ext>
              </a:extLst>
            </p:cNvPr>
            <p:cNvSpPr/>
            <p:nvPr userDrawn="1"/>
          </p:nvSpPr>
          <p:spPr>
            <a:xfrm>
              <a:off x="-200" y="-6153"/>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grpSp>
        <p:nvGrpSpPr>
          <p:cNvPr id="73" name="グループ化 72">
            <a:extLst>
              <a:ext uri="{FF2B5EF4-FFF2-40B4-BE49-F238E27FC236}">
                <a16:creationId xmlns:a16="http://schemas.microsoft.com/office/drawing/2014/main" id="{253A7A51-11D5-4144-ACBB-17C76B157E9D}"/>
              </a:ext>
            </a:extLst>
          </p:cNvPr>
          <p:cNvGrpSpPr/>
          <p:nvPr userDrawn="1"/>
        </p:nvGrpSpPr>
        <p:grpSpPr>
          <a:xfrm>
            <a:off x="8856000" y="1"/>
            <a:ext cx="288000" cy="6864153"/>
            <a:chOff x="-200" y="-6153"/>
            <a:chExt cx="288000" cy="6864153"/>
          </a:xfrm>
        </p:grpSpPr>
        <p:sp>
          <p:nvSpPr>
            <p:cNvPr id="74" name="正方形/長方形 73">
              <a:extLst>
                <a:ext uri="{FF2B5EF4-FFF2-40B4-BE49-F238E27FC236}">
                  <a16:creationId xmlns:a16="http://schemas.microsoft.com/office/drawing/2014/main" id="{91DC1038-B2A8-8C48-A22A-8E768A1B4CF1}"/>
                </a:ext>
              </a:extLst>
            </p:cNvPr>
            <p:cNvSpPr/>
            <p:nvPr userDrawn="1"/>
          </p:nvSpPr>
          <p:spPr>
            <a:xfrm>
              <a:off x="-200" y="502474"/>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5" name="正方形/長方形 74">
              <a:extLst>
                <a:ext uri="{FF2B5EF4-FFF2-40B4-BE49-F238E27FC236}">
                  <a16:creationId xmlns:a16="http://schemas.microsoft.com/office/drawing/2014/main" id="{213E4F25-999A-474B-B970-4D5B2B1D3D2C}"/>
                </a:ext>
              </a:extLst>
            </p:cNvPr>
            <p:cNvSpPr/>
            <p:nvPr userDrawn="1"/>
          </p:nvSpPr>
          <p:spPr>
            <a:xfrm>
              <a:off x="-200" y="1519728"/>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6" name="正方形/長方形 75">
              <a:extLst>
                <a:ext uri="{FF2B5EF4-FFF2-40B4-BE49-F238E27FC236}">
                  <a16:creationId xmlns:a16="http://schemas.microsoft.com/office/drawing/2014/main" id="{48DD38CB-FDAA-4845-9F61-ABCFB24C3157}"/>
                </a:ext>
              </a:extLst>
            </p:cNvPr>
            <p:cNvSpPr/>
            <p:nvPr userDrawn="1"/>
          </p:nvSpPr>
          <p:spPr>
            <a:xfrm>
              <a:off x="-200" y="1011101"/>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7" name="正方形/長方形 76">
              <a:extLst>
                <a:ext uri="{FF2B5EF4-FFF2-40B4-BE49-F238E27FC236}">
                  <a16:creationId xmlns:a16="http://schemas.microsoft.com/office/drawing/2014/main" id="{2A0DEBBE-4AC8-AF49-B9C0-D9F46280DE6B}"/>
                </a:ext>
              </a:extLst>
            </p:cNvPr>
            <p:cNvSpPr/>
            <p:nvPr userDrawn="1"/>
          </p:nvSpPr>
          <p:spPr>
            <a:xfrm>
              <a:off x="-200" y="2028355"/>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8" name="正方形/長方形 77">
              <a:extLst>
                <a:ext uri="{FF2B5EF4-FFF2-40B4-BE49-F238E27FC236}">
                  <a16:creationId xmlns:a16="http://schemas.microsoft.com/office/drawing/2014/main" id="{1156F044-96C0-A74A-8B09-EF9405BA8B9E}"/>
                </a:ext>
              </a:extLst>
            </p:cNvPr>
            <p:cNvSpPr/>
            <p:nvPr userDrawn="1"/>
          </p:nvSpPr>
          <p:spPr>
            <a:xfrm>
              <a:off x="-200" y="3045609"/>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9" name="正方形/長方形 78">
              <a:extLst>
                <a:ext uri="{FF2B5EF4-FFF2-40B4-BE49-F238E27FC236}">
                  <a16:creationId xmlns:a16="http://schemas.microsoft.com/office/drawing/2014/main" id="{CA8BEE41-9DCA-0440-8E21-6963BD371541}"/>
                </a:ext>
              </a:extLst>
            </p:cNvPr>
            <p:cNvSpPr/>
            <p:nvPr userDrawn="1"/>
          </p:nvSpPr>
          <p:spPr>
            <a:xfrm>
              <a:off x="-200" y="2536982"/>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0" name="正方形/長方形 79">
              <a:extLst>
                <a:ext uri="{FF2B5EF4-FFF2-40B4-BE49-F238E27FC236}">
                  <a16:creationId xmlns:a16="http://schemas.microsoft.com/office/drawing/2014/main" id="{0F6C5BA8-0C10-434C-BB7D-3D623A83CC7A}"/>
                </a:ext>
              </a:extLst>
            </p:cNvPr>
            <p:cNvSpPr/>
            <p:nvPr userDrawn="1"/>
          </p:nvSpPr>
          <p:spPr>
            <a:xfrm>
              <a:off x="-200" y="3554236"/>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1" name="正方形/長方形 80">
              <a:extLst>
                <a:ext uri="{FF2B5EF4-FFF2-40B4-BE49-F238E27FC236}">
                  <a16:creationId xmlns:a16="http://schemas.microsoft.com/office/drawing/2014/main" id="{D061FE70-722F-F844-BB98-7E53B6D92120}"/>
                </a:ext>
              </a:extLst>
            </p:cNvPr>
            <p:cNvSpPr/>
            <p:nvPr userDrawn="1"/>
          </p:nvSpPr>
          <p:spPr>
            <a:xfrm>
              <a:off x="-200" y="4571490"/>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2" name="正方形/長方形 81">
              <a:extLst>
                <a:ext uri="{FF2B5EF4-FFF2-40B4-BE49-F238E27FC236}">
                  <a16:creationId xmlns:a16="http://schemas.microsoft.com/office/drawing/2014/main" id="{FC697036-2D20-3B48-9BA2-F1F5DB04A9A3}"/>
                </a:ext>
              </a:extLst>
            </p:cNvPr>
            <p:cNvSpPr/>
            <p:nvPr userDrawn="1"/>
          </p:nvSpPr>
          <p:spPr>
            <a:xfrm>
              <a:off x="-200" y="4062863"/>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3" name="正方形/長方形 82">
              <a:extLst>
                <a:ext uri="{FF2B5EF4-FFF2-40B4-BE49-F238E27FC236}">
                  <a16:creationId xmlns:a16="http://schemas.microsoft.com/office/drawing/2014/main" id="{1BFF5DE4-465F-D24B-8804-5A4669DB3826}"/>
                </a:ext>
              </a:extLst>
            </p:cNvPr>
            <p:cNvSpPr/>
            <p:nvPr userDrawn="1"/>
          </p:nvSpPr>
          <p:spPr>
            <a:xfrm>
              <a:off x="-200" y="5080117"/>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4" name="正方形/長方形 83">
              <a:extLst>
                <a:ext uri="{FF2B5EF4-FFF2-40B4-BE49-F238E27FC236}">
                  <a16:creationId xmlns:a16="http://schemas.microsoft.com/office/drawing/2014/main" id="{432C0C2F-3D51-3148-BA20-6B5D67560096}"/>
                </a:ext>
              </a:extLst>
            </p:cNvPr>
            <p:cNvSpPr/>
            <p:nvPr userDrawn="1"/>
          </p:nvSpPr>
          <p:spPr>
            <a:xfrm>
              <a:off x="-200" y="6097371"/>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5" name="正方形/長方形 84">
              <a:extLst>
                <a:ext uri="{FF2B5EF4-FFF2-40B4-BE49-F238E27FC236}">
                  <a16:creationId xmlns:a16="http://schemas.microsoft.com/office/drawing/2014/main" id="{FA7AB883-C5DD-BC4E-AB48-AAAD1A28EFF4}"/>
                </a:ext>
              </a:extLst>
            </p:cNvPr>
            <p:cNvSpPr/>
            <p:nvPr userDrawn="1"/>
          </p:nvSpPr>
          <p:spPr>
            <a:xfrm>
              <a:off x="-200" y="5588744"/>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6" name="正方形/長方形 85">
              <a:extLst>
                <a:ext uri="{FF2B5EF4-FFF2-40B4-BE49-F238E27FC236}">
                  <a16:creationId xmlns:a16="http://schemas.microsoft.com/office/drawing/2014/main" id="{9662AF81-34DC-9649-BE39-D557F90B54BD}"/>
                </a:ext>
              </a:extLst>
            </p:cNvPr>
            <p:cNvSpPr/>
            <p:nvPr userDrawn="1"/>
          </p:nvSpPr>
          <p:spPr>
            <a:xfrm>
              <a:off x="-200" y="6606000"/>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7" name="正方形/長方形 86">
              <a:extLst>
                <a:ext uri="{FF2B5EF4-FFF2-40B4-BE49-F238E27FC236}">
                  <a16:creationId xmlns:a16="http://schemas.microsoft.com/office/drawing/2014/main" id="{2851E928-0B5A-0E49-A2CA-0776764ADECF}"/>
                </a:ext>
              </a:extLst>
            </p:cNvPr>
            <p:cNvSpPr/>
            <p:nvPr userDrawn="1"/>
          </p:nvSpPr>
          <p:spPr>
            <a:xfrm>
              <a:off x="-200" y="-6153"/>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spTree>
    <p:extLst>
      <p:ext uri="{BB962C8B-B14F-4D97-AF65-F5344CB8AC3E}">
        <p14:creationId xmlns:p14="http://schemas.microsoft.com/office/powerpoint/2010/main" val="12831098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タイトルとコンテンツ">
    <p:spTree>
      <p:nvGrpSpPr>
        <p:cNvPr id="1" name=""/>
        <p:cNvGrpSpPr/>
        <p:nvPr/>
      </p:nvGrpSpPr>
      <p:grpSpPr>
        <a:xfrm>
          <a:off x="0" y="0"/>
          <a:ext cx="0" cy="0"/>
          <a:chOff x="0" y="0"/>
          <a:chExt cx="0" cy="0"/>
        </a:xfrm>
      </p:grpSpPr>
      <p:sp>
        <p:nvSpPr>
          <p:cNvPr id="31" name="正方形/長方形 30">
            <a:extLst>
              <a:ext uri="{FF2B5EF4-FFF2-40B4-BE49-F238E27FC236}">
                <a16:creationId xmlns:a16="http://schemas.microsoft.com/office/drawing/2014/main" id="{F7B1B1EA-2BCE-A748-BD83-A81BE7945BA0}"/>
              </a:ext>
            </a:extLst>
          </p:cNvPr>
          <p:cNvSpPr/>
          <p:nvPr userDrawn="1"/>
        </p:nvSpPr>
        <p:spPr>
          <a:xfrm>
            <a:off x="287800" y="0"/>
            <a:ext cx="8568200" cy="68579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11"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a:solidFill>
                  <a:schemeClr val="tx1"/>
                </a:solidFill>
              </a:defRPr>
            </a:lvl1pPr>
          </a:lstStyle>
          <a:p>
            <a:fld id="{61AAA30B-0EA0-A245-8576-0F101DEF2AA9}" type="slidenum">
              <a:rPr lang="ja-JP" altLang="en-US" smtClean="0"/>
              <a:pPr/>
              <a:t>‹#›</a:t>
            </a:fld>
            <a:endParaRPr lang="ja-JP" altLang="en-US" dirty="0"/>
          </a:p>
        </p:txBody>
      </p:sp>
      <p:grpSp>
        <p:nvGrpSpPr>
          <p:cNvPr id="3" name="グループ化 2">
            <a:extLst>
              <a:ext uri="{FF2B5EF4-FFF2-40B4-BE49-F238E27FC236}">
                <a16:creationId xmlns:a16="http://schemas.microsoft.com/office/drawing/2014/main" id="{844F3CC5-24D6-7741-90A8-2855EA4B7362}"/>
              </a:ext>
            </a:extLst>
          </p:cNvPr>
          <p:cNvGrpSpPr/>
          <p:nvPr userDrawn="1"/>
        </p:nvGrpSpPr>
        <p:grpSpPr>
          <a:xfrm>
            <a:off x="-200" y="-6153"/>
            <a:ext cx="288000" cy="6864153"/>
            <a:chOff x="-200" y="-6153"/>
            <a:chExt cx="288000" cy="6864153"/>
          </a:xfrm>
        </p:grpSpPr>
        <p:sp>
          <p:nvSpPr>
            <p:cNvPr id="59" name="正方形/長方形 58">
              <a:extLst>
                <a:ext uri="{FF2B5EF4-FFF2-40B4-BE49-F238E27FC236}">
                  <a16:creationId xmlns:a16="http://schemas.microsoft.com/office/drawing/2014/main" id="{91DC1038-B2A8-8C48-A22A-8E768A1B4CF1}"/>
                </a:ext>
              </a:extLst>
            </p:cNvPr>
            <p:cNvSpPr/>
            <p:nvPr userDrawn="1"/>
          </p:nvSpPr>
          <p:spPr>
            <a:xfrm>
              <a:off x="-200" y="502474"/>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0" name="正方形/長方形 59">
              <a:extLst>
                <a:ext uri="{FF2B5EF4-FFF2-40B4-BE49-F238E27FC236}">
                  <a16:creationId xmlns:a16="http://schemas.microsoft.com/office/drawing/2014/main" id="{213E4F25-999A-474B-B970-4D5B2B1D3D2C}"/>
                </a:ext>
              </a:extLst>
            </p:cNvPr>
            <p:cNvSpPr/>
            <p:nvPr userDrawn="1"/>
          </p:nvSpPr>
          <p:spPr>
            <a:xfrm>
              <a:off x="-200" y="1519728"/>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1" name="正方形/長方形 60">
              <a:extLst>
                <a:ext uri="{FF2B5EF4-FFF2-40B4-BE49-F238E27FC236}">
                  <a16:creationId xmlns:a16="http://schemas.microsoft.com/office/drawing/2014/main" id="{48DD38CB-FDAA-4845-9F61-ABCFB24C3157}"/>
                </a:ext>
              </a:extLst>
            </p:cNvPr>
            <p:cNvSpPr/>
            <p:nvPr userDrawn="1"/>
          </p:nvSpPr>
          <p:spPr>
            <a:xfrm>
              <a:off x="-200" y="1011101"/>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2" name="正方形/長方形 61">
              <a:extLst>
                <a:ext uri="{FF2B5EF4-FFF2-40B4-BE49-F238E27FC236}">
                  <a16:creationId xmlns:a16="http://schemas.microsoft.com/office/drawing/2014/main" id="{2A0DEBBE-4AC8-AF49-B9C0-D9F46280DE6B}"/>
                </a:ext>
              </a:extLst>
            </p:cNvPr>
            <p:cNvSpPr/>
            <p:nvPr userDrawn="1"/>
          </p:nvSpPr>
          <p:spPr>
            <a:xfrm>
              <a:off x="-200" y="2028355"/>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3" name="正方形/長方形 62">
              <a:extLst>
                <a:ext uri="{FF2B5EF4-FFF2-40B4-BE49-F238E27FC236}">
                  <a16:creationId xmlns:a16="http://schemas.microsoft.com/office/drawing/2014/main" id="{1156F044-96C0-A74A-8B09-EF9405BA8B9E}"/>
                </a:ext>
              </a:extLst>
            </p:cNvPr>
            <p:cNvSpPr/>
            <p:nvPr userDrawn="1"/>
          </p:nvSpPr>
          <p:spPr>
            <a:xfrm>
              <a:off x="-200" y="3045609"/>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4" name="正方形/長方形 63">
              <a:extLst>
                <a:ext uri="{FF2B5EF4-FFF2-40B4-BE49-F238E27FC236}">
                  <a16:creationId xmlns:a16="http://schemas.microsoft.com/office/drawing/2014/main" id="{CA8BEE41-9DCA-0440-8E21-6963BD371541}"/>
                </a:ext>
              </a:extLst>
            </p:cNvPr>
            <p:cNvSpPr/>
            <p:nvPr userDrawn="1"/>
          </p:nvSpPr>
          <p:spPr>
            <a:xfrm>
              <a:off x="-200" y="2536982"/>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5" name="正方形/長方形 64">
              <a:extLst>
                <a:ext uri="{FF2B5EF4-FFF2-40B4-BE49-F238E27FC236}">
                  <a16:creationId xmlns:a16="http://schemas.microsoft.com/office/drawing/2014/main" id="{0F6C5BA8-0C10-434C-BB7D-3D623A83CC7A}"/>
                </a:ext>
              </a:extLst>
            </p:cNvPr>
            <p:cNvSpPr/>
            <p:nvPr userDrawn="1"/>
          </p:nvSpPr>
          <p:spPr>
            <a:xfrm>
              <a:off x="-200" y="3554236"/>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6" name="正方形/長方形 65">
              <a:extLst>
                <a:ext uri="{FF2B5EF4-FFF2-40B4-BE49-F238E27FC236}">
                  <a16:creationId xmlns:a16="http://schemas.microsoft.com/office/drawing/2014/main" id="{D061FE70-722F-F844-BB98-7E53B6D92120}"/>
                </a:ext>
              </a:extLst>
            </p:cNvPr>
            <p:cNvSpPr/>
            <p:nvPr userDrawn="1"/>
          </p:nvSpPr>
          <p:spPr>
            <a:xfrm>
              <a:off x="-200" y="4571490"/>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7" name="正方形/長方形 66">
              <a:extLst>
                <a:ext uri="{FF2B5EF4-FFF2-40B4-BE49-F238E27FC236}">
                  <a16:creationId xmlns:a16="http://schemas.microsoft.com/office/drawing/2014/main" id="{FC697036-2D20-3B48-9BA2-F1F5DB04A9A3}"/>
                </a:ext>
              </a:extLst>
            </p:cNvPr>
            <p:cNvSpPr/>
            <p:nvPr userDrawn="1"/>
          </p:nvSpPr>
          <p:spPr>
            <a:xfrm>
              <a:off x="-200" y="4062863"/>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8" name="正方形/長方形 67">
              <a:extLst>
                <a:ext uri="{FF2B5EF4-FFF2-40B4-BE49-F238E27FC236}">
                  <a16:creationId xmlns:a16="http://schemas.microsoft.com/office/drawing/2014/main" id="{1BFF5DE4-465F-D24B-8804-5A4669DB3826}"/>
                </a:ext>
              </a:extLst>
            </p:cNvPr>
            <p:cNvSpPr/>
            <p:nvPr userDrawn="1"/>
          </p:nvSpPr>
          <p:spPr>
            <a:xfrm>
              <a:off x="-200" y="5080117"/>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9" name="正方形/長方形 68">
              <a:extLst>
                <a:ext uri="{FF2B5EF4-FFF2-40B4-BE49-F238E27FC236}">
                  <a16:creationId xmlns:a16="http://schemas.microsoft.com/office/drawing/2014/main" id="{432C0C2F-3D51-3148-BA20-6B5D67560096}"/>
                </a:ext>
              </a:extLst>
            </p:cNvPr>
            <p:cNvSpPr/>
            <p:nvPr userDrawn="1"/>
          </p:nvSpPr>
          <p:spPr>
            <a:xfrm>
              <a:off x="-200" y="6097371"/>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0" name="正方形/長方形 69">
              <a:extLst>
                <a:ext uri="{FF2B5EF4-FFF2-40B4-BE49-F238E27FC236}">
                  <a16:creationId xmlns:a16="http://schemas.microsoft.com/office/drawing/2014/main" id="{FA7AB883-C5DD-BC4E-AB48-AAAD1A28EFF4}"/>
                </a:ext>
              </a:extLst>
            </p:cNvPr>
            <p:cNvSpPr/>
            <p:nvPr userDrawn="1"/>
          </p:nvSpPr>
          <p:spPr>
            <a:xfrm>
              <a:off x="-200" y="5588744"/>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1" name="正方形/長方形 70">
              <a:extLst>
                <a:ext uri="{FF2B5EF4-FFF2-40B4-BE49-F238E27FC236}">
                  <a16:creationId xmlns:a16="http://schemas.microsoft.com/office/drawing/2014/main" id="{9662AF81-34DC-9649-BE39-D557F90B54BD}"/>
                </a:ext>
              </a:extLst>
            </p:cNvPr>
            <p:cNvSpPr/>
            <p:nvPr userDrawn="1"/>
          </p:nvSpPr>
          <p:spPr>
            <a:xfrm>
              <a:off x="-200" y="6606000"/>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2" name="正方形/長方形 71">
              <a:extLst>
                <a:ext uri="{FF2B5EF4-FFF2-40B4-BE49-F238E27FC236}">
                  <a16:creationId xmlns:a16="http://schemas.microsoft.com/office/drawing/2014/main" id="{2851E928-0B5A-0E49-A2CA-0776764ADECF}"/>
                </a:ext>
              </a:extLst>
            </p:cNvPr>
            <p:cNvSpPr/>
            <p:nvPr userDrawn="1"/>
          </p:nvSpPr>
          <p:spPr>
            <a:xfrm>
              <a:off x="-200" y="-6153"/>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grpSp>
        <p:nvGrpSpPr>
          <p:cNvPr id="36" name="グループ化 35">
            <a:extLst>
              <a:ext uri="{FF2B5EF4-FFF2-40B4-BE49-F238E27FC236}">
                <a16:creationId xmlns:a16="http://schemas.microsoft.com/office/drawing/2014/main" id="{D8CFD45F-DEC5-C242-B132-4DD6541D4C73}"/>
              </a:ext>
            </a:extLst>
          </p:cNvPr>
          <p:cNvGrpSpPr/>
          <p:nvPr userDrawn="1"/>
        </p:nvGrpSpPr>
        <p:grpSpPr>
          <a:xfrm>
            <a:off x="8856000" y="-6153"/>
            <a:ext cx="288000" cy="6864153"/>
            <a:chOff x="-200" y="-6153"/>
            <a:chExt cx="288000" cy="6864153"/>
          </a:xfrm>
        </p:grpSpPr>
        <p:sp>
          <p:nvSpPr>
            <p:cNvPr id="37" name="正方形/長方形 36">
              <a:extLst>
                <a:ext uri="{FF2B5EF4-FFF2-40B4-BE49-F238E27FC236}">
                  <a16:creationId xmlns:a16="http://schemas.microsoft.com/office/drawing/2014/main" id="{2132D6C7-C0E8-154C-A2D3-97AADDCC9C3B}"/>
                </a:ext>
              </a:extLst>
            </p:cNvPr>
            <p:cNvSpPr/>
            <p:nvPr userDrawn="1"/>
          </p:nvSpPr>
          <p:spPr>
            <a:xfrm>
              <a:off x="-200" y="502474"/>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38" name="正方形/長方形 37">
              <a:extLst>
                <a:ext uri="{FF2B5EF4-FFF2-40B4-BE49-F238E27FC236}">
                  <a16:creationId xmlns:a16="http://schemas.microsoft.com/office/drawing/2014/main" id="{71B7E7A1-2989-0F49-B296-68D5B8E478E5}"/>
                </a:ext>
              </a:extLst>
            </p:cNvPr>
            <p:cNvSpPr/>
            <p:nvPr userDrawn="1"/>
          </p:nvSpPr>
          <p:spPr>
            <a:xfrm>
              <a:off x="-200" y="1519728"/>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39" name="正方形/長方形 38">
              <a:extLst>
                <a:ext uri="{FF2B5EF4-FFF2-40B4-BE49-F238E27FC236}">
                  <a16:creationId xmlns:a16="http://schemas.microsoft.com/office/drawing/2014/main" id="{D05A81C7-9BC6-9F46-9599-E18140376371}"/>
                </a:ext>
              </a:extLst>
            </p:cNvPr>
            <p:cNvSpPr/>
            <p:nvPr userDrawn="1"/>
          </p:nvSpPr>
          <p:spPr>
            <a:xfrm>
              <a:off x="-200" y="1011101"/>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0" name="正方形/長方形 39">
              <a:extLst>
                <a:ext uri="{FF2B5EF4-FFF2-40B4-BE49-F238E27FC236}">
                  <a16:creationId xmlns:a16="http://schemas.microsoft.com/office/drawing/2014/main" id="{1D4ADB9F-12B5-494E-ADA3-A6579DADA60F}"/>
                </a:ext>
              </a:extLst>
            </p:cNvPr>
            <p:cNvSpPr/>
            <p:nvPr userDrawn="1"/>
          </p:nvSpPr>
          <p:spPr>
            <a:xfrm>
              <a:off x="-200" y="2028355"/>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1" name="正方形/長方形 40">
              <a:extLst>
                <a:ext uri="{FF2B5EF4-FFF2-40B4-BE49-F238E27FC236}">
                  <a16:creationId xmlns:a16="http://schemas.microsoft.com/office/drawing/2014/main" id="{C01289F8-A3BD-774E-9943-E2CEA019271F}"/>
                </a:ext>
              </a:extLst>
            </p:cNvPr>
            <p:cNvSpPr/>
            <p:nvPr userDrawn="1"/>
          </p:nvSpPr>
          <p:spPr>
            <a:xfrm>
              <a:off x="-200" y="3045609"/>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2" name="正方形/長方形 41">
              <a:extLst>
                <a:ext uri="{FF2B5EF4-FFF2-40B4-BE49-F238E27FC236}">
                  <a16:creationId xmlns:a16="http://schemas.microsoft.com/office/drawing/2014/main" id="{60190B6D-4202-8C4C-B82F-5C34B3811697}"/>
                </a:ext>
              </a:extLst>
            </p:cNvPr>
            <p:cNvSpPr/>
            <p:nvPr userDrawn="1"/>
          </p:nvSpPr>
          <p:spPr>
            <a:xfrm>
              <a:off x="-200" y="2536982"/>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3" name="正方形/長方形 42">
              <a:extLst>
                <a:ext uri="{FF2B5EF4-FFF2-40B4-BE49-F238E27FC236}">
                  <a16:creationId xmlns:a16="http://schemas.microsoft.com/office/drawing/2014/main" id="{1CF0DB80-5DC9-DE4A-9E82-452822D5A4D6}"/>
                </a:ext>
              </a:extLst>
            </p:cNvPr>
            <p:cNvSpPr/>
            <p:nvPr userDrawn="1"/>
          </p:nvSpPr>
          <p:spPr>
            <a:xfrm>
              <a:off x="-200" y="3554236"/>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4" name="正方形/長方形 43">
              <a:extLst>
                <a:ext uri="{FF2B5EF4-FFF2-40B4-BE49-F238E27FC236}">
                  <a16:creationId xmlns:a16="http://schemas.microsoft.com/office/drawing/2014/main" id="{C0145623-D23A-034C-9768-DB56A3215ECE}"/>
                </a:ext>
              </a:extLst>
            </p:cNvPr>
            <p:cNvSpPr/>
            <p:nvPr userDrawn="1"/>
          </p:nvSpPr>
          <p:spPr>
            <a:xfrm>
              <a:off x="-200" y="4571490"/>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5" name="正方形/長方形 44">
              <a:extLst>
                <a:ext uri="{FF2B5EF4-FFF2-40B4-BE49-F238E27FC236}">
                  <a16:creationId xmlns:a16="http://schemas.microsoft.com/office/drawing/2014/main" id="{46303943-1045-6E42-88DF-DF7BBD11E7AC}"/>
                </a:ext>
              </a:extLst>
            </p:cNvPr>
            <p:cNvSpPr/>
            <p:nvPr userDrawn="1"/>
          </p:nvSpPr>
          <p:spPr>
            <a:xfrm>
              <a:off x="-200" y="4062863"/>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6" name="正方形/長方形 45">
              <a:extLst>
                <a:ext uri="{FF2B5EF4-FFF2-40B4-BE49-F238E27FC236}">
                  <a16:creationId xmlns:a16="http://schemas.microsoft.com/office/drawing/2014/main" id="{8B49B3FC-8A41-E241-BC79-438091D9FC51}"/>
                </a:ext>
              </a:extLst>
            </p:cNvPr>
            <p:cNvSpPr/>
            <p:nvPr userDrawn="1"/>
          </p:nvSpPr>
          <p:spPr>
            <a:xfrm>
              <a:off x="-200" y="5080117"/>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7" name="正方形/長方形 46">
              <a:extLst>
                <a:ext uri="{FF2B5EF4-FFF2-40B4-BE49-F238E27FC236}">
                  <a16:creationId xmlns:a16="http://schemas.microsoft.com/office/drawing/2014/main" id="{A6966628-1CDD-2A4D-B9E3-B26F7A94B355}"/>
                </a:ext>
              </a:extLst>
            </p:cNvPr>
            <p:cNvSpPr/>
            <p:nvPr userDrawn="1"/>
          </p:nvSpPr>
          <p:spPr>
            <a:xfrm>
              <a:off x="-200" y="6097371"/>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8" name="正方形/長方形 47">
              <a:extLst>
                <a:ext uri="{FF2B5EF4-FFF2-40B4-BE49-F238E27FC236}">
                  <a16:creationId xmlns:a16="http://schemas.microsoft.com/office/drawing/2014/main" id="{B10233C7-1425-8C47-AACC-C2AF641685D5}"/>
                </a:ext>
              </a:extLst>
            </p:cNvPr>
            <p:cNvSpPr/>
            <p:nvPr userDrawn="1"/>
          </p:nvSpPr>
          <p:spPr>
            <a:xfrm>
              <a:off x="-200" y="5588744"/>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9" name="正方形/長方形 48">
              <a:extLst>
                <a:ext uri="{FF2B5EF4-FFF2-40B4-BE49-F238E27FC236}">
                  <a16:creationId xmlns:a16="http://schemas.microsoft.com/office/drawing/2014/main" id="{70D77A26-DC9D-4943-802B-668E4C597004}"/>
                </a:ext>
              </a:extLst>
            </p:cNvPr>
            <p:cNvSpPr/>
            <p:nvPr userDrawn="1"/>
          </p:nvSpPr>
          <p:spPr>
            <a:xfrm>
              <a:off x="-200" y="6606000"/>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0" name="正方形/長方形 49">
              <a:extLst>
                <a:ext uri="{FF2B5EF4-FFF2-40B4-BE49-F238E27FC236}">
                  <a16:creationId xmlns:a16="http://schemas.microsoft.com/office/drawing/2014/main" id="{4959AD7D-04E4-FB49-8E09-4E9EF62CD258}"/>
                </a:ext>
              </a:extLst>
            </p:cNvPr>
            <p:cNvSpPr/>
            <p:nvPr userDrawn="1"/>
          </p:nvSpPr>
          <p:spPr>
            <a:xfrm>
              <a:off x="-200" y="-6153"/>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sp>
        <p:nvSpPr>
          <p:cNvPr id="52" name="Title 1">
            <a:extLst>
              <a:ext uri="{FF2B5EF4-FFF2-40B4-BE49-F238E27FC236}">
                <a16:creationId xmlns:a16="http://schemas.microsoft.com/office/drawing/2014/main" id="{68A43957-3190-BF46-9C01-13BE978B7C62}"/>
              </a:ext>
            </a:extLst>
          </p:cNvPr>
          <p:cNvSpPr>
            <a:spLocks noGrp="1"/>
          </p:cNvSpPr>
          <p:nvPr>
            <p:ph type="title"/>
          </p:nvPr>
        </p:nvSpPr>
        <p:spPr>
          <a:xfrm>
            <a:off x="924232" y="2504520"/>
            <a:ext cx="7295536" cy="2767778"/>
          </a:xfrm>
          <a:effectLst/>
        </p:spPr>
        <p:txBody>
          <a:bodyPr anchor="t">
            <a:noAutofit/>
          </a:bodyPr>
          <a:lstStyle>
            <a:lvl1pPr algn="ctr">
              <a:lnSpc>
                <a:spcPct val="110000"/>
              </a:lnSpc>
              <a:defRPr sz="8000" b="1">
                <a:solidFill>
                  <a:schemeClr val="bg1"/>
                </a:solidFill>
              </a:defRPr>
            </a:lvl1pPr>
          </a:lstStyle>
          <a:p>
            <a:r>
              <a:rPr lang="ja-JP" altLang="en-US"/>
              <a:t>マスター タイトルの書式設定</a:t>
            </a:r>
            <a:endParaRPr lang="en-US" dirty="0"/>
          </a:p>
        </p:txBody>
      </p:sp>
      <p:grpSp>
        <p:nvGrpSpPr>
          <p:cNvPr id="51" name="グループ化 50">
            <a:extLst>
              <a:ext uri="{FF2B5EF4-FFF2-40B4-BE49-F238E27FC236}">
                <a16:creationId xmlns:a16="http://schemas.microsoft.com/office/drawing/2014/main" id="{B3EC3C74-F0CE-3B43-BA30-684D5D07D0BC}"/>
              </a:ext>
            </a:extLst>
          </p:cNvPr>
          <p:cNvGrpSpPr/>
          <p:nvPr userDrawn="1"/>
        </p:nvGrpSpPr>
        <p:grpSpPr>
          <a:xfrm>
            <a:off x="2912400" y="1205926"/>
            <a:ext cx="3319201" cy="900001"/>
            <a:chOff x="2912299" y="149201"/>
            <a:chExt cx="3319201" cy="900001"/>
          </a:xfrm>
        </p:grpSpPr>
        <p:sp>
          <p:nvSpPr>
            <p:cNvPr id="54" name="正方形/長方形 53">
              <a:extLst>
                <a:ext uri="{FF2B5EF4-FFF2-40B4-BE49-F238E27FC236}">
                  <a16:creationId xmlns:a16="http://schemas.microsoft.com/office/drawing/2014/main" id="{279EDF7A-6ADB-7940-B7FB-E7D52504CB11}"/>
                </a:ext>
              </a:extLst>
            </p:cNvPr>
            <p:cNvSpPr/>
            <p:nvPr/>
          </p:nvSpPr>
          <p:spPr>
            <a:xfrm>
              <a:off x="2912301" y="149201"/>
              <a:ext cx="3319000" cy="9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4400" b="1">
                  <a:solidFill>
                    <a:schemeClr val="tx2"/>
                  </a:solidFill>
                </a:rPr>
                <a:t>２時間目</a:t>
              </a:r>
            </a:p>
          </p:txBody>
        </p:sp>
        <p:sp>
          <p:nvSpPr>
            <p:cNvPr id="55" name="三角形 54">
              <a:extLst>
                <a:ext uri="{FF2B5EF4-FFF2-40B4-BE49-F238E27FC236}">
                  <a16:creationId xmlns:a16="http://schemas.microsoft.com/office/drawing/2014/main" id="{AE16E55E-F6D5-FE42-97C9-40C529B18D58}"/>
                </a:ext>
              </a:extLst>
            </p:cNvPr>
            <p:cNvSpPr/>
            <p:nvPr/>
          </p:nvSpPr>
          <p:spPr>
            <a:xfrm rot="5400000">
              <a:off x="2585795" y="475706"/>
              <a:ext cx="900000" cy="24699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三角形 55">
              <a:extLst>
                <a:ext uri="{FF2B5EF4-FFF2-40B4-BE49-F238E27FC236}">
                  <a16:creationId xmlns:a16="http://schemas.microsoft.com/office/drawing/2014/main" id="{16BEF576-AA94-D449-BFAC-4FD42219B5DA}"/>
                </a:ext>
              </a:extLst>
            </p:cNvPr>
            <p:cNvSpPr/>
            <p:nvPr/>
          </p:nvSpPr>
          <p:spPr>
            <a:xfrm rot="16200000">
              <a:off x="5658005" y="475706"/>
              <a:ext cx="900000" cy="24699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1905747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タイトルとコンテンツ">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622916" y="6313541"/>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38" name="グループ化 37">
            <a:extLst>
              <a:ext uri="{FF2B5EF4-FFF2-40B4-BE49-F238E27FC236}">
                <a16:creationId xmlns:a16="http://schemas.microsoft.com/office/drawing/2014/main" id="{61956C0C-0FF4-5944-99EE-517EC5957F7B}"/>
              </a:ext>
            </a:extLst>
          </p:cNvPr>
          <p:cNvGrpSpPr/>
          <p:nvPr userDrawn="1"/>
        </p:nvGrpSpPr>
        <p:grpSpPr>
          <a:xfrm>
            <a:off x="-200" y="-6153"/>
            <a:ext cx="288000" cy="6864153"/>
            <a:chOff x="-200" y="-6153"/>
            <a:chExt cx="288000" cy="6864153"/>
          </a:xfrm>
        </p:grpSpPr>
        <p:sp>
          <p:nvSpPr>
            <p:cNvPr id="39" name="正方形/長方形 38">
              <a:extLst>
                <a:ext uri="{FF2B5EF4-FFF2-40B4-BE49-F238E27FC236}">
                  <a16:creationId xmlns:a16="http://schemas.microsoft.com/office/drawing/2014/main" id="{2D71FD5B-0412-744C-953F-A5612EEB435E}"/>
                </a:ext>
              </a:extLst>
            </p:cNvPr>
            <p:cNvSpPr/>
            <p:nvPr userDrawn="1"/>
          </p:nvSpPr>
          <p:spPr>
            <a:xfrm>
              <a:off x="-200" y="502474"/>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0" name="正方形/長方形 39">
              <a:extLst>
                <a:ext uri="{FF2B5EF4-FFF2-40B4-BE49-F238E27FC236}">
                  <a16:creationId xmlns:a16="http://schemas.microsoft.com/office/drawing/2014/main" id="{77FFEE52-57C2-0A44-8310-D3247155F133}"/>
                </a:ext>
              </a:extLst>
            </p:cNvPr>
            <p:cNvSpPr/>
            <p:nvPr userDrawn="1"/>
          </p:nvSpPr>
          <p:spPr>
            <a:xfrm>
              <a:off x="-200" y="1519728"/>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1" name="正方形/長方形 40">
              <a:extLst>
                <a:ext uri="{FF2B5EF4-FFF2-40B4-BE49-F238E27FC236}">
                  <a16:creationId xmlns:a16="http://schemas.microsoft.com/office/drawing/2014/main" id="{1E1952A0-0E8F-CF49-8524-36815E5A2848}"/>
                </a:ext>
              </a:extLst>
            </p:cNvPr>
            <p:cNvSpPr/>
            <p:nvPr userDrawn="1"/>
          </p:nvSpPr>
          <p:spPr>
            <a:xfrm>
              <a:off x="-200" y="1011101"/>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2" name="正方形/長方形 41">
              <a:extLst>
                <a:ext uri="{FF2B5EF4-FFF2-40B4-BE49-F238E27FC236}">
                  <a16:creationId xmlns:a16="http://schemas.microsoft.com/office/drawing/2014/main" id="{93100647-6E03-E242-BFF9-5E8EF31F3FF2}"/>
                </a:ext>
              </a:extLst>
            </p:cNvPr>
            <p:cNvSpPr/>
            <p:nvPr userDrawn="1"/>
          </p:nvSpPr>
          <p:spPr>
            <a:xfrm>
              <a:off x="-200" y="2028355"/>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3" name="正方形/長方形 42">
              <a:extLst>
                <a:ext uri="{FF2B5EF4-FFF2-40B4-BE49-F238E27FC236}">
                  <a16:creationId xmlns:a16="http://schemas.microsoft.com/office/drawing/2014/main" id="{A62F40CE-0F2A-454C-BA14-0AD17189722F}"/>
                </a:ext>
              </a:extLst>
            </p:cNvPr>
            <p:cNvSpPr/>
            <p:nvPr userDrawn="1"/>
          </p:nvSpPr>
          <p:spPr>
            <a:xfrm>
              <a:off x="-200" y="3045609"/>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4" name="正方形/長方形 43">
              <a:extLst>
                <a:ext uri="{FF2B5EF4-FFF2-40B4-BE49-F238E27FC236}">
                  <a16:creationId xmlns:a16="http://schemas.microsoft.com/office/drawing/2014/main" id="{BAC972D6-1F2D-5A4A-AFE6-6E816ADACD1A}"/>
                </a:ext>
              </a:extLst>
            </p:cNvPr>
            <p:cNvSpPr/>
            <p:nvPr userDrawn="1"/>
          </p:nvSpPr>
          <p:spPr>
            <a:xfrm>
              <a:off x="-200" y="2536982"/>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5" name="正方形/長方形 44">
              <a:extLst>
                <a:ext uri="{FF2B5EF4-FFF2-40B4-BE49-F238E27FC236}">
                  <a16:creationId xmlns:a16="http://schemas.microsoft.com/office/drawing/2014/main" id="{FA45459C-5503-2E41-8A11-5A46BB690A83}"/>
                </a:ext>
              </a:extLst>
            </p:cNvPr>
            <p:cNvSpPr/>
            <p:nvPr userDrawn="1"/>
          </p:nvSpPr>
          <p:spPr>
            <a:xfrm>
              <a:off x="-200" y="3554236"/>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6" name="正方形/長方形 45">
              <a:extLst>
                <a:ext uri="{FF2B5EF4-FFF2-40B4-BE49-F238E27FC236}">
                  <a16:creationId xmlns:a16="http://schemas.microsoft.com/office/drawing/2014/main" id="{9B07656E-06BC-0E49-9D7A-DE429CFC813F}"/>
                </a:ext>
              </a:extLst>
            </p:cNvPr>
            <p:cNvSpPr/>
            <p:nvPr userDrawn="1"/>
          </p:nvSpPr>
          <p:spPr>
            <a:xfrm>
              <a:off x="-200" y="4571490"/>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7" name="正方形/長方形 46">
              <a:extLst>
                <a:ext uri="{FF2B5EF4-FFF2-40B4-BE49-F238E27FC236}">
                  <a16:creationId xmlns:a16="http://schemas.microsoft.com/office/drawing/2014/main" id="{77DC5F97-6630-9946-AB74-3CD1930479F7}"/>
                </a:ext>
              </a:extLst>
            </p:cNvPr>
            <p:cNvSpPr/>
            <p:nvPr userDrawn="1"/>
          </p:nvSpPr>
          <p:spPr>
            <a:xfrm>
              <a:off x="-200" y="4062863"/>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8" name="正方形/長方形 47">
              <a:extLst>
                <a:ext uri="{FF2B5EF4-FFF2-40B4-BE49-F238E27FC236}">
                  <a16:creationId xmlns:a16="http://schemas.microsoft.com/office/drawing/2014/main" id="{042C88BF-445D-CD43-AFBB-AD66BC9A9789}"/>
                </a:ext>
              </a:extLst>
            </p:cNvPr>
            <p:cNvSpPr/>
            <p:nvPr userDrawn="1"/>
          </p:nvSpPr>
          <p:spPr>
            <a:xfrm>
              <a:off x="-200" y="5080117"/>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9" name="正方形/長方形 48">
              <a:extLst>
                <a:ext uri="{FF2B5EF4-FFF2-40B4-BE49-F238E27FC236}">
                  <a16:creationId xmlns:a16="http://schemas.microsoft.com/office/drawing/2014/main" id="{BF0F000A-8561-0C4F-AAC9-00C0FA2E401C}"/>
                </a:ext>
              </a:extLst>
            </p:cNvPr>
            <p:cNvSpPr/>
            <p:nvPr userDrawn="1"/>
          </p:nvSpPr>
          <p:spPr>
            <a:xfrm>
              <a:off x="-200" y="6097371"/>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0" name="正方形/長方形 49">
              <a:extLst>
                <a:ext uri="{FF2B5EF4-FFF2-40B4-BE49-F238E27FC236}">
                  <a16:creationId xmlns:a16="http://schemas.microsoft.com/office/drawing/2014/main" id="{8CD23F59-82BE-8445-8123-7C281A9498A1}"/>
                </a:ext>
              </a:extLst>
            </p:cNvPr>
            <p:cNvSpPr/>
            <p:nvPr userDrawn="1"/>
          </p:nvSpPr>
          <p:spPr>
            <a:xfrm>
              <a:off x="-200" y="5588744"/>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1" name="正方形/長方形 50">
              <a:extLst>
                <a:ext uri="{FF2B5EF4-FFF2-40B4-BE49-F238E27FC236}">
                  <a16:creationId xmlns:a16="http://schemas.microsoft.com/office/drawing/2014/main" id="{6187E30C-4F14-7040-8B1B-2131727BDD62}"/>
                </a:ext>
              </a:extLst>
            </p:cNvPr>
            <p:cNvSpPr/>
            <p:nvPr userDrawn="1"/>
          </p:nvSpPr>
          <p:spPr>
            <a:xfrm>
              <a:off x="-200" y="6606000"/>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2" name="正方形/長方形 51">
              <a:extLst>
                <a:ext uri="{FF2B5EF4-FFF2-40B4-BE49-F238E27FC236}">
                  <a16:creationId xmlns:a16="http://schemas.microsoft.com/office/drawing/2014/main" id="{B00FADB8-E94C-F944-9F06-0102CC39F441}"/>
                </a:ext>
              </a:extLst>
            </p:cNvPr>
            <p:cNvSpPr/>
            <p:nvPr userDrawn="1"/>
          </p:nvSpPr>
          <p:spPr>
            <a:xfrm>
              <a:off x="-200" y="-6153"/>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grpSp>
        <p:nvGrpSpPr>
          <p:cNvPr id="53" name="グループ化 52">
            <a:extLst>
              <a:ext uri="{FF2B5EF4-FFF2-40B4-BE49-F238E27FC236}">
                <a16:creationId xmlns:a16="http://schemas.microsoft.com/office/drawing/2014/main" id="{62ED77E6-C20F-5748-83D6-050BD945A1C5}"/>
              </a:ext>
            </a:extLst>
          </p:cNvPr>
          <p:cNvGrpSpPr/>
          <p:nvPr userDrawn="1"/>
        </p:nvGrpSpPr>
        <p:grpSpPr>
          <a:xfrm>
            <a:off x="8856000" y="-6153"/>
            <a:ext cx="288000" cy="6864153"/>
            <a:chOff x="-200" y="-6153"/>
            <a:chExt cx="288000" cy="6864153"/>
          </a:xfrm>
        </p:grpSpPr>
        <p:sp>
          <p:nvSpPr>
            <p:cNvPr id="54" name="正方形/長方形 53">
              <a:extLst>
                <a:ext uri="{FF2B5EF4-FFF2-40B4-BE49-F238E27FC236}">
                  <a16:creationId xmlns:a16="http://schemas.microsoft.com/office/drawing/2014/main" id="{246F545E-0645-1043-A9AB-2CB718B734B6}"/>
                </a:ext>
              </a:extLst>
            </p:cNvPr>
            <p:cNvSpPr/>
            <p:nvPr userDrawn="1"/>
          </p:nvSpPr>
          <p:spPr>
            <a:xfrm>
              <a:off x="-200" y="502474"/>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5" name="正方形/長方形 54">
              <a:extLst>
                <a:ext uri="{FF2B5EF4-FFF2-40B4-BE49-F238E27FC236}">
                  <a16:creationId xmlns:a16="http://schemas.microsoft.com/office/drawing/2014/main" id="{1EA9FEDD-0B1E-9548-BAFD-DF92F9AAAE1D}"/>
                </a:ext>
              </a:extLst>
            </p:cNvPr>
            <p:cNvSpPr/>
            <p:nvPr userDrawn="1"/>
          </p:nvSpPr>
          <p:spPr>
            <a:xfrm>
              <a:off x="-200" y="1519728"/>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6" name="正方形/長方形 55">
              <a:extLst>
                <a:ext uri="{FF2B5EF4-FFF2-40B4-BE49-F238E27FC236}">
                  <a16:creationId xmlns:a16="http://schemas.microsoft.com/office/drawing/2014/main" id="{C1DD63CE-06A6-BC4A-957D-FE464C02D81E}"/>
                </a:ext>
              </a:extLst>
            </p:cNvPr>
            <p:cNvSpPr/>
            <p:nvPr userDrawn="1"/>
          </p:nvSpPr>
          <p:spPr>
            <a:xfrm>
              <a:off x="-200" y="1011101"/>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7" name="正方形/長方形 56">
              <a:extLst>
                <a:ext uri="{FF2B5EF4-FFF2-40B4-BE49-F238E27FC236}">
                  <a16:creationId xmlns:a16="http://schemas.microsoft.com/office/drawing/2014/main" id="{67DE805B-9FD6-D44E-A06D-3C8FDAA746B0}"/>
                </a:ext>
              </a:extLst>
            </p:cNvPr>
            <p:cNvSpPr/>
            <p:nvPr userDrawn="1"/>
          </p:nvSpPr>
          <p:spPr>
            <a:xfrm>
              <a:off x="-200" y="2028355"/>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8" name="正方形/長方形 57">
              <a:extLst>
                <a:ext uri="{FF2B5EF4-FFF2-40B4-BE49-F238E27FC236}">
                  <a16:creationId xmlns:a16="http://schemas.microsoft.com/office/drawing/2014/main" id="{C1FDDD9E-82AD-9547-A48B-056EB0A3B254}"/>
                </a:ext>
              </a:extLst>
            </p:cNvPr>
            <p:cNvSpPr/>
            <p:nvPr userDrawn="1"/>
          </p:nvSpPr>
          <p:spPr>
            <a:xfrm>
              <a:off x="-200" y="3045609"/>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9" name="正方形/長方形 58">
              <a:extLst>
                <a:ext uri="{FF2B5EF4-FFF2-40B4-BE49-F238E27FC236}">
                  <a16:creationId xmlns:a16="http://schemas.microsoft.com/office/drawing/2014/main" id="{08706695-3310-7649-8B5D-5E5C4D7B33DC}"/>
                </a:ext>
              </a:extLst>
            </p:cNvPr>
            <p:cNvSpPr/>
            <p:nvPr userDrawn="1"/>
          </p:nvSpPr>
          <p:spPr>
            <a:xfrm>
              <a:off x="-200" y="2536982"/>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0" name="正方形/長方形 59">
              <a:extLst>
                <a:ext uri="{FF2B5EF4-FFF2-40B4-BE49-F238E27FC236}">
                  <a16:creationId xmlns:a16="http://schemas.microsoft.com/office/drawing/2014/main" id="{E3CFA5CA-FA8B-8840-97B9-63F6B31A2A1E}"/>
                </a:ext>
              </a:extLst>
            </p:cNvPr>
            <p:cNvSpPr/>
            <p:nvPr userDrawn="1"/>
          </p:nvSpPr>
          <p:spPr>
            <a:xfrm>
              <a:off x="-200" y="3554236"/>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1" name="正方形/長方形 60">
              <a:extLst>
                <a:ext uri="{FF2B5EF4-FFF2-40B4-BE49-F238E27FC236}">
                  <a16:creationId xmlns:a16="http://schemas.microsoft.com/office/drawing/2014/main" id="{566E42B6-1DA6-0848-9B25-A9C262E8C175}"/>
                </a:ext>
              </a:extLst>
            </p:cNvPr>
            <p:cNvSpPr/>
            <p:nvPr userDrawn="1"/>
          </p:nvSpPr>
          <p:spPr>
            <a:xfrm>
              <a:off x="-200" y="4571490"/>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2" name="正方形/長方形 61">
              <a:extLst>
                <a:ext uri="{FF2B5EF4-FFF2-40B4-BE49-F238E27FC236}">
                  <a16:creationId xmlns:a16="http://schemas.microsoft.com/office/drawing/2014/main" id="{766F7A90-10E1-7F42-92DC-ECA92C051AF6}"/>
                </a:ext>
              </a:extLst>
            </p:cNvPr>
            <p:cNvSpPr/>
            <p:nvPr userDrawn="1"/>
          </p:nvSpPr>
          <p:spPr>
            <a:xfrm>
              <a:off x="-200" y="4062863"/>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3" name="正方形/長方形 62">
              <a:extLst>
                <a:ext uri="{FF2B5EF4-FFF2-40B4-BE49-F238E27FC236}">
                  <a16:creationId xmlns:a16="http://schemas.microsoft.com/office/drawing/2014/main" id="{D22E84A9-0A60-8C4C-B548-AA30C4AC4778}"/>
                </a:ext>
              </a:extLst>
            </p:cNvPr>
            <p:cNvSpPr/>
            <p:nvPr userDrawn="1"/>
          </p:nvSpPr>
          <p:spPr>
            <a:xfrm>
              <a:off x="-200" y="5080117"/>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4" name="正方形/長方形 63">
              <a:extLst>
                <a:ext uri="{FF2B5EF4-FFF2-40B4-BE49-F238E27FC236}">
                  <a16:creationId xmlns:a16="http://schemas.microsoft.com/office/drawing/2014/main" id="{26CE977A-C193-ED47-B008-1F186636F800}"/>
                </a:ext>
              </a:extLst>
            </p:cNvPr>
            <p:cNvSpPr/>
            <p:nvPr userDrawn="1"/>
          </p:nvSpPr>
          <p:spPr>
            <a:xfrm>
              <a:off x="-200" y="6097371"/>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5" name="正方形/長方形 64">
              <a:extLst>
                <a:ext uri="{FF2B5EF4-FFF2-40B4-BE49-F238E27FC236}">
                  <a16:creationId xmlns:a16="http://schemas.microsoft.com/office/drawing/2014/main" id="{48FFA621-B46D-384F-856D-7356E0023600}"/>
                </a:ext>
              </a:extLst>
            </p:cNvPr>
            <p:cNvSpPr/>
            <p:nvPr userDrawn="1"/>
          </p:nvSpPr>
          <p:spPr>
            <a:xfrm>
              <a:off x="-200" y="5588744"/>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6" name="正方形/長方形 65">
              <a:extLst>
                <a:ext uri="{FF2B5EF4-FFF2-40B4-BE49-F238E27FC236}">
                  <a16:creationId xmlns:a16="http://schemas.microsoft.com/office/drawing/2014/main" id="{F09407DF-7242-0240-B5DC-0A225FA74880}"/>
                </a:ext>
              </a:extLst>
            </p:cNvPr>
            <p:cNvSpPr/>
            <p:nvPr userDrawn="1"/>
          </p:nvSpPr>
          <p:spPr>
            <a:xfrm>
              <a:off x="-200" y="6606000"/>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7" name="正方形/長方形 66">
              <a:extLst>
                <a:ext uri="{FF2B5EF4-FFF2-40B4-BE49-F238E27FC236}">
                  <a16:creationId xmlns:a16="http://schemas.microsoft.com/office/drawing/2014/main" id="{04317AA8-759E-1144-BA88-C028D952D995}"/>
                </a:ext>
              </a:extLst>
            </p:cNvPr>
            <p:cNvSpPr/>
            <p:nvPr userDrawn="1"/>
          </p:nvSpPr>
          <p:spPr>
            <a:xfrm>
              <a:off x="-200" y="-6153"/>
              <a:ext cx="288000" cy="252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spTree>
    <p:extLst>
      <p:ext uri="{BB962C8B-B14F-4D97-AF65-F5344CB8AC3E}">
        <p14:creationId xmlns:p14="http://schemas.microsoft.com/office/powerpoint/2010/main" val="6222519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7_タイトルとコンテンツ">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622916" y="6313541"/>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spTree>
    <p:extLst>
      <p:ext uri="{BB962C8B-B14F-4D97-AF65-F5344CB8AC3E}">
        <p14:creationId xmlns:p14="http://schemas.microsoft.com/office/powerpoint/2010/main" val="29286235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7_タイトルとコンテンツ">
    <p:spTree>
      <p:nvGrpSpPr>
        <p:cNvPr id="1" name=""/>
        <p:cNvGrpSpPr/>
        <p:nvPr/>
      </p:nvGrpSpPr>
      <p:grpSpPr>
        <a:xfrm>
          <a:off x="0" y="0"/>
          <a:ext cx="0" cy="0"/>
          <a:chOff x="0" y="0"/>
          <a:chExt cx="0" cy="0"/>
        </a:xfrm>
      </p:grpSpPr>
      <p:sp>
        <p:nvSpPr>
          <p:cNvPr id="7" name="正方形/長方形 6"/>
          <p:cNvSpPr/>
          <p:nvPr userDrawn="1"/>
        </p:nvSpPr>
        <p:spPr>
          <a:xfrm>
            <a:off x="0" y="0"/>
            <a:ext cx="9144000" cy="6858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Arial"/>
              <a:ea typeface="メイリオ"/>
            </a:endParaRPr>
          </a:p>
        </p:txBody>
      </p:sp>
      <p:sp>
        <p:nvSpPr>
          <p:cNvPr id="9" name="角丸四角形 8"/>
          <p:cNvSpPr/>
          <p:nvPr userDrawn="1"/>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Slide Number Placeholder 5"/>
          <p:cNvSpPr>
            <a:spLocks noGrp="1"/>
          </p:cNvSpPr>
          <p:nvPr>
            <p:ph type="sldNum" sz="quarter" idx="12"/>
          </p:nvPr>
        </p:nvSpPr>
        <p:spPr>
          <a:xfrm>
            <a:off x="6752922" y="6218703"/>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10" name="グループ化 9">
            <a:extLst>
              <a:ext uri="{FF2B5EF4-FFF2-40B4-BE49-F238E27FC236}">
                <a16:creationId xmlns:a16="http://schemas.microsoft.com/office/drawing/2014/main" id="{9FEA87ED-3016-4F4D-8526-A8691B9260EC}"/>
              </a:ext>
            </a:extLst>
          </p:cNvPr>
          <p:cNvGrpSpPr/>
          <p:nvPr userDrawn="1"/>
        </p:nvGrpSpPr>
        <p:grpSpPr>
          <a:xfrm>
            <a:off x="2993121" y="402750"/>
            <a:ext cx="3234187" cy="612000"/>
            <a:chOff x="3202671" y="406070"/>
            <a:chExt cx="3234187" cy="612000"/>
          </a:xfrm>
        </p:grpSpPr>
        <p:sp>
          <p:nvSpPr>
            <p:cNvPr id="12" name="角丸四角形 11">
              <a:extLst>
                <a:ext uri="{FF2B5EF4-FFF2-40B4-BE49-F238E27FC236}">
                  <a16:creationId xmlns:a16="http://schemas.microsoft.com/office/drawing/2014/main" id="{91AA2A5D-2318-794B-92A1-45C7C103835D}"/>
                </a:ext>
              </a:extLst>
            </p:cNvPr>
            <p:cNvSpPr>
              <a:spLocks noChangeAspect="1"/>
            </p:cNvSpPr>
            <p:nvPr/>
          </p:nvSpPr>
          <p:spPr>
            <a:xfrm>
              <a:off x="3202671"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1" dirty="0">
                  <a:solidFill>
                    <a:schemeClr val="bg1"/>
                  </a:solidFill>
                  <a:latin typeface="+mn-ea"/>
                </a:rPr>
                <a:t>お</a:t>
              </a:r>
            </a:p>
          </p:txBody>
        </p:sp>
        <p:sp>
          <p:nvSpPr>
            <p:cNvPr id="13" name="角丸四角形 12">
              <a:extLst>
                <a:ext uri="{FF2B5EF4-FFF2-40B4-BE49-F238E27FC236}">
                  <a16:creationId xmlns:a16="http://schemas.microsoft.com/office/drawing/2014/main" id="{37385F72-E582-3946-96C4-1FCEE4707086}"/>
                </a:ext>
              </a:extLst>
            </p:cNvPr>
            <p:cNvSpPr>
              <a:spLocks noChangeAspect="1"/>
            </p:cNvSpPr>
            <p:nvPr userDrawn="1"/>
          </p:nvSpPr>
          <p:spPr>
            <a:xfrm>
              <a:off x="3858218"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1" dirty="0"/>
                <a:t>金</a:t>
              </a:r>
            </a:p>
          </p:txBody>
        </p:sp>
        <p:sp>
          <p:nvSpPr>
            <p:cNvPr id="14" name="角丸四角形 13">
              <a:extLst>
                <a:ext uri="{FF2B5EF4-FFF2-40B4-BE49-F238E27FC236}">
                  <a16:creationId xmlns:a16="http://schemas.microsoft.com/office/drawing/2014/main" id="{8749D584-31F2-0D40-B3A1-87FF70E275B1}"/>
                </a:ext>
              </a:extLst>
            </p:cNvPr>
            <p:cNvSpPr>
              <a:spLocks noChangeAspect="1"/>
            </p:cNvSpPr>
            <p:nvPr/>
          </p:nvSpPr>
          <p:spPr>
            <a:xfrm>
              <a:off x="4513765" y="406070"/>
              <a:ext cx="612000" cy="612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1" dirty="0">
                  <a:solidFill>
                    <a:schemeClr val="bg1"/>
                  </a:solidFill>
                  <a:latin typeface="+mn-ea"/>
                </a:rPr>
                <a:t>ク</a:t>
              </a:r>
            </a:p>
          </p:txBody>
        </p:sp>
        <p:sp>
          <p:nvSpPr>
            <p:cNvPr id="15" name="角丸四角形 14">
              <a:extLst>
                <a:ext uri="{FF2B5EF4-FFF2-40B4-BE49-F238E27FC236}">
                  <a16:creationId xmlns:a16="http://schemas.microsoft.com/office/drawing/2014/main" id="{7649D9A9-1C28-9944-812B-331C301B3AD6}"/>
                </a:ext>
              </a:extLst>
            </p:cNvPr>
            <p:cNvSpPr>
              <a:spLocks noChangeAspect="1"/>
            </p:cNvSpPr>
            <p:nvPr/>
          </p:nvSpPr>
          <p:spPr>
            <a:xfrm>
              <a:off x="5169312" y="406070"/>
              <a:ext cx="612000" cy="612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1" dirty="0"/>
                <a:t>イ</a:t>
              </a:r>
            </a:p>
          </p:txBody>
        </p:sp>
        <p:sp>
          <p:nvSpPr>
            <p:cNvPr id="16" name="角丸四角形 15">
              <a:extLst>
                <a:ext uri="{FF2B5EF4-FFF2-40B4-BE49-F238E27FC236}">
                  <a16:creationId xmlns:a16="http://schemas.microsoft.com/office/drawing/2014/main" id="{88D4661E-8407-6C46-9BE0-BB7F19906DDB}"/>
                </a:ext>
              </a:extLst>
            </p:cNvPr>
            <p:cNvSpPr>
              <a:spLocks noChangeAspect="1"/>
            </p:cNvSpPr>
            <p:nvPr/>
          </p:nvSpPr>
          <p:spPr>
            <a:xfrm>
              <a:off x="5824858" y="406070"/>
              <a:ext cx="612000" cy="612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1" dirty="0">
                  <a:solidFill>
                    <a:schemeClr val="bg1"/>
                  </a:solidFill>
                  <a:latin typeface="+mn-ea"/>
                </a:rPr>
                <a:t>ズ</a:t>
              </a:r>
            </a:p>
          </p:txBody>
        </p:sp>
      </p:grpSp>
    </p:spTree>
    <p:extLst>
      <p:ext uri="{BB962C8B-B14F-4D97-AF65-F5344CB8AC3E}">
        <p14:creationId xmlns:p14="http://schemas.microsoft.com/office/powerpoint/2010/main" val="16700883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タイトルとコンテンツ">
    <p:spTree>
      <p:nvGrpSpPr>
        <p:cNvPr id="1" name=""/>
        <p:cNvGrpSpPr/>
        <p:nvPr/>
      </p:nvGrpSpPr>
      <p:grpSpPr>
        <a:xfrm>
          <a:off x="0" y="0"/>
          <a:ext cx="0" cy="0"/>
          <a:chOff x="0" y="0"/>
          <a:chExt cx="0" cy="0"/>
        </a:xfrm>
      </p:grpSpPr>
      <p:sp>
        <p:nvSpPr>
          <p:cNvPr id="7" name="正方形/長方形 6"/>
          <p:cNvSpPr/>
          <p:nvPr userDrawn="1"/>
        </p:nvSpPr>
        <p:spPr>
          <a:xfrm>
            <a:off x="0" y="0"/>
            <a:ext cx="9144000" cy="6858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Arial"/>
              <a:ea typeface="メイリオ"/>
            </a:endParaRPr>
          </a:p>
        </p:txBody>
      </p:sp>
      <p:sp>
        <p:nvSpPr>
          <p:cNvPr id="9" name="角丸四角形 8"/>
          <p:cNvSpPr/>
          <p:nvPr userDrawn="1"/>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Slide Number Placeholder 5"/>
          <p:cNvSpPr>
            <a:spLocks noGrp="1"/>
          </p:cNvSpPr>
          <p:nvPr>
            <p:ph type="sldNum" sz="quarter" idx="12"/>
          </p:nvPr>
        </p:nvSpPr>
        <p:spPr>
          <a:xfrm>
            <a:off x="6752922" y="6218703"/>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11" name="グループ化 10">
            <a:extLst>
              <a:ext uri="{FF2B5EF4-FFF2-40B4-BE49-F238E27FC236}">
                <a16:creationId xmlns:a16="http://schemas.microsoft.com/office/drawing/2014/main" id="{25196C43-9785-0142-88A7-22CA40570EB5}"/>
              </a:ext>
            </a:extLst>
          </p:cNvPr>
          <p:cNvGrpSpPr/>
          <p:nvPr userDrawn="1"/>
        </p:nvGrpSpPr>
        <p:grpSpPr>
          <a:xfrm>
            <a:off x="3756777" y="408575"/>
            <a:ext cx="1613300" cy="864000"/>
            <a:chOff x="3500354" y="355585"/>
            <a:chExt cx="1613300" cy="864000"/>
          </a:xfrm>
        </p:grpSpPr>
        <p:sp>
          <p:nvSpPr>
            <p:cNvPr id="17" name="円/楕円 16">
              <a:extLst>
                <a:ext uri="{FF2B5EF4-FFF2-40B4-BE49-F238E27FC236}">
                  <a16:creationId xmlns:a16="http://schemas.microsoft.com/office/drawing/2014/main" id="{F0F0312A-AA4A-8D4D-BB96-87344554E6CF}"/>
                </a:ext>
              </a:extLst>
            </p:cNvPr>
            <p:cNvSpPr>
              <a:spLocks noChangeAspect="1"/>
            </p:cNvSpPr>
            <p:nvPr/>
          </p:nvSpPr>
          <p:spPr>
            <a:xfrm>
              <a:off x="3500354" y="355585"/>
              <a:ext cx="864000" cy="86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a:extLst>
                <a:ext uri="{FF2B5EF4-FFF2-40B4-BE49-F238E27FC236}">
                  <a16:creationId xmlns:a16="http://schemas.microsoft.com/office/drawing/2014/main" id="{11E3B8F3-ADF2-CA4A-9804-E71A5E301D6A}"/>
                </a:ext>
              </a:extLst>
            </p:cNvPr>
            <p:cNvSpPr>
              <a:spLocks noChangeAspect="1"/>
            </p:cNvSpPr>
            <p:nvPr/>
          </p:nvSpPr>
          <p:spPr>
            <a:xfrm>
              <a:off x="4249654" y="355585"/>
              <a:ext cx="864000" cy="86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853630ED-9D4A-914F-BB22-40DC6F48C813}"/>
                </a:ext>
              </a:extLst>
            </p:cNvPr>
            <p:cNvSpPr txBox="1"/>
            <p:nvPr/>
          </p:nvSpPr>
          <p:spPr>
            <a:xfrm>
              <a:off x="3619834" y="520034"/>
              <a:ext cx="1468672" cy="646331"/>
            </a:xfrm>
            <a:prstGeom prst="rect">
              <a:avLst/>
            </a:prstGeom>
            <a:noFill/>
          </p:spPr>
          <p:txBody>
            <a:bodyPr wrap="none" rtlCol="0">
              <a:spAutoFit/>
            </a:bodyPr>
            <a:lstStyle/>
            <a:p>
              <a:pPr algn="ctr"/>
              <a:r>
                <a:rPr lang="ja-JP" altLang="en-US" sz="3600" b="1" spc="600">
                  <a:solidFill>
                    <a:schemeClr val="bg1"/>
                  </a:solidFill>
                </a:rPr>
                <a:t>答</a:t>
              </a:r>
              <a:r>
                <a:rPr lang="en-US" altLang="ja-JP" sz="3600" b="1" spc="600" dirty="0">
                  <a:solidFill>
                    <a:schemeClr val="bg1"/>
                  </a:solidFill>
                </a:rPr>
                <a:t> </a:t>
              </a:r>
              <a:r>
                <a:rPr lang="ja-JP" altLang="en-US" sz="3600" b="1" spc="600">
                  <a:solidFill>
                    <a:schemeClr val="bg1"/>
                  </a:solidFill>
                </a:rPr>
                <a:t>え</a:t>
              </a:r>
              <a:endParaRPr kumimoji="1" lang="ja-JP" altLang="en-US" sz="3600" b="1" spc="600" dirty="0">
                <a:solidFill>
                  <a:schemeClr val="bg1"/>
                </a:solidFill>
              </a:endParaRPr>
            </a:p>
          </p:txBody>
        </p:sp>
      </p:grpSp>
    </p:spTree>
    <p:extLst>
      <p:ext uri="{BB962C8B-B14F-4D97-AF65-F5344CB8AC3E}">
        <p14:creationId xmlns:p14="http://schemas.microsoft.com/office/powerpoint/2010/main" val="22804600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1_タイトルとコンテンツ">
    <p:spTree>
      <p:nvGrpSpPr>
        <p:cNvPr id="1" name=""/>
        <p:cNvGrpSpPr/>
        <p:nvPr/>
      </p:nvGrpSpPr>
      <p:grpSpPr>
        <a:xfrm>
          <a:off x="0" y="0"/>
          <a:ext cx="0" cy="0"/>
          <a:chOff x="0" y="0"/>
          <a:chExt cx="0" cy="0"/>
        </a:xfrm>
      </p:grpSpPr>
      <p:sp>
        <p:nvSpPr>
          <p:cNvPr id="31" name="正方形/長方形 30">
            <a:extLst>
              <a:ext uri="{FF2B5EF4-FFF2-40B4-BE49-F238E27FC236}">
                <a16:creationId xmlns:a16="http://schemas.microsoft.com/office/drawing/2014/main" id="{F7B1B1EA-2BCE-A748-BD83-A81BE7945BA0}"/>
              </a:ext>
            </a:extLst>
          </p:cNvPr>
          <p:cNvSpPr/>
          <p:nvPr userDrawn="1"/>
        </p:nvSpPr>
        <p:spPr>
          <a:xfrm>
            <a:off x="287800" y="0"/>
            <a:ext cx="8568200" cy="6857999"/>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11"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a:solidFill>
                  <a:schemeClr val="tx1"/>
                </a:solidFill>
              </a:defRPr>
            </a:lvl1pPr>
          </a:lstStyle>
          <a:p>
            <a:fld id="{61AAA30B-0EA0-A245-8576-0F101DEF2AA9}" type="slidenum">
              <a:rPr lang="ja-JP" altLang="en-US" smtClean="0"/>
              <a:pPr/>
              <a:t>‹#›</a:t>
            </a:fld>
            <a:endParaRPr lang="ja-JP" altLang="en-US" dirty="0"/>
          </a:p>
        </p:txBody>
      </p:sp>
      <p:grpSp>
        <p:nvGrpSpPr>
          <p:cNvPr id="3" name="グループ化 2">
            <a:extLst>
              <a:ext uri="{FF2B5EF4-FFF2-40B4-BE49-F238E27FC236}">
                <a16:creationId xmlns:a16="http://schemas.microsoft.com/office/drawing/2014/main" id="{6BBD4EA1-940C-8547-86AA-F32838A1A12F}"/>
              </a:ext>
            </a:extLst>
          </p:cNvPr>
          <p:cNvGrpSpPr/>
          <p:nvPr userDrawn="1"/>
        </p:nvGrpSpPr>
        <p:grpSpPr>
          <a:xfrm>
            <a:off x="-200" y="-6153"/>
            <a:ext cx="288000" cy="6864153"/>
            <a:chOff x="-200" y="-6153"/>
            <a:chExt cx="288000" cy="6864153"/>
          </a:xfrm>
        </p:grpSpPr>
        <p:sp>
          <p:nvSpPr>
            <p:cNvPr id="59" name="正方形/長方形 58">
              <a:extLst>
                <a:ext uri="{FF2B5EF4-FFF2-40B4-BE49-F238E27FC236}">
                  <a16:creationId xmlns:a16="http://schemas.microsoft.com/office/drawing/2014/main" id="{91DC1038-B2A8-8C48-A22A-8E768A1B4CF1}"/>
                </a:ext>
              </a:extLst>
            </p:cNvPr>
            <p:cNvSpPr/>
            <p:nvPr userDrawn="1"/>
          </p:nvSpPr>
          <p:spPr>
            <a:xfrm>
              <a:off x="-200" y="502474"/>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0" name="正方形/長方形 59">
              <a:extLst>
                <a:ext uri="{FF2B5EF4-FFF2-40B4-BE49-F238E27FC236}">
                  <a16:creationId xmlns:a16="http://schemas.microsoft.com/office/drawing/2014/main" id="{213E4F25-999A-474B-B970-4D5B2B1D3D2C}"/>
                </a:ext>
              </a:extLst>
            </p:cNvPr>
            <p:cNvSpPr/>
            <p:nvPr userDrawn="1"/>
          </p:nvSpPr>
          <p:spPr>
            <a:xfrm>
              <a:off x="-200" y="1519728"/>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1" name="正方形/長方形 60">
              <a:extLst>
                <a:ext uri="{FF2B5EF4-FFF2-40B4-BE49-F238E27FC236}">
                  <a16:creationId xmlns:a16="http://schemas.microsoft.com/office/drawing/2014/main" id="{48DD38CB-FDAA-4845-9F61-ABCFB24C3157}"/>
                </a:ext>
              </a:extLst>
            </p:cNvPr>
            <p:cNvSpPr/>
            <p:nvPr userDrawn="1"/>
          </p:nvSpPr>
          <p:spPr>
            <a:xfrm>
              <a:off x="-200" y="1011101"/>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2" name="正方形/長方形 61">
              <a:extLst>
                <a:ext uri="{FF2B5EF4-FFF2-40B4-BE49-F238E27FC236}">
                  <a16:creationId xmlns:a16="http://schemas.microsoft.com/office/drawing/2014/main" id="{2A0DEBBE-4AC8-AF49-B9C0-D9F46280DE6B}"/>
                </a:ext>
              </a:extLst>
            </p:cNvPr>
            <p:cNvSpPr/>
            <p:nvPr userDrawn="1"/>
          </p:nvSpPr>
          <p:spPr>
            <a:xfrm>
              <a:off x="-200" y="2028355"/>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3" name="正方形/長方形 62">
              <a:extLst>
                <a:ext uri="{FF2B5EF4-FFF2-40B4-BE49-F238E27FC236}">
                  <a16:creationId xmlns:a16="http://schemas.microsoft.com/office/drawing/2014/main" id="{1156F044-96C0-A74A-8B09-EF9405BA8B9E}"/>
                </a:ext>
              </a:extLst>
            </p:cNvPr>
            <p:cNvSpPr/>
            <p:nvPr userDrawn="1"/>
          </p:nvSpPr>
          <p:spPr>
            <a:xfrm>
              <a:off x="-200" y="3045609"/>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4" name="正方形/長方形 63">
              <a:extLst>
                <a:ext uri="{FF2B5EF4-FFF2-40B4-BE49-F238E27FC236}">
                  <a16:creationId xmlns:a16="http://schemas.microsoft.com/office/drawing/2014/main" id="{CA8BEE41-9DCA-0440-8E21-6963BD371541}"/>
                </a:ext>
              </a:extLst>
            </p:cNvPr>
            <p:cNvSpPr/>
            <p:nvPr userDrawn="1"/>
          </p:nvSpPr>
          <p:spPr>
            <a:xfrm>
              <a:off x="-200" y="2536982"/>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5" name="正方形/長方形 64">
              <a:extLst>
                <a:ext uri="{FF2B5EF4-FFF2-40B4-BE49-F238E27FC236}">
                  <a16:creationId xmlns:a16="http://schemas.microsoft.com/office/drawing/2014/main" id="{0F6C5BA8-0C10-434C-BB7D-3D623A83CC7A}"/>
                </a:ext>
              </a:extLst>
            </p:cNvPr>
            <p:cNvSpPr/>
            <p:nvPr userDrawn="1"/>
          </p:nvSpPr>
          <p:spPr>
            <a:xfrm>
              <a:off x="-200" y="3554236"/>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6" name="正方形/長方形 65">
              <a:extLst>
                <a:ext uri="{FF2B5EF4-FFF2-40B4-BE49-F238E27FC236}">
                  <a16:creationId xmlns:a16="http://schemas.microsoft.com/office/drawing/2014/main" id="{D061FE70-722F-F844-BB98-7E53B6D92120}"/>
                </a:ext>
              </a:extLst>
            </p:cNvPr>
            <p:cNvSpPr/>
            <p:nvPr userDrawn="1"/>
          </p:nvSpPr>
          <p:spPr>
            <a:xfrm>
              <a:off x="-200" y="4571490"/>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7" name="正方形/長方形 66">
              <a:extLst>
                <a:ext uri="{FF2B5EF4-FFF2-40B4-BE49-F238E27FC236}">
                  <a16:creationId xmlns:a16="http://schemas.microsoft.com/office/drawing/2014/main" id="{FC697036-2D20-3B48-9BA2-F1F5DB04A9A3}"/>
                </a:ext>
              </a:extLst>
            </p:cNvPr>
            <p:cNvSpPr/>
            <p:nvPr userDrawn="1"/>
          </p:nvSpPr>
          <p:spPr>
            <a:xfrm>
              <a:off x="-200" y="4062863"/>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8" name="正方形/長方形 67">
              <a:extLst>
                <a:ext uri="{FF2B5EF4-FFF2-40B4-BE49-F238E27FC236}">
                  <a16:creationId xmlns:a16="http://schemas.microsoft.com/office/drawing/2014/main" id="{1BFF5DE4-465F-D24B-8804-5A4669DB3826}"/>
                </a:ext>
              </a:extLst>
            </p:cNvPr>
            <p:cNvSpPr/>
            <p:nvPr userDrawn="1"/>
          </p:nvSpPr>
          <p:spPr>
            <a:xfrm>
              <a:off x="-200" y="5080117"/>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9" name="正方形/長方形 68">
              <a:extLst>
                <a:ext uri="{FF2B5EF4-FFF2-40B4-BE49-F238E27FC236}">
                  <a16:creationId xmlns:a16="http://schemas.microsoft.com/office/drawing/2014/main" id="{432C0C2F-3D51-3148-BA20-6B5D67560096}"/>
                </a:ext>
              </a:extLst>
            </p:cNvPr>
            <p:cNvSpPr/>
            <p:nvPr userDrawn="1"/>
          </p:nvSpPr>
          <p:spPr>
            <a:xfrm>
              <a:off x="-200" y="6097371"/>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0" name="正方形/長方形 69">
              <a:extLst>
                <a:ext uri="{FF2B5EF4-FFF2-40B4-BE49-F238E27FC236}">
                  <a16:creationId xmlns:a16="http://schemas.microsoft.com/office/drawing/2014/main" id="{FA7AB883-C5DD-BC4E-AB48-AAAD1A28EFF4}"/>
                </a:ext>
              </a:extLst>
            </p:cNvPr>
            <p:cNvSpPr/>
            <p:nvPr userDrawn="1"/>
          </p:nvSpPr>
          <p:spPr>
            <a:xfrm>
              <a:off x="-200" y="5588744"/>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1" name="正方形/長方形 70">
              <a:extLst>
                <a:ext uri="{FF2B5EF4-FFF2-40B4-BE49-F238E27FC236}">
                  <a16:creationId xmlns:a16="http://schemas.microsoft.com/office/drawing/2014/main" id="{9662AF81-34DC-9649-BE39-D557F90B54BD}"/>
                </a:ext>
              </a:extLst>
            </p:cNvPr>
            <p:cNvSpPr/>
            <p:nvPr userDrawn="1"/>
          </p:nvSpPr>
          <p:spPr>
            <a:xfrm>
              <a:off x="-200" y="6606000"/>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2" name="正方形/長方形 71">
              <a:extLst>
                <a:ext uri="{FF2B5EF4-FFF2-40B4-BE49-F238E27FC236}">
                  <a16:creationId xmlns:a16="http://schemas.microsoft.com/office/drawing/2014/main" id="{2851E928-0B5A-0E49-A2CA-0776764ADECF}"/>
                </a:ext>
              </a:extLst>
            </p:cNvPr>
            <p:cNvSpPr/>
            <p:nvPr userDrawn="1"/>
          </p:nvSpPr>
          <p:spPr>
            <a:xfrm>
              <a:off x="-200" y="-6153"/>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grpSp>
        <p:nvGrpSpPr>
          <p:cNvPr id="36" name="グループ化 35">
            <a:extLst>
              <a:ext uri="{FF2B5EF4-FFF2-40B4-BE49-F238E27FC236}">
                <a16:creationId xmlns:a16="http://schemas.microsoft.com/office/drawing/2014/main" id="{093AAE3E-71E8-4F4E-8E20-A3A761BB18C2}"/>
              </a:ext>
            </a:extLst>
          </p:cNvPr>
          <p:cNvGrpSpPr/>
          <p:nvPr userDrawn="1"/>
        </p:nvGrpSpPr>
        <p:grpSpPr>
          <a:xfrm>
            <a:off x="8856000" y="-6153"/>
            <a:ext cx="288000" cy="6864153"/>
            <a:chOff x="-200" y="-6153"/>
            <a:chExt cx="288000" cy="6864153"/>
          </a:xfrm>
        </p:grpSpPr>
        <p:sp>
          <p:nvSpPr>
            <p:cNvPr id="37" name="正方形/長方形 36">
              <a:extLst>
                <a:ext uri="{FF2B5EF4-FFF2-40B4-BE49-F238E27FC236}">
                  <a16:creationId xmlns:a16="http://schemas.microsoft.com/office/drawing/2014/main" id="{B7ADBA3D-A72B-FE49-859F-0B3F07B53C2F}"/>
                </a:ext>
              </a:extLst>
            </p:cNvPr>
            <p:cNvSpPr/>
            <p:nvPr userDrawn="1"/>
          </p:nvSpPr>
          <p:spPr>
            <a:xfrm>
              <a:off x="-200" y="502474"/>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38" name="正方形/長方形 37">
              <a:extLst>
                <a:ext uri="{FF2B5EF4-FFF2-40B4-BE49-F238E27FC236}">
                  <a16:creationId xmlns:a16="http://schemas.microsoft.com/office/drawing/2014/main" id="{732FCF83-E012-F94B-AF1D-86C9294C6551}"/>
                </a:ext>
              </a:extLst>
            </p:cNvPr>
            <p:cNvSpPr/>
            <p:nvPr userDrawn="1"/>
          </p:nvSpPr>
          <p:spPr>
            <a:xfrm>
              <a:off x="-200" y="1519728"/>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39" name="正方形/長方形 38">
              <a:extLst>
                <a:ext uri="{FF2B5EF4-FFF2-40B4-BE49-F238E27FC236}">
                  <a16:creationId xmlns:a16="http://schemas.microsoft.com/office/drawing/2014/main" id="{4503D5A5-F566-F04C-B451-E13CFE08C850}"/>
                </a:ext>
              </a:extLst>
            </p:cNvPr>
            <p:cNvSpPr/>
            <p:nvPr userDrawn="1"/>
          </p:nvSpPr>
          <p:spPr>
            <a:xfrm>
              <a:off x="-200" y="1011101"/>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0" name="正方形/長方形 39">
              <a:extLst>
                <a:ext uri="{FF2B5EF4-FFF2-40B4-BE49-F238E27FC236}">
                  <a16:creationId xmlns:a16="http://schemas.microsoft.com/office/drawing/2014/main" id="{619C1461-F247-FC43-886D-F7292096BB2D}"/>
                </a:ext>
              </a:extLst>
            </p:cNvPr>
            <p:cNvSpPr/>
            <p:nvPr userDrawn="1"/>
          </p:nvSpPr>
          <p:spPr>
            <a:xfrm>
              <a:off x="-200" y="2028355"/>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1" name="正方形/長方形 40">
              <a:extLst>
                <a:ext uri="{FF2B5EF4-FFF2-40B4-BE49-F238E27FC236}">
                  <a16:creationId xmlns:a16="http://schemas.microsoft.com/office/drawing/2014/main" id="{4E952E71-7E36-2746-B45C-A518F6841C4F}"/>
                </a:ext>
              </a:extLst>
            </p:cNvPr>
            <p:cNvSpPr/>
            <p:nvPr userDrawn="1"/>
          </p:nvSpPr>
          <p:spPr>
            <a:xfrm>
              <a:off x="-200" y="3045609"/>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2" name="正方形/長方形 41">
              <a:extLst>
                <a:ext uri="{FF2B5EF4-FFF2-40B4-BE49-F238E27FC236}">
                  <a16:creationId xmlns:a16="http://schemas.microsoft.com/office/drawing/2014/main" id="{95AE4E11-8B3B-144F-B802-1E078CAF19E4}"/>
                </a:ext>
              </a:extLst>
            </p:cNvPr>
            <p:cNvSpPr/>
            <p:nvPr userDrawn="1"/>
          </p:nvSpPr>
          <p:spPr>
            <a:xfrm>
              <a:off x="-200" y="2536982"/>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3" name="正方形/長方形 42">
              <a:extLst>
                <a:ext uri="{FF2B5EF4-FFF2-40B4-BE49-F238E27FC236}">
                  <a16:creationId xmlns:a16="http://schemas.microsoft.com/office/drawing/2014/main" id="{AAEFA2B1-103C-EA48-A6B4-770CA3FB513D}"/>
                </a:ext>
              </a:extLst>
            </p:cNvPr>
            <p:cNvSpPr/>
            <p:nvPr userDrawn="1"/>
          </p:nvSpPr>
          <p:spPr>
            <a:xfrm>
              <a:off x="-200" y="3554236"/>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4" name="正方形/長方形 43">
              <a:extLst>
                <a:ext uri="{FF2B5EF4-FFF2-40B4-BE49-F238E27FC236}">
                  <a16:creationId xmlns:a16="http://schemas.microsoft.com/office/drawing/2014/main" id="{3EE853B4-A370-1747-AB95-71AAB6059F24}"/>
                </a:ext>
              </a:extLst>
            </p:cNvPr>
            <p:cNvSpPr/>
            <p:nvPr userDrawn="1"/>
          </p:nvSpPr>
          <p:spPr>
            <a:xfrm>
              <a:off x="-200" y="4571490"/>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5" name="正方形/長方形 44">
              <a:extLst>
                <a:ext uri="{FF2B5EF4-FFF2-40B4-BE49-F238E27FC236}">
                  <a16:creationId xmlns:a16="http://schemas.microsoft.com/office/drawing/2014/main" id="{BCDFD3EE-2FF3-2A42-A8D4-ABC0E34D6A48}"/>
                </a:ext>
              </a:extLst>
            </p:cNvPr>
            <p:cNvSpPr/>
            <p:nvPr userDrawn="1"/>
          </p:nvSpPr>
          <p:spPr>
            <a:xfrm>
              <a:off x="-200" y="4062863"/>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6" name="正方形/長方形 45">
              <a:extLst>
                <a:ext uri="{FF2B5EF4-FFF2-40B4-BE49-F238E27FC236}">
                  <a16:creationId xmlns:a16="http://schemas.microsoft.com/office/drawing/2014/main" id="{E394A8EB-80D2-E949-B698-B6FA1219F284}"/>
                </a:ext>
              </a:extLst>
            </p:cNvPr>
            <p:cNvSpPr/>
            <p:nvPr userDrawn="1"/>
          </p:nvSpPr>
          <p:spPr>
            <a:xfrm>
              <a:off x="-200" y="5080117"/>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7" name="正方形/長方形 46">
              <a:extLst>
                <a:ext uri="{FF2B5EF4-FFF2-40B4-BE49-F238E27FC236}">
                  <a16:creationId xmlns:a16="http://schemas.microsoft.com/office/drawing/2014/main" id="{9A04652F-6F6F-AF48-921D-39E32EEDCC03}"/>
                </a:ext>
              </a:extLst>
            </p:cNvPr>
            <p:cNvSpPr/>
            <p:nvPr userDrawn="1"/>
          </p:nvSpPr>
          <p:spPr>
            <a:xfrm>
              <a:off x="-200" y="6097371"/>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8" name="正方形/長方形 47">
              <a:extLst>
                <a:ext uri="{FF2B5EF4-FFF2-40B4-BE49-F238E27FC236}">
                  <a16:creationId xmlns:a16="http://schemas.microsoft.com/office/drawing/2014/main" id="{CA9E4DD7-0B4A-5545-BE97-931E23BDD382}"/>
                </a:ext>
              </a:extLst>
            </p:cNvPr>
            <p:cNvSpPr/>
            <p:nvPr userDrawn="1"/>
          </p:nvSpPr>
          <p:spPr>
            <a:xfrm>
              <a:off x="-200" y="5588744"/>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9" name="正方形/長方形 48">
              <a:extLst>
                <a:ext uri="{FF2B5EF4-FFF2-40B4-BE49-F238E27FC236}">
                  <a16:creationId xmlns:a16="http://schemas.microsoft.com/office/drawing/2014/main" id="{A858315C-0DA2-CE4F-B35C-72E4E4CEF59B}"/>
                </a:ext>
              </a:extLst>
            </p:cNvPr>
            <p:cNvSpPr/>
            <p:nvPr userDrawn="1"/>
          </p:nvSpPr>
          <p:spPr>
            <a:xfrm>
              <a:off x="-200" y="6606000"/>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0" name="正方形/長方形 49">
              <a:extLst>
                <a:ext uri="{FF2B5EF4-FFF2-40B4-BE49-F238E27FC236}">
                  <a16:creationId xmlns:a16="http://schemas.microsoft.com/office/drawing/2014/main" id="{40E63D07-287E-914A-86D6-F85F78AD5DD2}"/>
                </a:ext>
              </a:extLst>
            </p:cNvPr>
            <p:cNvSpPr/>
            <p:nvPr userDrawn="1"/>
          </p:nvSpPr>
          <p:spPr>
            <a:xfrm>
              <a:off x="-200" y="-6153"/>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sp>
        <p:nvSpPr>
          <p:cNvPr id="51" name="Title 1">
            <a:extLst>
              <a:ext uri="{FF2B5EF4-FFF2-40B4-BE49-F238E27FC236}">
                <a16:creationId xmlns:a16="http://schemas.microsoft.com/office/drawing/2014/main" id="{8B3D39D8-3735-994F-A693-B6BD77671574}"/>
              </a:ext>
            </a:extLst>
          </p:cNvPr>
          <p:cNvSpPr>
            <a:spLocks noGrp="1"/>
          </p:cNvSpPr>
          <p:nvPr>
            <p:ph type="title"/>
          </p:nvPr>
        </p:nvSpPr>
        <p:spPr>
          <a:xfrm>
            <a:off x="924232" y="2504520"/>
            <a:ext cx="7295536" cy="2767778"/>
          </a:xfrm>
          <a:effectLst/>
        </p:spPr>
        <p:txBody>
          <a:bodyPr anchor="t">
            <a:noAutofit/>
          </a:bodyPr>
          <a:lstStyle>
            <a:lvl1pPr algn="ctr">
              <a:lnSpc>
                <a:spcPct val="110000"/>
              </a:lnSpc>
              <a:defRPr sz="8000" b="1">
                <a:solidFill>
                  <a:schemeClr val="bg1"/>
                </a:solidFill>
              </a:defRPr>
            </a:lvl1pPr>
          </a:lstStyle>
          <a:p>
            <a:r>
              <a:rPr lang="ja-JP" altLang="en-US"/>
              <a:t>マスター タイトルの書式設定</a:t>
            </a:r>
            <a:endParaRPr lang="en-US" dirty="0"/>
          </a:p>
        </p:txBody>
      </p:sp>
    </p:spTree>
    <p:extLst>
      <p:ext uri="{BB962C8B-B14F-4D97-AF65-F5344CB8AC3E}">
        <p14:creationId xmlns:p14="http://schemas.microsoft.com/office/powerpoint/2010/main" val="3764839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2_タイトルとコンテンツ">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622916" y="6313541"/>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38" name="グループ化 37">
            <a:extLst>
              <a:ext uri="{FF2B5EF4-FFF2-40B4-BE49-F238E27FC236}">
                <a16:creationId xmlns:a16="http://schemas.microsoft.com/office/drawing/2014/main" id="{76C8689A-09D6-3648-A616-33470E45C830}"/>
              </a:ext>
            </a:extLst>
          </p:cNvPr>
          <p:cNvGrpSpPr/>
          <p:nvPr userDrawn="1"/>
        </p:nvGrpSpPr>
        <p:grpSpPr>
          <a:xfrm>
            <a:off x="-200" y="-6153"/>
            <a:ext cx="288000" cy="6864153"/>
            <a:chOff x="-200" y="-6153"/>
            <a:chExt cx="288000" cy="6864153"/>
          </a:xfrm>
        </p:grpSpPr>
        <p:sp>
          <p:nvSpPr>
            <p:cNvPr id="39" name="正方形/長方形 38">
              <a:extLst>
                <a:ext uri="{FF2B5EF4-FFF2-40B4-BE49-F238E27FC236}">
                  <a16:creationId xmlns:a16="http://schemas.microsoft.com/office/drawing/2014/main" id="{C76FBC93-82F0-A645-8D49-2A80399C210C}"/>
                </a:ext>
              </a:extLst>
            </p:cNvPr>
            <p:cNvSpPr/>
            <p:nvPr userDrawn="1"/>
          </p:nvSpPr>
          <p:spPr>
            <a:xfrm>
              <a:off x="-200" y="502474"/>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0" name="正方形/長方形 39">
              <a:extLst>
                <a:ext uri="{FF2B5EF4-FFF2-40B4-BE49-F238E27FC236}">
                  <a16:creationId xmlns:a16="http://schemas.microsoft.com/office/drawing/2014/main" id="{E387A201-CA19-C54E-A485-1C954920CEE5}"/>
                </a:ext>
              </a:extLst>
            </p:cNvPr>
            <p:cNvSpPr/>
            <p:nvPr userDrawn="1"/>
          </p:nvSpPr>
          <p:spPr>
            <a:xfrm>
              <a:off x="-200" y="1519728"/>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1" name="正方形/長方形 40">
              <a:extLst>
                <a:ext uri="{FF2B5EF4-FFF2-40B4-BE49-F238E27FC236}">
                  <a16:creationId xmlns:a16="http://schemas.microsoft.com/office/drawing/2014/main" id="{A2D2B295-1B54-5B4B-8FA7-107609A5E8CF}"/>
                </a:ext>
              </a:extLst>
            </p:cNvPr>
            <p:cNvSpPr/>
            <p:nvPr userDrawn="1"/>
          </p:nvSpPr>
          <p:spPr>
            <a:xfrm>
              <a:off x="-200" y="1011101"/>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2" name="正方形/長方形 41">
              <a:extLst>
                <a:ext uri="{FF2B5EF4-FFF2-40B4-BE49-F238E27FC236}">
                  <a16:creationId xmlns:a16="http://schemas.microsoft.com/office/drawing/2014/main" id="{6D407844-5F7F-FC4B-B376-5DA81BDD52D0}"/>
                </a:ext>
              </a:extLst>
            </p:cNvPr>
            <p:cNvSpPr/>
            <p:nvPr userDrawn="1"/>
          </p:nvSpPr>
          <p:spPr>
            <a:xfrm>
              <a:off x="-200" y="2028355"/>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3" name="正方形/長方形 42">
              <a:extLst>
                <a:ext uri="{FF2B5EF4-FFF2-40B4-BE49-F238E27FC236}">
                  <a16:creationId xmlns:a16="http://schemas.microsoft.com/office/drawing/2014/main" id="{7651B16C-C8A5-FE41-995F-585B5283DF3F}"/>
                </a:ext>
              </a:extLst>
            </p:cNvPr>
            <p:cNvSpPr/>
            <p:nvPr userDrawn="1"/>
          </p:nvSpPr>
          <p:spPr>
            <a:xfrm>
              <a:off x="-200" y="3045609"/>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4" name="正方形/長方形 43">
              <a:extLst>
                <a:ext uri="{FF2B5EF4-FFF2-40B4-BE49-F238E27FC236}">
                  <a16:creationId xmlns:a16="http://schemas.microsoft.com/office/drawing/2014/main" id="{311272B1-7437-9C46-91E5-6EF7F598E4C2}"/>
                </a:ext>
              </a:extLst>
            </p:cNvPr>
            <p:cNvSpPr/>
            <p:nvPr userDrawn="1"/>
          </p:nvSpPr>
          <p:spPr>
            <a:xfrm>
              <a:off x="-200" y="2536982"/>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5" name="正方形/長方形 44">
              <a:extLst>
                <a:ext uri="{FF2B5EF4-FFF2-40B4-BE49-F238E27FC236}">
                  <a16:creationId xmlns:a16="http://schemas.microsoft.com/office/drawing/2014/main" id="{CE53CA5B-B04C-664D-8D1E-A29277959540}"/>
                </a:ext>
              </a:extLst>
            </p:cNvPr>
            <p:cNvSpPr/>
            <p:nvPr userDrawn="1"/>
          </p:nvSpPr>
          <p:spPr>
            <a:xfrm>
              <a:off x="-200" y="3554236"/>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6" name="正方形/長方形 45">
              <a:extLst>
                <a:ext uri="{FF2B5EF4-FFF2-40B4-BE49-F238E27FC236}">
                  <a16:creationId xmlns:a16="http://schemas.microsoft.com/office/drawing/2014/main" id="{A5ACC27B-A61A-DA44-845E-D6AAE4553165}"/>
                </a:ext>
              </a:extLst>
            </p:cNvPr>
            <p:cNvSpPr/>
            <p:nvPr userDrawn="1"/>
          </p:nvSpPr>
          <p:spPr>
            <a:xfrm>
              <a:off x="-200" y="4571490"/>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7" name="正方形/長方形 46">
              <a:extLst>
                <a:ext uri="{FF2B5EF4-FFF2-40B4-BE49-F238E27FC236}">
                  <a16:creationId xmlns:a16="http://schemas.microsoft.com/office/drawing/2014/main" id="{A8F90BD3-EF80-FA44-803F-45C21B10BE72}"/>
                </a:ext>
              </a:extLst>
            </p:cNvPr>
            <p:cNvSpPr/>
            <p:nvPr userDrawn="1"/>
          </p:nvSpPr>
          <p:spPr>
            <a:xfrm>
              <a:off x="-200" y="4062863"/>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8" name="正方形/長方形 47">
              <a:extLst>
                <a:ext uri="{FF2B5EF4-FFF2-40B4-BE49-F238E27FC236}">
                  <a16:creationId xmlns:a16="http://schemas.microsoft.com/office/drawing/2014/main" id="{05E389DB-5E6C-E445-81C7-E013F96E3EA2}"/>
                </a:ext>
              </a:extLst>
            </p:cNvPr>
            <p:cNvSpPr/>
            <p:nvPr userDrawn="1"/>
          </p:nvSpPr>
          <p:spPr>
            <a:xfrm>
              <a:off x="-200" y="5080117"/>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9" name="正方形/長方形 48">
              <a:extLst>
                <a:ext uri="{FF2B5EF4-FFF2-40B4-BE49-F238E27FC236}">
                  <a16:creationId xmlns:a16="http://schemas.microsoft.com/office/drawing/2014/main" id="{26D0133E-0D59-2B42-9149-5BB675D69CAE}"/>
                </a:ext>
              </a:extLst>
            </p:cNvPr>
            <p:cNvSpPr/>
            <p:nvPr userDrawn="1"/>
          </p:nvSpPr>
          <p:spPr>
            <a:xfrm>
              <a:off x="-200" y="6097371"/>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0" name="正方形/長方形 49">
              <a:extLst>
                <a:ext uri="{FF2B5EF4-FFF2-40B4-BE49-F238E27FC236}">
                  <a16:creationId xmlns:a16="http://schemas.microsoft.com/office/drawing/2014/main" id="{785310E0-358D-884C-ABDE-A71BE40F428E}"/>
                </a:ext>
              </a:extLst>
            </p:cNvPr>
            <p:cNvSpPr/>
            <p:nvPr userDrawn="1"/>
          </p:nvSpPr>
          <p:spPr>
            <a:xfrm>
              <a:off x="-200" y="5588744"/>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1" name="正方形/長方形 50">
              <a:extLst>
                <a:ext uri="{FF2B5EF4-FFF2-40B4-BE49-F238E27FC236}">
                  <a16:creationId xmlns:a16="http://schemas.microsoft.com/office/drawing/2014/main" id="{97A0AD97-8204-A94D-9354-7536487785FA}"/>
                </a:ext>
              </a:extLst>
            </p:cNvPr>
            <p:cNvSpPr/>
            <p:nvPr userDrawn="1"/>
          </p:nvSpPr>
          <p:spPr>
            <a:xfrm>
              <a:off x="-200" y="6606000"/>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2" name="正方形/長方形 51">
              <a:extLst>
                <a:ext uri="{FF2B5EF4-FFF2-40B4-BE49-F238E27FC236}">
                  <a16:creationId xmlns:a16="http://schemas.microsoft.com/office/drawing/2014/main" id="{4A2927A1-D0F2-1341-94C2-9F435F6189D8}"/>
                </a:ext>
              </a:extLst>
            </p:cNvPr>
            <p:cNvSpPr/>
            <p:nvPr userDrawn="1"/>
          </p:nvSpPr>
          <p:spPr>
            <a:xfrm>
              <a:off x="-200" y="-6153"/>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grpSp>
        <p:nvGrpSpPr>
          <p:cNvPr id="53" name="グループ化 52">
            <a:extLst>
              <a:ext uri="{FF2B5EF4-FFF2-40B4-BE49-F238E27FC236}">
                <a16:creationId xmlns:a16="http://schemas.microsoft.com/office/drawing/2014/main" id="{BC71B194-EAD5-D84B-B907-6E8EE1B9A0AF}"/>
              </a:ext>
            </a:extLst>
          </p:cNvPr>
          <p:cNvGrpSpPr/>
          <p:nvPr userDrawn="1"/>
        </p:nvGrpSpPr>
        <p:grpSpPr>
          <a:xfrm>
            <a:off x="8856000" y="-6153"/>
            <a:ext cx="288000" cy="6864153"/>
            <a:chOff x="-200" y="-6153"/>
            <a:chExt cx="288000" cy="6864153"/>
          </a:xfrm>
        </p:grpSpPr>
        <p:sp>
          <p:nvSpPr>
            <p:cNvPr id="54" name="正方形/長方形 53">
              <a:extLst>
                <a:ext uri="{FF2B5EF4-FFF2-40B4-BE49-F238E27FC236}">
                  <a16:creationId xmlns:a16="http://schemas.microsoft.com/office/drawing/2014/main" id="{7F758CE3-78D3-8A44-87D4-74E2A708761E}"/>
                </a:ext>
              </a:extLst>
            </p:cNvPr>
            <p:cNvSpPr/>
            <p:nvPr userDrawn="1"/>
          </p:nvSpPr>
          <p:spPr>
            <a:xfrm>
              <a:off x="-200" y="502474"/>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5" name="正方形/長方形 54">
              <a:extLst>
                <a:ext uri="{FF2B5EF4-FFF2-40B4-BE49-F238E27FC236}">
                  <a16:creationId xmlns:a16="http://schemas.microsoft.com/office/drawing/2014/main" id="{60889DEB-D9DC-2A41-BCCD-B8284094C1F6}"/>
                </a:ext>
              </a:extLst>
            </p:cNvPr>
            <p:cNvSpPr/>
            <p:nvPr userDrawn="1"/>
          </p:nvSpPr>
          <p:spPr>
            <a:xfrm>
              <a:off x="-200" y="1519728"/>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6" name="正方形/長方形 55">
              <a:extLst>
                <a:ext uri="{FF2B5EF4-FFF2-40B4-BE49-F238E27FC236}">
                  <a16:creationId xmlns:a16="http://schemas.microsoft.com/office/drawing/2014/main" id="{5AC59397-4E77-374C-8B95-808DAD19AA04}"/>
                </a:ext>
              </a:extLst>
            </p:cNvPr>
            <p:cNvSpPr/>
            <p:nvPr userDrawn="1"/>
          </p:nvSpPr>
          <p:spPr>
            <a:xfrm>
              <a:off x="-200" y="1011101"/>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7" name="正方形/長方形 56">
              <a:extLst>
                <a:ext uri="{FF2B5EF4-FFF2-40B4-BE49-F238E27FC236}">
                  <a16:creationId xmlns:a16="http://schemas.microsoft.com/office/drawing/2014/main" id="{D0565C73-8ED9-0645-9892-10DD78932AAF}"/>
                </a:ext>
              </a:extLst>
            </p:cNvPr>
            <p:cNvSpPr/>
            <p:nvPr userDrawn="1"/>
          </p:nvSpPr>
          <p:spPr>
            <a:xfrm>
              <a:off x="-200" y="2028355"/>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8" name="正方形/長方形 57">
              <a:extLst>
                <a:ext uri="{FF2B5EF4-FFF2-40B4-BE49-F238E27FC236}">
                  <a16:creationId xmlns:a16="http://schemas.microsoft.com/office/drawing/2014/main" id="{A34F88B2-855D-DC4E-8C32-CA72525820AF}"/>
                </a:ext>
              </a:extLst>
            </p:cNvPr>
            <p:cNvSpPr/>
            <p:nvPr userDrawn="1"/>
          </p:nvSpPr>
          <p:spPr>
            <a:xfrm>
              <a:off x="-200" y="3045609"/>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9" name="正方形/長方形 58">
              <a:extLst>
                <a:ext uri="{FF2B5EF4-FFF2-40B4-BE49-F238E27FC236}">
                  <a16:creationId xmlns:a16="http://schemas.microsoft.com/office/drawing/2014/main" id="{BDCDB8A9-109E-F34C-81A8-156714CDE739}"/>
                </a:ext>
              </a:extLst>
            </p:cNvPr>
            <p:cNvSpPr/>
            <p:nvPr userDrawn="1"/>
          </p:nvSpPr>
          <p:spPr>
            <a:xfrm>
              <a:off x="-200" y="2536982"/>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0" name="正方形/長方形 59">
              <a:extLst>
                <a:ext uri="{FF2B5EF4-FFF2-40B4-BE49-F238E27FC236}">
                  <a16:creationId xmlns:a16="http://schemas.microsoft.com/office/drawing/2014/main" id="{CD1AE38C-6F75-CD40-BD91-F70286FFBE73}"/>
                </a:ext>
              </a:extLst>
            </p:cNvPr>
            <p:cNvSpPr/>
            <p:nvPr userDrawn="1"/>
          </p:nvSpPr>
          <p:spPr>
            <a:xfrm>
              <a:off x="-200" y="3554236"/>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1" name="正方形/長方形 60">
              <a:extLst>
                <a:ext uri="{FF2B5EF4-FFF2-40B4-BE49-F238E27FC236}">
                  <a16:creationId xmlns:a16="http://schemas.microsoft.com/office/drawing/2014/main" id="{0924A1C1-7BD6-2B40-9A16-8D7EC6E27D6F}"/>
                </a:ext>
              </a:extLst>
            </p:cNvPr>
            <p:cNvSpPr/>
            <p:nvPr userDrawn="1"/>
          </p:nvSpPr>
          <p:spPr>
            <a:xfrm>
              <a:off x="-200" y="4571490"/>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2" name="正方形/長方形 61">
              <a:extLst>
                <a:ext uri="{FF2B5EF4-FFF2-40B4-BE49-F238E27FC236}">
                  <a16:creationId xmlns:a16="http://schemas.microsoft.com/office/drawing/2014/main" id="{846E6A6E-6C73-B342-A4AC-59B7DC6495FF}"/>
                </a:ext>
              </a:extLst>
            </p:cNvPr>
            <p:cNvSpPr/>
            <p:nvPr userDrawn="1"/>
          </p:nvSpPr>
          <p:spPr>
            <a:xfrm>
              <a:off x="-200" y="4062863"/>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3" name="正方形/長方形 62">
              <a:extLst>
                <a:ext uri="{FF2B5EF4-FFF2-40B4-BE49-F238E27FC236}">
                  <a16:creationId xmlns:a16="http://schemas.microsoft.com/office/drawing/2014/main" id="{4857CACD-0786-D243-8243-90F13EA29FDD}"/>
                </a:ext>
              </a:extLst>
            </p:cNvPr>
            <p:cNvSpPr/>
            <p:nvPr userDrawn="1"/>
          </p:nvSpPr>
          <p:spPr>
            <a:xfrm>
              <a:off x="-200" y="5080117"/>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4" name="正方形/長方形 63">
              <a:extLst>
                <a:ext uri="{FF2B5EF4-FFF2-40B4-BE49-F238E27FC236}">
                  <a16:creationId xmlns:a16="http://schemas.microsoft.com/office/drawing/2014/main" id="{2EEA6255-9C2A-A943-9B3E-E1245817BC45}"/>
                </a:ext>
              </a:extLst>
            </p:cNvPr>
            <p:cNvSpPr/>
            <p:nvPr userDrawn="1"/>
          </p:nvSpPr>
          <p:spPr>
            <a:xfrm>
              <a:off x="-200" y="6097371"/>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5" name="正方形/長方形 64">
              <a:extLst>
                <a:ext uri="{FF2B5EF4-FFF2-40B4-BE49-F238E27FC236}">
                  <a16:creationId xmlns:a16="http://schemas.microsoft.com/office/drawing/2014/main" id="{4652187F-3E46-B945-96DF-EA4C9D38BDD4}"/>
                </a:ext>
              </a:extLst>
            </p:cNvPr>
            <p:cNvSpPr/>
            <p:nvPr userDrawn="1"/>
          </p:nvSpPr>
          <p:spPr>
            <a:xfrm>
              <a:off x="-200" y="5588744"/>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6" name="正方形/長方形 65">
              <a:extLst>
                <a:ext uri="{FF2B5EF4-FFF2-40B4-BE49-F238E27FC236}">
                  <a16:creationId xmlns:a16="http://schemas.microsoft.com/office/drawing/2014/main" id="{65645C41-8E04-B94E-8832-F04F1A6520BD}"/>
                </a:ext>
              </a:extLst>
            </p:cNvPr>
            <p:cNvSpPr/>
            <p:nvPr userDrawn="1"/>
          </p:nvSpPr>
          <p:spPr>
            <a:xfrm>
              <a:off x="-200" y="6606000"/>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7" name="正方形/長方形 66">
              <a:extLst>
                <a:ext uri="{FF2B5EF4-FFF2-40B4-BE49-F238E27FC236}">
                  <a16:creationId xmlns:a16="http://schemas.microsoft.com/office/drawing/2014/main" id="{B9C019DE-706F-D24E-8ABB-A1925BD8F871}"/>
                </a:ext>
              </a:extLst>
            </p:cNvPr>
            <p:cNvSpPr/>
            <p:nvPr userDrawn="1"/>
          </p:nvSpPr>
          <p:spPr>
            <a:xfrm>
              <a:off x="-200" y="-6153"/>
              <a:ext cx="288000" cy="252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spTree>
    <p:extLst>
      <p:ext uri="{BB962C8B-B14F-4D97-AF65-F5344CB8AC3E}">
        <p14:creationId xmlns:p14="http://schemas.microsoft.com/office/powerpoint/2010/main" val="1882655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42" name="正方形/長方形 41">
            <a:extLst>
              <a:ext uri="{FF2B5EF4-FFF2-40B4-BE49-F238E27FC236}">
                <a16:creationId xmlns:a16="http://schemas.microsoft.com/office/drawing/2014/main" id="{31A7D776-3F41-2B4A-92FD-8435CCBC0EC6}"/>
              </a:ext>
            </a:extLst>
          </p:cNvPr>
          <p:cNvSpPr/>
          <p:nvPr userDrawn="1"/>
        </p:nvSpPr>
        <p:spPr>
          <a:xfrm>
            <a:off x="0" y="0"/>
            <a:ext cx="9144000" cy="6858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Arial"/>
              <a:ea typeface="メイリオ"/>
            </a:endParaRPr>
          </a:p>
        </p:txBody>
      </p:sp>
      <p:sp>
        <p:nvSpPr>
          <p:cNvPr id="43" name="角丸四角形 42">
            <a:extLst>
              <a:ext uri="{FF2B5EF4-FFF2-40B4-BE49-F238E27FC236}">
                <a16:creationId xmlns:a16="http://schemas.microsoft.com/office/drawing/2014/main" id="{B6132808-6E4D-B943-9CD3-F31D3F154EA5}"/>
              </a:ext>
            </a:extLst>
          </p:cNvPr>
          <p:cNvSpPr/>
          <p:nvPr userDrawn="1"/>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5" name="Slide Number Placeholder 5">
            <a:extLst>
              <a:ext uri="{FF2B5EF4-FFF2-40B4-BE49-F238E27FC236}">
                <a16:creationId xmlns:a16="http://schemas.microsoft.com/office/drawing/2014/main" id="{614D2026-BC30-8348-8256-CB9173A61881}"/>
              </a:ext>
            </a:extLst>
          </p:cNvPr>
          <p:cNvSpPr>
            <a:spLocks noGrp="1"/>
          </p:cNvSpPr>
          <p:nvPr>
            <p:ph type="sldNum" sz="quarter" idx="12"/>
          </p:nvPr>
        </p:nvSpPr>
        <p:spPr>
          <a:xfrm>
            <a:off x="6752922" y="6218703"/>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8_タイトルとコンテンツ">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622916" y="6313541"/>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spTree>
    <p:extLst>
      <p:ext uri="{BB962C8B-B14F-4D97-AF65-F5344CB8AC3E}">
        <p14:creationId xmlns:p14="http://schemas.microsoft.com/office/powerpoint/2010/main" val="15244663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タイトルとコンテンツ">
    <p:spTree>
      <p:nvGrpSpPr>
        <p:cNvPr id="1" name=""/>
        <p:cNvGrpSpPr/>
        <p:nvPr/>
      </p:nvGrpSpPr>
      <p:grpSpPr>
        <a:xfrm>
          <a:off x="0" y="0"/>
          <a:ext cx="0" cy="0"/>
          <a:chOff x="0" y="0"/>
          <a:chExt cx="0" cy="0"/>
        </a:xfrm>
      </p:grpSpPr>
      <p:sp>
        <p:nvSpPr>
          <p:cNvPr id="7" name="正方形/長方形 6"/>
          <p:cNvSpPr/>
          <p:nvPr userDrawn="1"/>
        </p:nvSpPr>
        <p:spPr>
          <a:xfrm>
            <a:off x="0" y="0"/>
            <a:ext cx="9144000" cy="6858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Arial"/>
              <a:ea typeface="メイリオ"/>
            </a:endParaRPr>
          </a:p>
        </p:txBody>
      </p:sp>
      <p:sp>
        <p:nvSpPr>
          <p:cNvPr id="9" name="角丸四角形 8"/>
          <p:cNvSpPr/>
          <p:nvPr userDrawn="1"/>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Slide Number Placeholder 5"/>
          <p:cNvSpPr>
            <a:spLocks noGrp="1"/>
          </p:cNvSpPr>
          <p:nvPr>
            <p:ph type="sldNum" sz="quarter" idx="12"/>
          </p:nvPr>
        </p:nvSpPr>
        <p:spPr>
          <a:xfrm>
            <a:off x="6752922" y="6218703"/>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10" name="グループ化 9">
            <a:extLst>
              <a:ext uri="{FF2B5EF4-FFF2-40B4-BE49-F238E27FC236}">
                <a16:creationId xmlns:a16="http://schemas.microsoft.com/office/drawing/2014/main" id="{9FEA87ED-3016-4F4D-8526-A8691B9260EC}"/>
              </a:ext>
            </a:extLst>
          </p:cNvPr>
          <p:cNvGrpSpPr/>
          <p:nvPr userDrawn="1"/>
        </p:nvGrpSpPr>
        <p:grpSpPr>
          <a:xfrm>
            <a:off x="2993121" y="402750"/>
            <a:ext cx="3234187" cy="612000"/>
            <a:chOff x="3202671" y="406070"/>
            <a:chExt cx="3234187" cy="612000"/>
          </a:xfrm>
        </p:grpSpPr>
        <p:sp>
          <p:nvSpPr>
            <p:cNvPr id="12" name="角丸四角形 11">
              <a:extLst>
                <a:ext uri="{FF2B5EF4-FFF2-40B4-BE49-F238E27FC236}">
                  <a16:creationId xmlns:a16="http://schemas.microsoft.com/office/drawing/2014/main" id="{91AA2A5D-2318-794B-92A1-45C7C103835D}"/>
                </a:ext>
              </a:extLst>
            </p:cNvPr>
            <p:cNvSpPr>
              <a:spLocks noChangeAspect="1"/>
            </p:cNvSpPr>
            <p:nvPr/>
          </p:nvSpPr>
          <p:spPr>
            <a:xfrm>
              <a:off x="3202671"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1" dirty="0">
                  <a:solidFill>
                    <a:schemeClr val="bg1"/>
                  </a:solidFill>
                  <a:latin typeface="+mn-ea"/>
                </a:rPr>
                <a:t>お</a:t>
              </a:r>
            </a:p>
          </p:txBody>
        </p:sp>
        <p:sp>
          <p:nvSpPr>
            <p:cNvPr id="13" name="角丸四角形 12">
              <a:extLst>
                <a:ext uri="{FF2B5EF4-FFF2-40B4-BE49-F238E27FC236}">
                  <a16:creationId xmlns:a16="http://schemas.microsoft.com/office/drawing/2014/main" id="{37385F72-E582-3946-96C4-1FCEE4707086}"/>
                </a:ext>
              </a:extLst>
            </p:cNvPr>
            <p:cNvSpPr>
              <a:spLocks noChangeAspect="1"/>
            </p:cNvSpPr>
            <p:nvPr userDrawn="1"/>
          </p:nvSpPr>
          <p:spPr>
            <a:xfrm>
              <a:off x="3858218"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1" dirty="0"/>
                <a:t>金</a:t>
              </a:r>
            </a:p>
          </p:txBody>
        </p:sp>
        <p:sp>
          <p:nvSpPr>
            <p:cNvPr id="14" name="角丸四角形 13">
              <a:extLst>
                <a:ext uri="{FF2B5EF4-FFF2-40B4-BE49-F238E27FC236}">
                  <a16:creationId xmlns:a16="http://schemas.microsoft.com/office/drawing/2014/main" id="{8749D584-31F2-0D40-B3A1-87FF70E275B1}"/>
                </a:ext>
              </a:extLst>
            </p:cNvPr>
            <p:cNvSpPr>
              <a:spLocks noChangeAspect="1"/>
            </p:cNvSpPr>
            <p:nvPr/>
          </p:nvSpPr>
          <p:spPr>
            <a:xfrm>
              <a:off x="4513765" y="406070"/>
              <a:ext cx="612000" cy="612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1" dirty="0">
                  <a:solidFill>
                    <a:schemeClr val="bg1"/>
                  </a:solidFill>
                  <a:latin typeface="+mn-ea"/>
                </a:rPr>
                <a:t>ク</a:t>
              </a:r>
            </a:p>
          </p:txBody>
        </p:sp>
        <p:sp>
          <p:nvSpPr>
            <p:cNvPr id="15" name="角丸四角形 14">
              <a:extLst>
                <a:ext uri="{FF2B5EF4-FFF2-40B4-BE49-F238E27FC236}">
                  <a16:creationId xmlns:a16="http://schemas.microsoft.com/office/drawing/2014/main" id="{7649D9A9-1C28-9944-812B-331C301B3AD6}"/>
                </a:ext>
              </a:extLst>
            </p:cNvPr>
            <p:cNvSpPr>
              <a:spLocks noChangeAspect="1"/>
            </p:cNvSpPr>
            <p:nvPr/>
          </p:nvSpPr>
          <p:spPr>
            <a:xfrm>
              <a:off x="5169312" y="406070"/>
              <a:ext cx="612000" cy="612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1" dirty="0"/>
                <a:t>イ</a:t>
              </a:r>
            </a:p>
          </p:txBody>
        </p:sp>
        <p:sp>
          <p:nvSpPr>
            <p:cNvPr id="16" name="角丸四角形 15">
              <a:extLst>
                <a:ext uri="{FF2B5EF4-FFF2-40B4-BE49-F238E27FC236}">
                  <a16:creationId xmlns:a16="http://schemas.microsoft.com/office/drawing/2014/main" id="{88D4661E-8407-6C46-9BE0-BB7F19906DDB}"/>
                </a:ext>
              </a:extLst>
            </p:cNvPr>
            <p:cNvSpPr>
              <a:spLocks noChangeAspect="1"/>
            </p:cNvSpPr>
            <p:nvPr/>
          </p:nvSpPr>
          <p:spPr>
            <a:xfrm>
              <a:off x="5824858" y="406070"/>
              <a:ext cx="612000" cy="612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1" dirty="0">
                  <a:solidFill>
                    <a:schemeClr val="bg1"/>
                  </a:solidFill>
                  <a:latin typeface="+mn-ea"/>
                </a:rPr>
                <a:t>ズ</a:t>
              </a:r>
            </a:p>
          </p:txBody>
        </p:sp>
      </p:grpSp>
    </p:spTree>
    <p:extLst>
      <p:ext uri="{BB962C8B-B14F-4D97-AF65-F5344CB8AC3E}">
        <p14:creationId xmlns:p14="http://schemas.microsoft.com/office/powerpoint/2010/main" val="8576451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4_タイトルとコンテンツ">
    <p:spTree>
      <p:nvGrpSpPr>
        <p:cNvPr id="1" name=""/>
        <p:cNvGrpSpPr/>
        <p:nvPr/>
      </p:nvGrpSpPr>
      <p:grpSpPr>
        <a:xfrm>
          <a:off x="0" y="0"/>
          <a:ext cx="0" cy="0"/>
          <a:chOff x="0" y="0"/>
          <a:chExt cx="0" cy="0"/>
        </a:xfrm>
      </p:grpSpPr>
      <p:sp>
        <p:nvSpPr>
          <p:cNvPr id="7" name="正方形/長方形 6"/>
          <p:cNvSpPr/>
          <p:nvPr userDrawn="1"/>
        </p:nvSpPr>
        <p:spPr>
          <a:xfrm>
            <a:off x="0" y="0"/>
            <a:ext cx="9144000" cy="68580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Arial"/>
              <a:ea typeface="メイリオ"/>
            </a:endParaRPr>
          </a:p>
        </p:txBody>
      </p:sp>
      <p:sp>
        <p:nvSpPr>
          <p:cNvPr id="9" name="角丸四角形 8"/>
          <p:cNvSpPr/>
          <p:nvPr userDrawn="1"/>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Slide Number Placeholder 5"/>
          <p:cNvSpPr>
            <a:spLocks noGrp="1"/>
          </p:cNvSpPr>
          <p:nvPr>
            <p:ph type="sldNum" sz="quarter" idx="12"/>
          </p:nvPr>
        </p:nvSpPr>
        <p:spPr>
          <a:xfrm>
            <a:off x="6752922" y="6218703"/>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11" name="グループ化 10">
            <a:extLst>
              <a:ext uri="{FF2B5EF4-FFF2-40B4-BE49-F238E27FC236}">
                <a16:creationId xmlns:a16="http://schemas.microsoft.com/office/drawing/2014/main" id="{1D3FEF8F-B7A6-654C-B818-F014183421A9}"/>
              </a:ext>
            </a:extLst>
          </p:cNvPr>
          <p:cNvGrpSpPr/>
          <p:nvPr userDrawn="1"/>
        </p:nvGrpSpPr>
        <p:grpSpPr>
          <a:xfrm>
            <a:off x="3756777" y="408575"/>
            <a:ext cx="1613300" cy="864000"/>
            <a:chOff x="3500354" y="355585"/>
            <a:chExt cx="1613300" cy="864000"/>
          </a:xfrm>
        </p:grpSpPr>
        <p:sp>
          <p:nvSpPr>
            <p:cNvPr id="17" name="円/楕円 16">
              <a:extLst>
                <a:ext uri="{FF2B5EF4-FFF2-40B4-BE49-F238E27FC236}">
                  <a16:creationId xmlns:a16="http://schemas.microsoft.com/office/drawing/2014/main" id="{2BE055F7-E2CB-F748-9918-CF37CDF3CFAF}"/>
                </a:ext>
              </a:extLst>
            </p:cNvPr>
            <p:cNvSpPr>
              <a:spLocks noChangeAspect="1"/>
            </p:cNvSpPr>
            <p:nvPr/>
          </p:nvSpPr>
          <p:spPr>
            <a:xfrm>
              <a:off x="3500354" y="355585"/>
              <a:ext cx="864000" cy="86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a:extLst>
                <a:ext uri="{FF2B5EF4-FFF2-40B4-BE49-F238E27FC236}">
                  <a16:creationId xmlns:a16="http://schemas.microsoft.com/office/drawing/2014/main" id="{8CCFB086-0279-D94E-AF78-61199663E0CC}"/>
                </a:ext>
              </a:extLst>
            </p:cNvPr>
            <p:cNvSpPr>
              <a:spLocks noChangeAspect="1"/>
            </p:cNvSpPr>
            <p:nvPr/>
          </p:nvSpPr>
          <p:spPr>
            <a:xfrm>
              <a:off x="4249654" y="355585"/>
              <a:ext cx="864000" cy="86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A1905141-4FF9-3341-A7C8-52002F35A148}"/>
                </a:ext>
              </a:extLst>
            </p:cNvPr>
            <p:cNvSpPr txBox="1"/>
            <p:nvPr/>
          </p:nvSpPr>
          <p:spPr>
            <a:xfrm>
              <a:off x="3619834" y="520034"/>
              <a:ext cx="1468672" cy="646331"/>
            </a:xfrm>
            <a:prstGeom prst="rect">
              <a:avLst/>
            </a:prstGeom>
            <a:noFill/>
          </p:spPr>
          <p:txBody>
            <a:bodyPr wrap="none" rtlCol="0">
              <a:spAutoFit/>
            </a:bodyPr>
            <a:lstStyle/>
            <a:p>
              <a:pPr algn="ctr"/>
              <a:r>
                <a:rPr lang="ja-JP" altLang="en-US" sz="3600" b="1" spc="600">
                  <a:solidFill>
                    <a:schemeClr val="bg1"/>
                  </a:solidFill>
                </a:rPr>
                <a:t>答</a:t>
              </a:r>
              <a:r>
                <a:rPr lang="en-US" altLang="ja-JP" sz="3600" b="1" spc="600" dirty="0">
                  <a:solidFill>
                    <a:schemeClr val="bg1"/>
                  </a:solidFill>
                </a:rPr>
                <a:t> </a:t>
              </a:r>
              <a:r>
                <a:rPr lang="ja-JP" altLang="en-US" sz="3600" b="1" spc="600">
                  <a:solidFill>
                    <a:schemeClr val="bg1"/>
                  </a:solidFill>
                </a:rPr>
                <a:t>え</a:t>
              </a:r>
              <a:endParaRPr kumimoji="1" lang="ja-JP" altLang="en-US" sz="3600" b="1" spc="600" dirty="0">
                <a:solidFill>
                  <a:schemeClr val="bg1"/>
                </a:solidFill>
              </a:endParaRPr>
            </a:p>
          </p:txBody>
        </p:sp>
      </p:grpSp>
    </p:spTree>
    <p:extLst>
      <p:ext uri="{BB962C8B-B14F-4D97-AF65-F5344CB8AC3E}">
        <p14:creationId xmlns:p14="http://schemas.microsoft.com/office/powerpoint/2010/main" val="7280010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3_タイトルとコンテンツ">
    <p:spTree>
      <p:nvGrpSpPr>
        <p:cNvPr id="1" name=""/>
        <p:cNvGrpSpPr/>
        <p:nvPr/>
      </p:nvGrpSpPr>
      <p:grpSpPr>
        <a:xfrm>
          <a:off x="0" y="0"/>
          <a:ext cx="0" cy="0"/>
          <a:chOff x="0" y="0"/>
          <a:chExt cx="0" cy="0"/>
        </a:xfrm>
      </p:grpSpPr>
      <p:sp>
        <p:nvSpPr>
          <p:cNvPr id="31" name="正方形/長方形 30">
            <a:extLst>
              <a:ext uri="{FF2B5EF4-FFF2-40B4-BE49-F238E27FC236}">
                <a16:creationId xmlns:a16="http://schemas.microsoft.com/office/drawing/2014/main" id="{F7B1B1EA-2BCE-A748-BD83-A81BE7945BA0}"/>
              </a:ext>
            </a:extLst>
          </p:cNvPr>
          <p:cNvSpPr/>
          <p:nvPr userDrawn="1"/>
        </p:nvSpPr>
        <p:spPr>
          <a:xfrm>
            <a:off x="287800" y="0"/>
            <a:ext cx="8568200" cy="6857999"/>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11"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a:solidFill>
                  <a:schemeClr val="tx1"/>
                </a:solidFill>
              </a:defRPr>
            </a:lvl1pPr>
          </a:lstStyle>
          <a:p>
            <a:fld id="{61AAA30B-0EA0-A245-8576-0F101DEF2AA9}" type="slidenum">
              <a:rPr lang="ja-JP" altLang="en-US" smtClean="0"/>
              <a:pPr/>
              <a:t>‹#›</a:t>
            </a:fld>
            <a:endParaRPr lang="ja-JP" altLang="en-US" dirty="0"/>
          </a:p>
        </p:txBody>
      </p:sp>
      <p:grpSp>
        <p:nvGrpSpPr>
          <p:cNvPr id="3" name="グループ化 2">
            <a:extLst>
              <a:ext uri="{FF2B5EF4-FFF2-40B4-BE49-F238E27FC236}">
                <a16:creationId xmlns:a16="http://schemas.microsoft.com/office/drawing/2014/main" id="{BA6BE0EA-21D8-724C-AC09-A4AF718FF44D}"/>
              </a:ext>
            </a:extLst>
          </p:cNvPr>
          <p:cNvGrpSpPr/>
          <p:nvPr userDrawn="1"/>
        </p:nvGrpSpPr>
        <p:grpSpPr>
          <a:xfrm>
            <a:off x="-200" y="-6153"/>
            <a:ext cx="288000" cy="6864153"/>
            <a:chOff x="-200" y="-6153"/>
            <a:chExt cx="288000" cy="6864153"/>
          </a:xfrm>
        </p:grpSpPr>
        <p:sp>
          <p:nvSpPr>
            <p:cNvPr id="59" name="正方形/長方形 58">
              <a:extLst>
                <a:ext uri="{FF2B5EF4-FFF2-40B4-BE49-F238E27FC236}">
                  <a16:creationId xmlns:a16="http://schemas.microsoft.com/office/drawing/2014/main" id="{91DC1038-B2A8-8C48-A22A-8E768A1B4CF1}"/>
                </a:ext>
              </a:extLst>
            </p:cNvPr>
            <p:cNvSpPr/>
            <p:nvPr userDrawn="1"/>
          </p:nvSpPr>
          <p:spPr>
            <a:xfrm>
              <a:off x="-200" y="502474"/>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0" name="正方形/長方形 59">
              <a:extLst>
                <a:ext uri="{FF2B5EF4-FFF2-40B4-BE49-F238E27FC236}">
                  <a16:creationId xmlns:a16="http://schemas.microsoft.com/office/drawing/2014/main" id="{213E4F25-999A-474B-B970-4D5B2B1D3D2C}"/>
                </a:ext>
              </a:extLst>
            </p:cNvPr>
            <p:cNvSpPr/>
            <p:nvPr userDrawn="1"/>
          </p:nvSpPr>
          <p:spPr>
            <a:xfrm>
              <a:off x="-200" y="1519728"/>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1" name="正方形/長方形 60">
              <a:extLst>
                <a:ext uri="{FF2B5EF4-FFF2-40B4-BE49-F238E27FC236}">
                  <a16:creationId xmlns:a16="http://schemas.microsoft.com/office/drawing/2014/main" id="{48DD38CB-FDAA-4845-9F61-ABCFB24C3157}"/>
                </a:ext>
              </a:extLst>
            </p:cNvPr>
            <p:cNvSpPr/>
            <p:nvPr userDrawn="1"/>
          </p:nvSpPr>
          <p:spPr>
            <a:xfrm>
              <a:off x="-200" y="1011101"/>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2" name="正方形/長方形 61">
              <a:extLst>
                <a:ext uri="{FF2B5EF4-FFF2-40B4-BE49-F238E27FC236}">
                  <a16:creationId xmlns:a16="http://schemas.microsoft.com/office/drawing/2014/main" id="{2A0DEBBE-4AC8-AF49-B9C0-D9F46280DE6B}"/>
                </a:ext>
              </a:extLst>
            </p:cNvPr>
            <p:cNvSpPr/>
            <p:nvPr userDrawn="1"/>
          </p:nvSpPr>
          <p:spPr>
            <a:xfrm>
              <a:off x="-200" y="2028355"/>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3" name="正方形/長方形 62">
              <a:extLst>
                <a:ext uri="{FF2B5EF4-FFF2-40B4-BE49-F238E27FC236}">
                  <a16:creationId xmlns:a16="http://schemas.microsoft.com/office/drawing/2014/main" id="{1156F044-96C0-A74A-8B09-EF9405BA8B9E}"/>
                </a:ext>
              </a:extLst>
            </p:cNvPr>
            <p:cNvSpPr/>
            <p:nvPr userDrawn="1"/>
          </p:nvSpPr>
          <p:spPr>
            <a:xfrm>
              <a:off x="-200" y="3045609"/>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4" name="正方形/長方形 63">
              <a:extLst>
                <a:ext uri="{FF2B5EF4-FFF2-40B4-BE49-F238E27FC236}">
                  <a16:creationId xmlns:a16="http://schemas.microsoft.com/office/drawing/2014/main" id="{CA8BEE41-9DCA-0440-8E21-6963BD371541}"/>
                </a:ext>
              </a:extLst>
            </p:cNvPr>
            <p:cNvSpPr/>
            <p:nvPr userDrawn="1"/>
          </p:nvSpPr>
          <p:spPr>
            <a:xfrm>
              <a:off x="-200" y="2536982"/>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5" name="正方形/長方形 64">
              <a:extLst>
                <a:ext uri="{FF2B5EF4-FFF2-40B4-BE49-F238E27FC236}">
                  <a16:creationId xmlns:a16="http://schemas.microsoft.com/office/drawing/2014/main" id="{0F6C5BA8-0C10-434C-BB7D-3D623A83CC7A}"/>
                </a:ext>
              </a:extLst>
            </p:cNvPr>
            <p:cNvSpPr/>
            <p:nvPr userDrawn="1"/>
          </p:nvSpPr>
          <p:spPr>
            <a:xfrm>
              <a:off x="-200" y="3554236"/>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6" name="正方形/長方形 65">
              <a:extLst>
                <a:ext uri="{FF2B5EF4-FFF2-40B4-BE49-F238E27FC236}">
                  <a16:creationId xmlns:a16="http://schemas.microsoft.com/office/drawing/2014/main" id="{D061FE70-722F-F844-BB98-7E53B6D92120}"/>
                </a:ext>
              </a:extLst>
            </p:cNvPr>
            <p:cNvSpPr/>
            <p:nvPr userDrawn="1"/>
          </p:nvSpPr>
          <p:spPr>
            <a:xfrm>
              <a:off x="-200" y="4571490"/>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7" name="正方形/長方形 66">
              <a:extLst>
                <a:ext uri="{FF2B5EF4-FFF2-40B4-BE49-F238E27FC236}">
                  <a16:creationId xmlns:a16="http://schemas.microsoft.com/office/drawing/2014/main" id="{FC697036-2D20-3B48-9BA2-F1F5DB04A9A3}"/>
                </a:ext>
              </a:extLst>
            </p:cNvPr>
            <p:cNvSpPr/>
            <p:nvPr userDrawn="1"/>
          </p:nvSpPr>
          <p:spPr>
            <a:xfrm>
              <a:off x="-200" y="4062863"/>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8" name="正方形/長方形 67">
              <a:extLst>
                <a:ext uri="{FF2B5EF4-FFF2-40B4-BE49-F238E27FC236}">
                  <a16:creationId xmlns:a16="http://schemas.microsoft.com/office/drawing/2014/main" id="{1BFF5DE4-465F-D24B-8804-5A4669DB3826}"/>
                </a:ext>
              </a:extLst>
            </p:cNvPr>
            <p:cNvSpPr/>
            <p:nvPr userDrawn="1"/>
          </p:nvSpPr>
          <p:spPr>
            <a:xfrm>
              <a:off x="-200" y="5080117"/>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9" name="正方形/長方形 68">
              <a:extLst>
                <a:ext uri="{FF2B5EF4-FFF2-40B4-BE49-F238E27FC236}">
                  <a16:creationId xmlns:a16="http://schemas.microsoft.com/office/drawing/2014/main" id="{432C0C2F-3D51-3148-BA20-6B5D67560096}"/>
                </a:ext>
              </a:extLst>
            </p:cNvPr>
            <p:cNvSpPr/>
            <p:nvPr userDrawn="1"/>
          </p:nvSpPr>
          <p:spPr>
            <a:xfrm>
              <a:off x="-200" y="6097371"/>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0" name="正方形/長方形 69">
              <a:extLst>
                <a:ext uri="{FF2B5EF4-FFF2-40B4-BE49-F238E27FC236}">
                  <a16:creationId xmlns:a16="http://schemas.microsoft.com/office/drawing/2014/main" id="{FA7AB883-C5DD-BC4E-AB48-AAAD1A28EFF4}"/>
                </a:ext>
              </a:extLst>
            </p:cNvPr>
            <p:cNvSpPr/>
            <p:nvPr userDrawn="1"/>
          </p:nvSpPr>
          <p:spPr>
            <a:xfrm>
              <a:off x="-200" y="5588744"/>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1" name="正方形/長方形 70">
              <a:extLst>
                <a:ext uri="{FF2B5EF4-FFF2-40B4-BE49-F238E27FC236}">
                  <a16:creationId xmlns:a16="http://schemas.microsoft.com/office/drawing/2014/main" id="{9662AF81-34DC-9649-BE39-D557F90B54BD}"/>
                </a:ext>
              </a:extLst>
            </p:cNvPr>
            <p:cNvSpPr/>
            <p:nvPr userDrawn="1"/>
          </p:nvSpPr>
          <p:spPr>
            <a:xfrm>
              <a:off x="-200" y="6606000"/>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2" name="正方形/長方形 71">
              <a:extLst>
                <a:ext uri="{FF2B5EF4-FFF2-40B4-BE49-F238E27FC236}">
                  <a16:creationId xmlns:a16="http://schemas.microsoft.com/office/drawing/2014/main" id="{2851E928-0B5A-0E49-A2CA-0776764ADECF}"/>
                </a:ext>
              </a:extLst>
            </p:cNvPr>
            <p:cNvSpPr/>
            <p:nvPr userDrawn="1"/>
          </p:nvSpPr>
          <p:spPr>
            <a:xfrm>
              <a:off x="-200" y="-6153"/>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grpSp>
        <p:nvGrpSpPr>
          <p:cNvPr id="36" name="グループ化 35">
            <a:extLst>
              <a:ext uri="{FF2B5EF4-FFF2-40B4-BE49-F238E27FC236}">
                <a16:creationId xmlns:a16="http://schemas.microsoft.com/office/drawing/2014/main" id="{2701E0BE-DEBC-AF45-A571-3160974586A8}"/>
              </a:ext>
            </a:extLst>
          </p:cNvPr>
          <p:cNvGrpSpPr/>
          <p:nvPr userDrawn="1"/>
        </p:nvGrpSpPr>
        <p:grpSpPr>
          <a:xfrm>
            <a:off x="8856000" y="-6153"/>
            <a:ext cx="288000" cy="6864153"/>
            <a:chOff x="-200" y="-6153"/>
            <a:chExt cx="288000" cy="6864153"/>
          </a:xfrm>
        </p:grpSpPr>
        <p:sp>
          <p:nvSpPr>
            <p:cNvPr id="37" name="正方形/長方形 36">
              <a:extLst>
                <a:ext uri="{FF2B5EF4-FFF2-40B4-BE49-F238E27FC236}">
                  <a16:creationId xmlns:a16="http://schemas.microsoft.com/office/drawing/2014/main" id="{4F1A15B4-EB02-ED44-AC30-4904736E200D}"/>
                </a:ext>
              </a:extLst>
            </p:cNvPr>
            <p:cNvSpPr/>
            <p:nvPr userDrawn="1"/>
          </p:nvSpPr>
          <p:spPr>
            <a:xfrm>
              <a:off x="-200" y="502474"/>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38" name="正方形/長方形 37">
              <a:extLst>
                <a:ext uri="{FF2B5EF4-FFF2-40B4-BE49-F238E27FC236}">
                  <a16:creationId xmlns:a16="http://schemas.microsoft.com/office/drawing/2014/main" id="{504B3871-9353-194F-B2B0-F3A7CD07575E}"/>
                </a:ext>
              </a:extLst>
            </p:cNvPr>
            <p:cNvSpPr/>
            <p:nvPr userDrawn="1"/>
          </p:nvSpPr>
          <p:spPr>
            <a:xfrm>
              <a:off x="-200" y="1519728"/>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39" name="正方形/長方形 38">
              <a:extLst>
                <a:ext uri="{FF2B5EF4-FFF2-40B4-BE49-F238E27FC236}">
                  <a16:creationId xmlns:a16="http://schemas.microsoft.com/office/drawing/2014/main" id="{7DC75A00-BC9A-384F-BC70-7AD4D38BAEA5}"/>
                </a:ext>
              </a:extLst>
            </p:cNvPr>
            <p:cNvSpPr/>
            <p:nvPr userDrawn="1"/>
          </p:nvSpPr>
          <p:spPr>
            <a:xfrm>
              <a:off x="-200" y="1011101"/>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0" name="正方形/長方形 39">
              <a:extLst>
                <a:ext uri="{FF2B5EF4-FFF2-40B4-BE49-F238E27FC236}">
                  <a16:creationId xmlns:a16="http://schemas.microsoft.com/office/drawing/2014/main" id="{BEC35035-0FF8-FA4A-ABF6-49CCC238EE6F}"/>
                </a:ext>
              </a:extLst>
            </p:cNvPr>
            <p:cNvSpPr/>
            <p:nvPr userDrawn="1"/>
          </p:nvSpPr>
          <p:spPr>
            <a:xfrm>
              <a:off x="-200" y="2028355"/>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1" name="正方形/長方形 40">
              <a:extLst>
                <a:ext uri="{FF2B5EF4-FFF2-40B4-BE49-F238E27FC236}">
                  <a16:creationId xmlns:a16="http://schemas.microsoft.com/office/drawing/2014/main" id="{F5EE68C0-881B-A34B-A42D-870D9702B6F1}"/>
                </a:ext>
              </a:extLst>
            </p:cNvPr>
            <p:cNvSpPr/>
            <p:nvPr userDrawn="1"/>
          </p:nvSpPr>
          <p:spPr>
            <a:xfrm>
              <a:off x="-200" y="3045609"/>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2" name="正方形/長方形 41">
              <a:extLst>
                <a:ext uri="{FF2B5EF4-FFF2-40B4-BE49-F238E27FC236}">
                  <a16:creationId xmlns:a16="http://schemas.microsoft.com/office/drawing/2014/main" id="{D3C0493F-E1ED-6E4D-AEBD-5CAC1202C677}"/>
                </a:ext>
              </a:extLst>
            </p:cNvPr>
            <p:cNvSpPr/>
            <p:nvPr userDrawn="1"/>
          </p:nvSpPr>
          <p:spPr>
            <a:xfrm>
              <a:off x="-200" y="2536982"/>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3" name="正方形/長方形 42">
              <a:extLst>
                <a:ext uri="{FF2B5EF4-FFF2-40B4-BE49-F238E27FC236}">
                  <a16:creationId xmlns:a16="http://schemas.microsoft.com/office/drawing/2014/main" id="{B7097DF7-A796-E84D-B23A-8718B5F32545}"/>
                </a:ext>
              </a:extLst>
            </p:cNvPr>
            <p:cNvSpPr/>
            <p:nvPr userDrawn="1"/>
          </p:nvSpPr>
          <p:spPr>
            <a:xfrm>
              <a:off x="-200" y="3554236"/>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4" name="正方形/長方形 43">
              <a:extLst>
                <a:ext uri="{FF2B5EF4-FFF2-40B4-BE49-F238E27FC236}">
                  <a16:creationId xmlns:a16="http://schemas.microsoft.com/office/drawing/2014/main" id="{721B2487-F3AC-8446-B35D-EC5397BA587F}"/>
                </a:ext>
              </a:extLst>
            </p:cNvPr>
            <p:cNvSpPr/>
            <p:nvPr userDrawn="1"/>
          </p:nvSpPr>
          <p:spPr>
            <a:xfrm>
              <a:off x="-200" y="4571490"/>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5" name="正方形/長方形 44">
              <a:extLst>
                <a:ext uri="{FF2B5EF4-FFF2-40B4-BE49-F238E27FC236}">
                  <a16:creationId xmlns:a16="http://schemas.microsoft.com/office/drawing/2014/main" id="{04C3C18B-F9CA-6443-92AE-6D05D314F62F}"/>
                </a:ext>
              </a:extLst>
            </p:cNvPr>
            <p:cNvSpPr/>
            <p:nvPr userDrawn="1"/>
          </p:nvSpPr>
          <p:spPr>
            <a:xfrm>
              <a:off x="-200" y="4062863"/>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6" name="正方形/長方形 45">
              <a:extLst>
                <a:ext uri="{FF2B5EF4-FFF2-40B4-BE49-F238E27FC236}">
                  <a16:creationId xmlns:a16="http://schemas.microsoft.com/office/drawing/2014/main" id="{AF519D56-E8D1-FA40-B188-B1DFFD9D2114}"/>
                </a:ext>
              </a:extLst>
            </p:cNvPr>
            <p:cNvSpPr/>
            <p:nvPr userDrawn="1"/>
          </p:nvSpPr>
          <p:spPr>
            <a:xfrm>
              <a:off x="-200" y="5080117"/>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7" name="正方形/長方形 46">
              <a:extLst>
                <a:ext uri="{FF2B5EF4-FFF2-40B4-BE49-F238E27FC236}">
                  <a16:creationId xmlns:a16="http://schemas.microsoft.com/office/drawing/2014/main" id="{59D8DC8B-8852-A74E-B6B6-B61F35D34F3A}"/>
                </a:ext>
              </a:extLst>
            </p:cNvPr>
            <p:cNvSpPr/>
            <p:nvPr userDrawn="1"/>
          </p:nvSpPr>
          <p:spPr>
            <a:xfrm>
              <a:off x="-200" y="6097371"/>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8" name="正方形/長方形 47">
              <a:extLst>
                <a:ext uri="{FF2B5EF4-FFF2-40B4-BE49-F238E27FC236}">
                  <a16:creationId xmlns:a16="http://schemas.microsoft.com/office/drawing/2014/main" id="{FADC5927-DCEB-E241-8E40-3B42EC8367B1}"/>
                </a:ext>
              </a:extLst>
            </p:cNvPr>
            <p:cNvSpPr/>
            <p:nvPr userDrawn="1"/>
          </p:nvSpPr>
          <p:spPr>
            <a:xfrm>
              <a:off x="-200" y="5588744"/>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9" name="正方形/長方形 48">
              <a:extLst>
                <a:ext uri="{FF2B5EF4-FFF2-40B4-BE49-F238E27FC236}">
                  <a16:creationId xmlns:a16="http://schemas.microsoft.com/office/drawing/2014/main" id="{31BA6E20-4889-2546-B5B1-AD8523C90F80}"/>
                </a:ext>
              </a:extLst>
            </p:cNvPr>
            <p:cNvSpPr/>
            <p:nvPr userDrawn="1"/>
          </p:nvSpPr>
          <p:spPr>
            <a:xfrm>
              <a:off x="-200" y="6606000"/>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0" name="正方形/長方形 49">
              <a:extLst>
                <a:ext uri="{FF2B5EF4-FFF2-40B4-BE49-F238E27FC236}">
                  <a16:creationId xmlns:a16="http://schemas.microsoft.com/office/drawing/2014/main" id="{6AE60676-7B8F-3246-98D4-1644F133B2FE}"/>
                </a:ext>
              </a:extLst>
            </p:cNvPr>
            <p:cNvSpPr/>
            <p:nvPr userDrawn="1"/>
          </p:nvSpPr>
          <p:spPr>
            <a:xfrm>
              <a:off x="-200" y="-6153"/>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sp>
        <p:nvSpPr>
          <p:cNvPr id="51" name="Title 1">
            <a:extLst>
              <a:ext uri="{FF2B5EF4-FFF2-40B4-BE49-F238E27FC236}">
                <a16:creationId xmlns:a16="http://schemas.microsoft.com/office/drawing/2014/main" id="{16438AC1-F3B5-9342-AC10-369C3F647B28}"/>
              </a:ext>
            </a:extLst>
          </p:cNvPr>
          <p:cNvSpPr>
            <a:spLocks noGrp="1"/>
          </p:cNvSpPr>
          <p:nvPr>
            <p:ph type="title"/>
          </p:nvPr>
        </p:nvSpPr>
        <p:spPr>
          <a:xfrm>
            <a:off x="924232" y="2504520"/>
            <a:ext cx="7295536" cy="2767778"/>
          </a:xfrm>
          <a:effectLst/>
        </p:spPr>
        <p:txBody>
          <a:bodyPr anchor="t">
            <a:noAutofit/>
          </a:bodyPr>
          <a:lstStyle>
            <a:lvl1pPr algn="ctr">
              <a:lnSpc>
                <a:spcPct val="110000"/>
              </a:lnSpc>
              <a:defRPr sz="8000" b="1">
                <a:solidFill>
                  <a:schemeClr val="bg1"/>
                </a:solidFill>
              </a:defRPr>
            </a:lvl1pPr>
          </a:lstStyle>
          <a:p>
            <a:r>
              <a:rPr lang="ja-JP" altLang="en-US"/>
              <a:t>マスター タイトルの書式設定</a:t>
            </a:r>
            <a:endParaRPr lang="en-US" dirty="0"/>
          </a:p>
        </p:txBody>
      </p:sp>
      <p:grpSp>
        <p:nvGrpSpPr>
          <p:cNvPr id="53" name="グループ化 52">
            <a:extLst>
              <a:ext uri="{FF2B5EF4-FFF2-40B4-BE49-F238E27FC236}">
                <a16:creationId xmlns:a16="http://schemas.microsoft.com/office/drawing/2014/main" id="{5484EAE9-2B31-F04D-91EA-3CFA8D125D51}"/>
              </a:ext>
            </a:extLst>
          </p:cNvPr>
          <p:cNvGrpSpPr/>
          <p:nvPr userDrawn="1"/>
        </p:nvGrpSpPr>
        <p:grpSpPr>
          <a:xfrm>
            <a:off x="2912400" y="1205926"/>
            <a:ext cx="3319201" cy="900001"/>
            <a:chOff x="2912299" y="149201"/>
            <a:chExt cx="3319201" cy="900001"/>
          </a:xfrm>
        </p:grpSpPr>
        <p:sp>
          <p:nvSpPr>
            <p:cNvPr id="54" name="正方形/長方形 53">
              <a:extLst>
                <a:ext uri="{FF2B5EF4-FFF2-40B4-BE49-F238E27FC236}">
                  <a16:creationId xmlns:a16="http://schemas.microsoft.com/office/drawing/2014/main" id="{32A37150-B09C-9D4C-AC33-568FCA4547E7}"/>
                </a:ext>
              </a:extLst>
            </p:cNvPr>
            <p:cNvSpPr/>
            <p:nvPr/>
          </p:nvSpPr>
          <p:spPr>
            <a:xfrm>
              <a:off x="2912301" y="149201"/>
              <a:ext cx="3319000" cy="9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4400" b="1">
                  <a:solidFill>
                    <a:schemeClr val="tx2"/>
                  </a:solidFill>
                </a:rPr>
                <a:t>４時間目</a:t>
              </a:r>
            </a:p>
          </p:txBody>
        </p:sp>
        <p:sp>
          <p:nvSpPr>
            <p:cNvPr id="55" name="三角形 54">
              <a:extLst>
                <a:ext uri="{FF2B5EF4-FFF2-40B4-BE49-F238E27FC236}">
                  <a16:creationId xmlns:a16="http://schemas.microsoft.com/office/drawing/2014/main" id="{503068B2-D74B-3E41-BDF1-0D56D6C16DBE}"/>
                </a:ext>
              </a:extLst>
            </p:cNvPr>
            <p:cNvSpPr/>
            <p:nvPr/>
          </p:nvSpPr>
          <p:spPr>
            <a:xfrm rot="5400000">
              <a:off x="2585795" y="475706"/>
              <a:ext cx="900000" cy="246991"/>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三角形 55">
              <a:extLst>
                <a:ext uri="{FF2B5EF4-FFF2-40B4-BE49-F238E27FC236}">
                  <a16:creationId xmlns:a16="http://schemas.microsoft.com/office/drawing/2014/main" id="{B5BE5A06-93CE-4D48-9FA4-E6CF75B9F49A}"/>
                </a:ext>
              </a:extLst>
            </p:cNvPr>
            <p:cNvSpPr/>
            <p:nvPr/>
          </p:nvSpPr>
          <p:spPr>
            <a:xfrm rot="16200000">
              <a:off x="5658005" y="475706"/>
              <a:ext cx="900000" cy="246991"/>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1176223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4_タイトルとコンテンツ">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622916" y="6313541"/>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38" name="グループ化 37">
            <a:extLst>
              <a:ext uri="{FF2B5EF4-FFF2-40B4-BE49-F238E27FC236}">
                <a16:creationId xmlns:a16="http://schemas.microsoft.com/office/drawing/2014/main" id="{0D5ADBC8-A048-214F-B4EE-273D50D33554}"/>
              </a:ext>
            </a:extLst>
          </p:cNvPr>
          <p:cNvGrpSpPr/>
          <p:nvPr userDrawn="1"/>
        </p:nvGrpSpPr>
        <p:grpSpPr>
          <a:xfrm>
            <a:off x="-200" y="-6153"/>
            <a:ext cx="288000" cy="6864153"/>
            <a:chOff x="-200" y="-6153"/>
            <a:chExt cx="288000" cy="6864153"/>
          </a:xfrm>
        </p:grpSpPr>
        <p:sp>
          <p:nvSpPr>
            <p:cNvPr id="39" name="正方形/長方形 38">
              <a:extLst>
                <a:ext uri="{FF2B5EF4-FFF2-40B4-BE49-F238E27FC236}">
                  <a16:creationId xmlns:a16="http://schemas.microsoft.com/office/drawing/2014/main" id="{CE799F74-602B-2445-99CC-EC09B93EA43E}"/>
                </a:ext>
              </a:extLst>
            </p:cNvPr>
            <p:cNvSpPr/>
            <p:nvPr userDrawn="1"/>
          </p:nvSpPr>
          <p:spPr>
            <a:xfrm>
              <a:off x="-200" y="502474"/>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0" name="正方形/長方形 39">
              <a:extLst>
                <a:ext uri="{FF2B5EF4-FFF2-40B4-BE49-F238E27FC236}">
                  <a16:creationId xmlns:a16="http://schemas.microsoft.com/office/drawing/2014/main" id="{2155B09E-E140-7A40-97AC-E6042405433D}"/>
                </a:ext>
              </a:extLst>
            </p:cNvPr>
            <p:cNvSpPr/>
            <p:nvPr userDrawn="1"/>
          </p:nvSpPr>
          <p:spPr>
            <a:xfrm>
              <a:off x="-200" y="1519728"/>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1" name="正方形/長方形 40">
              <a:extLst>
                <a:ext uri="{FF2B5EF4-FFF2-40B4-BE49-F238E27FC236}">
                  <a16:creationId xmlns:a16="http://schemas.microsoft.com/office/drawing/2014/main" id="{4FE289E3-B65F-A34A-89A6-16DBFFDBB344}"/>
                </a:ext>
              </a:extLst>
            </p:cNvPr>
            <p:cNvSpPr/>
            <p:nvPr userDrawn="1"/>
          </p:nvSpPr>
          <p:spPr>
            <a:xfrm>
              <a:off x="-200" y="1011101"/>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2" name="正方形/長方形 41">
              <a:extLst>
                <a:ext uri="{FF2B5EF4-FFF2-40B4-BE49-F238E27FC236}">
                  <a16:creationId xmlns:a16="http://schemas.microsoft.com/office/drawing/2014/main" id="{024B214B-A999-CB48-9A17-9C127DF37CF9}"/>
                </a:ext>
              </a:extLst>
            </p:cNvPr>
            <p:cNvSpPr/>
            <p:nvPr userDrawn="1"/>
          </p:nvSpPr>
          <p:spPr>
            <a:xfrm>
              <a:off x="-200" y="2028355"/>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3" name="正方形/長方形 42">
              <a:extLst>
                <a:ext uri="{FF2B5EF4-FFF2-40B4-BE49-F238E27FC236}">
                  <a16:creationId xmlns:a16="http://schemas.microsoft.com/office/drawing/2014/main" id="{14DD42C5-04DF-8E43-8ACF-38C1B12EBDBD}"/>
                </a:ext>
              </a:extLst>
            </p:cNvPr>
            <p:cNvSpPr/>
            <p:nvPr userDrawn="1"/>
          </p:nvSpPr>
          <p:spPr>
            <a:xfrm>
              <a:off x="-200" y="3045609"/>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4" name="正方形/長方形 43">
              <a:extLst>
                <a:ext uri="{FF2B5EF4-FFF2-40B4-BE49-F238E27FC236}">
                  <a16:creationId xmlns:a16="http://schemas.microsoft.com/office/drawing/2014/main" id="{6BAE04F1-4005-5E4F-AE99-D95BD6CCE1FC}"/>
                </a:ext>
              </a:extLst>
            </p:cNvPr>
            <p:cNvSpPr/>
            <p:nvPr userDrawn="1"/>
          </p:nvSpPr>
          <p:spPr>
            <a:xfrm>
              <a:off x="-200" y="2536982"/>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5" name="正方形/長方形 44">
              <a:extLst>
                <a:ext uri="{FF2B5EF4-FFF2-40B4-BE49-F238E27FC236}">
                  <a16:creationId xmlns:a16="http://schemas.microsoft.com/office/drawing/2014/main" id="{B7638667-E587-8246-91CC-4941DC5EAC55}"/>
                </a:ext>
              </a:extLst>
            </p:cNvPr>
            <p:cNvSpPr/>
            <p:nvPr userDrawn="1"/>
          </p:nvSpPr>
          <p:spPr>
            <a:xfrm>
              <a:off x="-200" y="3554236"/>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6" name="正方形/長方形 45">
              <a:extLst>
                <a:ext uri="{FF2B5EF4-FFF2-40B4-BE49-F238E27FC236}">
                  <a16:creationId xmlns:a16="http://schemas.microsoft.com/office/drawing/2014/main" id="{0C58B982-F700-844C-AF90-EEC97799B8CD}"/>
                </a:ext>
              </a:extLst>
            </p:cNvPr>
            <p:cNvSpPr/>
            <p:nvPr userDrawn="1"/>
          </p:nvSpPr>
          <p:spPr>
            <a:xfrm>
              <a:off x="-200" y="4571490"/>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7" name="正方形/長方形 46">
              <a:extLst>
                <a:ext uri="{FF2B5EF4-FFF2-40B4-BE49-F238E27FC236}">
                  <a16:creationId xmlns:a16="http://schemas.microsoft.com/office/drawing/2014/main" id="{01C17B50-FA93-A44B-8CBF-7E94C9146234}"/>
                </a:ext>
              </a:extLst>
            </p:cNvPr>
            <p:cNvSpPr/>
            <p:nvPr userDrawn="1"/>
          </p:nvSpPr>
          <p:spPr>
            <a:xfrm>
              <a:off x="-200" y="4062863"/>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8" name="正方形/長方形 47">
              <a:extLst>
                <a:ext uri="{FF2B5EF4-FFF2-40B4-BE49-F238E27FC236}">
                  <a16:creationId xmlns:a16="http://schemas.microsoft.com/office/drawing/2014/main" id="{DFD498FB-F575-CA4C-8C9B-533C1D822209}"/>
                </a:ext>
              </a:extLst>
            </p:cNvPr>
            <p:cNvSpPr/>
            <p:nvPr userDrawn="1"/>
          </p:nvSpPr>
          <p:spPr>
            <a:xfrm>
              <a:off x="-200" y="5080117"/>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9" name="正方形/長方形 48">
              <a:extLst>
                <a:ext uri="{FF2B5EF4-FFF2-40B4-BE49-F238E27FC236}">
                  <a16:creationId xmlns:a16="http://schemas.microsoft.com/office/drawing/2014/main" id="{7B7E2E5D-C4FF-174D-A590-C58003D7A854}"/>
                </a:ext>
              </a:extLst>
            </p:cNvPr>
            <p:cNvSpPr/>
            <p:nvPr userDrawn="1"/>
          </p:nvSpPr>
          <p:spPr>
            <a:xfrm>
              <a:off x="-200" y="6097371"/>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0" name="正方形/長方形 49">
              <a:extLst>
                <a:ext uri="{FF2B5EF4-FFF2-40B4-BE49-F238E27FC236}">
                  <a16:creationId xmlns:a16="http://schemas.microsoft.com/office/drawing/2014/main" id="{F7143701-4B43-A04B-82CF-C3EE18EE76D9}"/>
                </a:ext>
              </a:extLst>
            </p:cNvPr>
            <p:cNvSpPr/>
            <p:nvPr userDrawn="1"/>
          </p:nvSpPr>
          <p:spPr>
            <a:xfrm>
              <a:off x="-200" y="5588744"/>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1" name="正方形/長方形 50">
              <a:extLst>
                <a:ext uri="{FF2B5EF4-FFF2-40B4-BE49-F238E27FC236}">
                  <a16:creationId xmlns:a16="http://schemas.microsoft.com/office/drawing/2014/main" id="{92650BF1-55A3-2041-A76B-8346796C081F}"/>
                </a:ext>
              </a:extLst>
            </p:cNvPr>
            <p:cNvSpPr/>
            <p:nvPr userDrawn="1"/>
          </p:nvSpPr>
          <p:spPr>
            <a:xfrm>
              <a:off x="-200" y="6606000"/>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2" name="正方形/長方形 51">
              <a:extLst>
                <a:ext uri="{FF2B5EF4-FFF2-40B4-BE49-F238E27FC236}">
                  <a16:creationId xmlns:a16="http://schemas.microsoft.com/office/drawing/2014/main" id="{F9A88863-31E9-3B47-B374-FF20E7C53657}"/>
                </a:ext>
              </a:extLst>
            </p:cNvPr>
            <p:cNvSpPr/>
            <p:nvPr userDrawn="1"/>
          </p:nvSpPr>
          <p:spPr>
            <a:xfrm>
              <a:off x="-200" y="-6153"/>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grpSp>
        <p:nvGrpSpPr>
          <p:cNvPr id="53" name="グループ化 52">
            <a:extLst>
              <a:ext uri="{FF2B5EF4-FFF2-40B4-BE49-F238E27FC236}">
                <a16:creationId xmlns:a16="http://schemas.microsoft.com/office/drawing/2014/main" id="{0C9632C6-0E0E-A04A-BA13-3CF708EC2585}"/>
              </a:ext>
            </a:extLst>
          </p:cNvPr>
          <p:cNvGrpSpPr/>
          <p:nvPr userDrawn="1"/>
        </p:nvGrpSpPr>
        <p:grpSpPr>
          <a:xfrm>
            <a:off x="8856000" y="-6153"/>
            <a:ext cx="288000" cy="6864153"/>
            <a:chOff x="-200" y="-6153"/>
            <a:chExt cx="288000" cy="6864153"/>
          </a:xfrm>
        </p:grpSpPr>
        <p:sp>
          <p:nvSpPr>
            <p:cNvPr id="54" name="正方形/長方形 53">
              <a:extLst>
                <a:ext uri="{FF2B5EF4-FFF2-40B4-BE49-F238E27FC236}">
                  <a16:creationId xmlns:a16="http://schemas.microsoft.com/office/drawing/2014/main" id="{0FF05C9F-0461-064E-B3C2-28918F1B05EB}"/>
                </a:ext>
              </a:extLst>
            </p:cNvPr>
            <p:cNvSpPr/>
            <p:nvPr userDrawn="1"/>
          </p:nvSpPr>
          <p:spPr>
            <a:xfrm>
              <a:off x="-200" y="502474"/>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5" name="正方形/長方形 54">
              <a:extLst>
                <a:ext uri="{FF2B5EF4-FFF2-40B4-BE49-F238E27FC236}">
                  <a16:creationId xmlns:a16="http://schemas.microsoft.com/office/drawing/2014/main" id="{7C64D8C5-71B6-2B40-9621-2CB8FAF6F501}"/>
                </a:ext>
              </a:extLst>
            </p:cNvPr>
            <p:cNvSpPr/>
            <p:nvPr userDrawn="1"/>
          </p:nvSpPr>
          <p:spPr>
            <a:xfrm>
              <a:off x="-200" y="1519728"/>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6" name="正方形/長方形 55">
              <a:extLst>
                <a:ext uri="{FF2B5EF4-FFF2-40B4-BE49-F238E27FC236}">
                  <a16:creationId xmlns:a16="http://schemas.microsoft.com/office/drawing/2014/main" id="{A5B57666-4B82-8A45-80DF-9FE5926E2ED3}"/>
                </a:ext>
              </a:extLst>
            </p:cNvPr>
            <p:cNvSpPr/>
            <p:nvPr userDrawn="1"/>
          </p:nvSpPr>
          <p:spPr>
            <a:xfrm>
              <a:off x="-200" y="1011101"/>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7" name="正方形/長方形 56">
              <a:extLst>
                <a:ext uri="{FF2B5EF4-FFF2-40B4-BE49-F238E27FC236}">
                  <a16:creationId xmlns:a16="http://schemas.microsoft.com/office/drawing/2014/main" id="{562D017C-C05D-BC48-B75C-F94E5BFAB01D}"/>
                </a:ext>
              </a:extLst>
            </p:cNvPr>
            <p:cNvSpPr/>
            <p:nvPr userDrawn="1"/>
          </p:nvSpPr>
          <p:spPr>
            <a:xfrm>
              <a:off x="-200" y="2028355"/>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8" name="正方形/長方形 57">
              <a:extLst>
                <a:ext uri="{FF2B5EF4-FFF2-40B4-BE49-F238E27FC236}">
                  <a16:creationId xmlns:a16="http://schemas.microsoft.com/office/drawing/2014/main" id="{CC710015-8EAC-2A45-B38C-9823EAA17D55}"/>
                </a:ext>
              </a:extLst>
            </p:cNvPr>
            <p:cNvSpPr/>
            <p:nvPr userDrawn="1"/>
          </p:nvSpPr>
          <p:spPr>
            <a:xfrm>
              <a:off x="-200" y="3045609"/>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9" name="正方形/長方形 58">
              <a:extLst>
                <a:ext uri="{FF2B5EF4-FFF2-40B4-BE49-F238E27FC236}">
                  <a16:creationId xmlns:a16="http://schemas.microsoft.com/office/drawing/2014/main" id="{72AF7915-9405-694E-9640-CFEA9567BC90}"/>
                </a:ext>
              </a:extLst>
            </p:cNvPr>
            <p:cNvSpPr/>
            <p:nvPr userDrawn="1"/>
          </p:nvSpPr>
          <p:spPr>
            <a:xfrm>
              <a:off x="-200" y="2536982"/>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0" name="正方形/長方形 59">
              <a:extLst>
                <a:ext uri="{FF2B5EF4-FFF2-40B4-BE49-F238E27FC236}">
                  <a16:creationId xmlns:a16="http://schemas.microsoft.com/office/drawing/2014/main" id="{82A1E0C8-CB36-9F42-9EE6-83139E5964A8}"/>
                </a:ext>
              </a:extLst>
            </p:cNvPr>
            <p:cNvSpPr/>
            <p:nvPr userDrawn="1"/>
          </p:nvSpPr>
          <p:spPr>
            <a:xfrm>
              <a:off x="-200" y="3554236"/>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1" name="正方形/長方形 60">
              <a:extLst>
                <a:ext uri="{FF2B5EF4-FFF2-40B4-BE49-F238E27FC236}">
                  <a16:creationId xmlns:a16="http://schemas.microsoft.com/office/drawing/2014/main" id="{3B6B24D7-3E54-B146-A2DF-11CB6A4EEC3D}"/>
                </a:ext>
              </a:extLst>
            </p:cNvPr>
            <p:cNvSpPr/>
            <p:nvPr userDrawn="1"/>
          </p:nvSpPr>
          <p:spPr>
            <a:xfrm>
              <a:off x="-200" y="4571490"/>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2" name="正方形/長方形 61">
              <a:extLst>
                <a:ext uri="{FF2B5EF4-FFF2-40B4-BE49-F238E27FC236}">
                  <a16:creationId xmlns:a16="http://schemas.microsoft.com/office/drawing/2014/main" id="{648300C1-329F-B749-9547-5D71E898719D}"/>
                </a:ext>
              </a:extLst>
            </p:cNvPr>
            <p:cNvSpPr/>
            <p:nvPr userDrawn="1"/>
          </p:nvSpPr>
          <p:spPr>
            <a:xfrm>
              <a:off x="-200" y="4062863"/>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3" name="正方形/長方形 62">
              <a:extLst>
                <a:ext uri="{FF2B5EF4-FFF2-40B4-BE49-F238E27FC236}">
                  <a16:creationId xmlns:a16="http://schemas.microsoft.com/office/drawing/2014/main" id="{E3459C09-C314-B544-8303-47ABF695EB12}"/>
                </a:ext>
              </a:extLst>
            </p:cNvPr>
            <p:cNvSpPr/>
            <p:nvPr userDrawn="1"/>
          </p:nvSpPr>
          <p:spPr>
            <a:xfrm>
              <a:off x="-200" y="5080117"/>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4" name="正方形/長方形 63">
              <a:extLst>
                <a:ext uri="{FF2B5EF4-FFF2-40B4-BE49-F238E27FC236}">
                  <a16:creationId xmlns:a16="http://schemas.microsoft.com/office/drawing/2014/main" id="{9031EC6A-A5B7-4E46-8171-9BA0E1F8D1BF}"/>
                </a:ext>
              </a:extLst>
            </p:cNvPr>
            <p:cNvSpPr/>
            <p:nvPr userDrawn="1"/>
          </p:nvSpPr>
          <p:spPr>
            <a:xfrm>
              <a:off x="-200" y="6097371"/>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5" name="正方形/長方形 64">
              <a:extLst>
                <a:ext uri="{FF2B5EF4-FFF2-40B4-BE49-F238E27FC236}">
                  <a16:creationId xmlns:a16="http://schemas.microsoft.com/office/drawing/2014/main" id="{809AAA5A-B94F-D344-A601-5ECA680DCBA9}"/>
                </a:ext>
              </a:extLst>
            </p:cNvPr>
            <p:cNvSpPr/>
            <p:nvPr userDrawn="1"/>
          </p:nvSpPr>
          <p:spPr>
            <a:xfrm>
              <a:off x="-200" y="5588744"/>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6" name="正方形/長方形 65">
              <a:extLst>
                <a:ext uri="{FF2B5EF4-FFF2-40B4-BE49-F238E27FC236}">
                  <a16:creationId xmlns:a16="http://schemas.microsoft.com/office/drawing/2014/main" id="{5A73D6A7-80C4-D442-9CF9-93842F801EF6}"/>
                </a:ext>
              </a:extLst>
            </p:cNvPr>
            <p:cNvSpPr/>
            <p:nvPr userDrawn="1"/>
          </p:nvSpPr>
          <p:spPr>
            <a:xfrm>
              <a:off x="-200" y="6606000"/>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7" name="正方形/長方形 66">
              <a:extLst>
                <a:ext uri="{FF2B5EF4-FFF2-40B4-BE49-F238E27FC236}">
                  <a16:creationId xmlns:a16="http://schemas.microsoft.com/office/drawing/2014/main" id="{32BCF404-FD17-CB45-8B9D-26A8380E6FC8}"/>
                </a:ext>
              </a:extLst>
            </p:cNvPr>
            <p:cNvSpPr/>
            <p:nvPr userDrawn="1"/>
          </p:nvSpPr>
          <p:spPr>
            <a:xfrm>
              <a:off x="-200" y="-6153"/>
              <a:ext cx="288000" cy="252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spTree>
    <p:extLst>
      <p:ext uri="{BB962C8B-B14F-4D97-AF65-F5344CB8AC3E}">
        <p14:creationId xmlns:p14="http://schemas.microsoft.com/office/powerpoint/2010/main" val="30287460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9_タイトルとコンテンツ">
    <p:spTree>
      <p:nvGrpSpPr>
        <p:cNvPr id="1" name=""/>
        <p:cNvGrpSpPr/>
        <p:nvPr/>
      </p:nvGrpSpPr>
      <p:grpSpPr>
        <a:xfrm>
          <a:off x="0" y="0"/>
          <a:ext cx="0" cy="0"/>
          <a:chOff x="0" y="0"/>
          <a:chExt cx="0" cy="0"/>
        </a:xfrm>
      </p:grpSpPr>
      <p:sp>
        <p:nvSpPr>
          <p:cNvPr id="7" name="正方形/長方形 6"/>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Arial"/>
              <a:ea typeface="メイリオ"/>
            </a:endParaRPr>
          </a:p>
        </p:txBody>
      </p:sp>
      <p:sp>
        <p:nvSpPr>
          <p:cNvPr id="9" name="角丸四角形 8"/>
          <p:cNvSpPr/>
          <p:nvPr userDrawn="1"/>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Slide Number Placeholder 5"/>
          <p:cNvSpPr>
            <a:spLocks noGrp="1"/>
          </p:cNvSpPr>
          <p:nvPr>
            <p:ph type="sldNum" sz="quarter" idx="12"/>
          </p:nvPr>
        </p:nvSpPr>
        <p:spPr>
          <a:xfrm>
            <a:off x="6752922" y="6218703"/>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10" name="グループ化 9">
            <a:extLst>
              <a:ext uri="{FF2B5EF4-FFF2-40B4-BE49-F238E27FC236}">
                <a16:creationId xmlns:a16="http://schemas.microsoft.com/office/drawing/2014/main" id="{9FEA87ED-3016-4F4D-8526-A8691B9260EC}"/>
              </a:ext>
            </a:extLst>
          </p:cNvPr>
          <p:cNvGrpSpPr/>
          <p:nvPr userDrawn="1"/>
        </p:nvGrpSpPr>
        <p:grpSpPr>
          <a:xfrm>
            <a:off x="2993121" y="402750"/>
            <a:ext cx="3234187" cy="612000"/>
            <a:chOff x="3202671" y="406070"/>
            <a:chExt cx="3234187" cy="612000"/>
          </a:xfrm>
        </p:grpSpPr>
        <p:sp>
          <p:nvSpPr>
            <p:cNvPr id="12" name="角丸四角形 11">
              <a:extLst>
                <a:ext uri="{FF2B5EF4-FFF2-40B4-BE49-F238E27FC236}">
                  <a16:creationId xmlns:a16="http://schemas.microsoft.com/office/drawing/2014/main" id="{91AA2A5D-2318-794B-92A1-45C7C103835D}"/>
                </a:ext>
              </a:extLst>
            </p:cNvPr>
            <p:cNvSpPr>
              <a:spLocks noChangeAspect="1"/>
            </p:cNvSpPr>
            <p:nvPr/>
          </p:nvSpPr>
          <p:spPr>
            <a:xfrm>
              <a:off x="3202671"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1" dirty="0">
                  <a:solidFill>
                    <a:schemeClr val="bg1"/>
                  </a:solidFill>
                  <a:latin typeface="+mn-ea"/>
                </a:rPr>
                <a:t>お</a:t>
              </a:r>
            </a:p>
          </p:txBody>
        </p:sp>
        <p:sp>
          <p:nvSpPr>
            <p:cNvPr id="13" name="角丸四角形 12">
              <a:extLst>
                <a:ext uri="{FF2B5EF4-FFF2-40B4-BE49-F238E27FC236}">
                  <a16:creationId xmlns:a16="http://schemas.microsoft.com/office/drawing/2014/main" id="{37385F72-E582-3946-96C4-1FCEE4707086}"/>
                </a:ext>
              </a:extLst>
            </p:cNvPr>
            <p:cNvSpPr>
              <a:spLocks noChangeAspect="1"/>
            </p:cNvSpPr>
            <p:nvPr userDrawn="1"/>
          </p:nvSpPr>
          <p:spPr>
            <a:xfrm>
              <a:off x="3858218"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1" dirty="0"/>
                <a:t>金</a:t>
              </a:r>
            </a:p>
          </p:txBody>
        </p:sp>
        <p:sp>
          <p:nvSpPr>
            <p:cNvPr id="14" name="角丸四角形 13">
              <a:extLst>
                <a:ext uri="{FF2B5EF4-FFF2-40B4-BE49-F238E27FC236}">
                  <a16:creationId xmlns:a16="http://schemas.microsoft.com/office/drawing/2014/main" id="{8749D584-31F2-0D40-B3A1-87FF70E275B1}"/>
                </a:ext>
              </a:extLst>
            </p:cNvPr>
            <p:cNvSpPr>
              <a:spLocks noChangeAspect="1"/>
            </p:cNvSpPr>
            <p:nvPr/>
          </p:nvSpPr>
          <p:spPr>
            <a:xfrm>
              <a:off x="4513765" y="406070"/>
              <a:ext cx="612000" cy="612000"/>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1" dirty="0">
                  <a:solidFill>
                    <a:schemeClr val="bg1"/>
                  </a:solidFill>
                  <a:latin typeface="+mn-ea"/>
                </a:rPr>
                <a:t>ク</a:t>
              </a:r>
            </a:p>
          </p:txBody>
        </p:sp>
        <p:sp>
          <p:nvSpPr>
            <p:cNvPr id="15" name="角丸四角形 14">
              <a:extLst>
                <a:ext uri="{FF2B5EF4-FFF2-40B4-BE49-F238E27FC236}">
                  <a16:creationId xmlns:a16="http://schemas.microsoft.com/office/drawing/2014/main" id="{7649D9A9-1C28-9944-812B-331C301B3AD6}"/>
                </a:ext>
              </a:extLst>
            </p:cNvPr>
            <p:cNvSpPr>
              <a:spLocks noChangeAspect="1"/>
            </p:cNvSpPr>
            <p:nvPr/>
          </p:nvSpPr>
          <p:spPr>
            <a:xfrm>
              <a:off x="5169312" y="406070"/>
              <a:ext cx="612000" cy="612000"/>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1" dirty="0"/>
                <a:t>イ</a:t>
              </a:r>
            </a:p>
          </p:txBody>
        </p:sp>
        <p:sp>
          <p:nvSpPr>
            <p:cNvPr id="16" name="角丸四角形 15">
              <a:extLst>
                <a:ext uri="{FF2B5EF4-FFF2-40B4-BE49-F238E27FC236}">
                  <a16:creationId xmlns:a16="http://schemas.microsoft.com/office/drawing/2014/main" id="{88D4661E-8407-6C46-9BE0-BB7F19906DDB}"/>
                </a:ext>
              </a:extLst>
            </p:cNvPr>
            <p:cNvSpPr>
              <a:spLocks noChangeAspect="1"/>
            </p:cNvSpPr>
            <p:nvPr/>
          </p:nvSpPr>
          <p:spPr>
            <a:xfrm>
              <a:off x="5824858" y="406070"/>
              <a:ext cx="612000" cy="612000"/>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1" dirty="0">
                  <a:solidFill>
                    <a:schemeClr val="bg1"/>
                  </a:solidFill>
                  <a:latin typeface="+mn-ea"/>
                </a:rPr>
                <a:t>ズ</a:t>
              </a:r>
            </a:p>
          </p:txBody>
        </p:sp>
      </p:grpSp>
    </p:spTree>
    <p:extLst>
      <p:ext uri="{BB962C8B-B14F-4D97-AF65-F5344CB8AC3E}">
        <p14:creationId xmlns:p14="http://schemas.microsoft.com/office/powerpoint/2010/main" val="16524926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タイトルとコンテンツ">
    <p:spTree>
      <p:nvGrpSpPr>
        <p:cNvPr id="1" name=""/>
        <p:cNvGrpSpPr/>
        <p:nvPr/>
      </p:nvGrpSpPr>
      <p:grpSpPr>
        <a:xfrm>
          <a:off x="0" y="0"/>
          <a:ext cx="0" cy="0"/>
          <a:chOff x="0" y="0"/>
          <a:chExt cx="0" cy="0"/>
        </a:xfrm>
      </p:grpSpPr>
      <p:sp>
        <p:nvSpPr>
          <p:cNvPr id="7" name="正方形/長方形 6"/>
          <p:cNvSpPr/>
          <p:nvPr userDrawn="1"/>
        </p:nvSpPr>
        <p:spPr>
          <a:xfrm>
            <a:off x="0" y="0"/>
            <a:ext cx="9144000"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Arial"/>
              <a:ea typeface="メイリオ"/>
            </a:endParaRPr>
          </a:p>
        </p:txBody>
      </p:sp>
      <p:sp>
        <p:nvSpPr>
          <p:cNvPr id="9" name="角丸四角形 8"/>
          <p:cNvSpPr/>
          <p:nvPr userDrawn="1"/>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Slide Number Placeholder 5"/>
          <p:cNvSpPr>
            <a:spLocks noGrp="1"/>
          </p:cNvSpPr>
          <p:nvPr>
            <p:ph type="sldNum" sz="quarter" idx="12"/>
          </p:nvPr>
        </p:nvSpPr>
        <p:spPr>
          <a:xfrm>
            <a:off x="6752922" y="6218703"/>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11" name="グループ化 10">
            <a:extLst>
              <a:ext uri="{FF2B5EF4-FFF2-40B4-BE49-F238E27FC236}">
                <a16:creationId xmlns:a16="http://schemas.microsoft.com/office/drawing/2014/main" id="{D31D68D9-BF6A-D741-9A3D-2C3C469457E4}"/>
              </a:ext>
            </a:extLst>
          </p:cNvPr>
          <p:cNvGrpSpPr/>
          <p:nvPr userDrawn="1"/>
        </p:nvGrpSpPr>
        <p:grpSpPr>
          <a:xfrm>
            <a:off x="3756777" y="408575"/>
            <a:ext cx="1613300" cy="864000"/>
            <a:chOff x="3500354" y="355585"/>
            <a:chExt cx="1613300" cy="864000"/>
          </a:xfrm>
        </p:grpSpPr>
        <p:sp>
          <p:nvSpPr>
            <p:cNvPr id="17" name="円/楕円 16">
              <a:extLst>
                <a:ext uri="{FF2B5EF4-FFF2-40B4-BE49-F238E27FC236}">
                  <a16:creationId xmlns:a16="http://schemas.microsoft.com/office/drawing/2014/main" id="{6C88B0C8-9AB4-4242-A346-B6BC7E7C0A2C}"/>
                </a:ext>
              </a:extLst>
            </p:cNvPr>
            <p:cNvSpPr>
              <a:spLocks noChangeAspect="1"/>
            </p:cNvSpPr>
            <p:nvPr/>
          </p:nvSpPr>
          <p:spPr>
            <a:xfrm>
              <a:off x="3500354" y="355585"/>
              <a:ext cx="864000" cy="86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a:extLst>
                <a:ext uri="{FF2B5EF4-FFF2-40B4-BE49-F238E27FC236}">
                  <a16:creationId xmlns:a16="http://schemas.microsoft.com/office/drawing/2014/main" id="{25624BF1-B1CD-F94D-9E42-F6992AF55462}"/>
                </a:ext>
              </a:extLst>
            </p:cNvPr>
            <p:cNvSpPr>
              <a:spLocks noChangeAspect="1"/>
            </p:cNvSpPr>
            <p:nvPr/>
          </p:nvSpPr>
          <p:spPr>
            <a:xfrm>
              <a:off x="4249654" y="355585"/>
              <a:ext cx="864000" cy="86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9EBC5862-7673-474F-B41E-2336C0965F85}"/>
                </a:ext>
              </a:extLst>
            </p:cNvPr>
            <p:cNvSpPr txBox="1"/>
            <p:nvPr/>
          </p:nvSpPr>
          <p:spPr>
            <a:xfrm>
              <a:off x="3619834" y="520034"/>
              <a:ext cx="1468672" cy="646331"/>
            </a:xfrm>
            <a:prstGeom prst="rect">
              <a:avLst/>
            </a:prstGeom>
            <a:noFill/>
          </p:spPr>
          <p:txBody>
            <a:bodyPr wrap="none" rtlCol="0">
              <a:spAutoFit/>
            </a:bodyPr>
            <a:lstStyle/>
            <a:p>
              <a:pPr algn="ctr"/>
              <a:r>
                <a:rPr lang="ja-JP" altLang="en-US" sz="3600" b="1" spc="600">
                  <a:solidFill>
                    <a:schemeClr val="bg1"/>
                  </a:solidFill>
                </a:rPr>
                <a:t>答</a:t>
              </a:r>
              <a:r>
                <a:rPr lang="en-US" altLang="ja-JP" sz="3600" b="1" spc="600" dirty="0">
                  <a:solidFill>
                    <a:schemeClr val="bg1"/>
                  </a:solidFill>
                </a:rPr>
                <a:t> </a:t>
              </a:r>
              <a:r>
                <a:rPr lang="ja-JP" altLang="en-US" sz="3600" b="1" spc="600">
                  <a:solidFill>
                    <a:schemeClr val="bg1"/>
                  </a:solidFill>
                </a:rPr>
                <a:t>え</a:t>
              </a:r>
              <a:endParaRPr kumimoji="1" lang="ja-JP" altLang="en-US" sz="3600" b="1" spc="600" dirty="0">
                <a:solidFill>
                  <a:schemeClr val="bg1"/>
                </a:solidFill>
              </a:endParaRPr>
            </a:p>
          </p:txBody>
        </p:sp>
      </p:grpSp>
    </p:spTree>
    <p:extLst>
      <p:ext uri="{BB962C8B-B14F-4D97-AF65-F5344CB8AC3E}">
        <p14:creationId xmlns:p14="http://schemas.microsoft.com/office/powerpoint/2010/main" val="27742638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タイトルとコンテンツ">
    <p:spTree>
      <p:nvGrpSpPr>
        <p:cNvPr id="1" name=""/>
        <p:cNvGrpSpPr/>
        <p:nvPr/>
      </p:nvGrpSpPr>
      <p:grpSpPr>
        <a:xfrm>
          <a:off x="0" y="0"/>
          <a:ext cx="0" cy="0"/>
          <a:chOff x="0" y="0"/>
          <a:chExt cx="0" cy="0"/>
        </a:xfrm>
      </p:grpSpPr>
      <p:sp>
        <p:nvSpPr>
          <p:cNvPr id="31" name="正方形/長方形 30">
            <a:extLst>
              <a:ext uri="{FF2B5EF4-FFF2-40B4-BE49-F238E27FC236}">
                <a16:creationId xmlns:a16="http://schemas.microsoft.com/office/drawing/2014/main" id="{F7B1B1EA-2BCE-A748-BD83-A81BE7945BA0}"/>
              </a:ext>
            </a:extLst>
          </p:cNvPr>
          <p:cNvSpPr/>
          <p:nvPr userDrawn="1"/>
        </p:nvSpPr>
        <p:spPr>
          <a:xfrm>
            <a:off x="287800" y="0"/>
            <a:ext cx="8568200" cy="6857999"/>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11"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a:solidFill>
                  <a:schemeClr val="tx1"/>
                </a:solidFill>
              </a:defRPr>
            </a:lvl1pPr>
          </a:lstStyle>
          <a:p>
            <a:fld id="{61AAA30B-0EA0-A245-8576-0F101DEF2AA9}" type="slidenum">
              <a:rPr lang="ja-JP" altLang="en-US" smtClean="0"/>
              <a:pPr/>
              <a:t>‹#›</a:t>
            </a:fld>
            <a:endParaRPr lang="ja-JP" altLang="en-US" dirty="0"/>
          </a:p>
        </p:txBody>
      </p:sp>
      <p:grpSp>
        <p:nvGrpSpPr>
          <p:cNvPr id="3" name="グループ化 2">
            <a:extLst>
              <a:ext uri="{FF2B5EF4-FFF2-40B4-BE49-F238E27FC236}">
                <a16:creationId xmlns:a16="http://schemas.microsoft.com/office/drawing/2014/main" id="{496132F8-D1F3-044F-B914-F7E3857A518E}"/>
              </a:ext>
            </a:extLst>
          </p:cNvPr>
          <p:cNvGrpSpPr/>
          <p:nvPr userDrawn="1"/>
        </p:nvGrpSpPr>
        <p:grpSpPr>
          <a:xfrm>
            <a:off x="-200" y="-6153"/>
            <a:ext cx="288000" cy="6864153"/>
            <a:chOff x="-200" y="-6153"/>
            <a:chExt cx="288000" cy="6864153"/>
          </a:xfrm>
        </p:grpSpPr>
        <p:sp>
          <p:nvSpPr>
            <p:cNvPr id="59" name="正方形/長方形 58">
              <a:extLst>
                <a:ext uri="{FF2B5EF4-FFF2-40B4-BE49-F238E27FC236}">
                  <a16:creationId xmlns:a16="http://schemas.microsoft.com/office/drawing/2014/main" id="{91DC1038-B2A8-8C48-A22A-8E768A1B4CF1}"/>
                </a:ext>
              </a:extLst>
            </p:cNvPr>
            <p:cNvSpPr/>
            <p:nvPr userDrawn="1"/>
          </p:nvSpPr>
          <p:spPr>
            <a:xfrm>
              <a:off x="-200" y="502474"/>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0" name="正方形/長方形 59">
              <a:extLst>
                <a:ext uri="{FF2B5EF4-FFF2-40B4-BE49-F238E27FC236}">
                  <a16:creationId xmlns:a16="http://schemas.microsoft.com/office/drawing/2014/main" id="{213E4F25-999A-474B-B970-4D5B2B1D3D2C}"/>
                </a:ext>
              </a:extLst>
            </p:cNvPr>
            <p:cNvSpPr/>
            <p:nvPr userDrawn="1"/>
          </p:nvSpPr>
          <p:spPr>
            <a:xfrm>
              <a:off x="-200" y="1519728"/>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1" name="正方形/長方形 60">
              <a:extLst>
                <a:ext uri="{FF2B5EF4-FFF2-40B4-BE49-F238E27FC236}">
                  <a16:creationId xmlns:a16="http://schemas.microsoft.com/office/drawing/2014/main" id="{48DD38CB-FDAA-4845-9F61-ABCFB24C3157}"/>
                </a:ext>
              </a:extLst>
            </p:cNvPr>
            <p:cNvSpPr/>
            <p:nvPr userDrawn="1"/>
          </p:nvSpPr>
          <p:spPr>
            <a:xfrm>
              <a:off x="-200" y="1011101"/>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2" name="正方形/長方形 61">
              <a:extLst>
                <a:ext uri="{FF2B5EF4-FFF2-40B4-BE49-F238E27FC236}">
                  <a16:creationId xmlns:a16="http://schemas.microsoft.com/office/drawing/2014/main" id="{2A0DEBBE-4AC8-AF49-B9C0-D9F46280DE6B}"/>
                </a:ext>
              </a:extLst>
            </p:cNvPr>
            <p:cNvSpPr/>
            <p:nvPr userDrawn="1"/>
          </p:nvSpPr>
          <p:spPr>
            <a:xfrm>
              <a:off x="-200" y="2028355"/>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3" name="正方形/長方形 62">
              <a:extLst>
                <a:ext uri="{FF2B5EF4-FFF2-40B4-BE49-F238E27FC236}">
                  <a16:creationId xmlns:a16="http://schemas.microsoft.com/office/drawing/2014/main" id="{1156F044-96C0-A74A-8B09-EF9405BA8B9E}"/>
                </a:ext>
              </a:extLst>
            </p:cNvPr>
            <p:cNvSpPr/>
            <p:nvPr userDrawn="1"/>
          </p:nvSpPr>
          <p:spPr>
            <a:xfrm>
              <a:off x="-200" y="3045609"/>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4" name="正方形/長方形 63">
              <a:extLst>
                <a:ext uri="{FF2B5EF4-FFF2-40B4-BE49-F238E27FC236}">
                  <a16:creationId xmlns:a16="http://schemas.microsoft.com/office/drawing/2014/main" id="{CA8BEE41-9DCA-0440-8E21-6963BD371541}"/>
                </a:ext>
              </a:extLst>
            </p:cNvPr>
            <p:cNvSpPr/>
            <p:nvPr userDrawn="1"/>
          </p:nvSpPr>
          <p:spPr>
            <a:xfrm>
              <a:off x="-200" y="2536982"/>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5" name="正方形/長方形 64">
              <a:extLst>
                <a:ext uri="{FF2B5EF4-FFF2-40B4-BE49-F238E27FC236}">
                  <a16:creationId xmlns:a16="http://schemas.microsoft.com/office/drawing/2014/main" id="{0F6C5BA8-0C10-434C-BB7D-3D623A83CC7A}"/>
                </a:ext>
              </a:extLst>
            </p:cNvPr>
            <p:cNvSpPr/>
            <p:nvPr userDrawn="1"/>
          </p:nvSpPr>
          <p:spPr>
            <a:xfrm>
              <a:off x="-200" y="3554236"/>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6" name="正方形/長方形 65">
              <a:extLst>
                <a:ext uri="{FF2B5EF4-FFF2-40B4-BE49-F238E27FC236}">
                  <a16:creationId xmlns:a16="http://schemas.microsoft.com/office/drawing/2014/main" id="{D061FE70-722F-F844-BB98-7E53B6D92120}"/>
                </a:ext>
              </a:extLst>
            </p:cNvPr>
            <p:cNvSpPr/>
            <p:nvPr userDrawn="1"/>
          </p:nvSpPr>
          <p:spPr>
            <a:xfrm>
              <a:off x="-200" y="4571490"/>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7" name="正方形/長方形 66">
              <a:extLst>
                <a:ext uri="{FF2B5EF4-FFF2-40B4-BE49-F238E27FC236}">
                  <a16:creationId xmlns:a16="http://schemas.microsoft.com/office/drawing/2014/main" id="{FC697036-2D20-3B48-9BA2-F1F5DB04A9A3}"/>
                </a:ext>
              </a:extLst>
            </p:cNvPr>
            <p:cNvSpPr/>
            <p:nvPr userDrawn="1"/>
          </p:nvSpPr>
          <p:spPr>
            <a:xfrm>
              <a:off x="-200" y="4062863"/>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8" name="正方形/長方形 67">
              <a:extLst>
                <a:ext uri="{FF2B5EF4-FFF2-40B4-BE49-F238E27FC236}">
                  <a16:creationId xmlns:a16="http://schemas.microsoft.com/office/drawing/2014/main" id="{1BFF5DE4-465F-D24B-8804-5A4669DB3826}"/>
                </a:ext>
              </a:extLst>
            </p:cNvPr>
            <p:cNvSpPr/>
            <p:nvPr userDrawn="1"/>
          </p:nvSpPr>
          <p:spPr>
            <a:xfrm>
              <a:off x="-200" y="5080117"/>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9" name="正方形/長方形 68">
              <a:extLst>
                <a:ext uri="{FF2B5EF4-FFF2-40B4-BE49-F238E27FC236}">
                  <a16:creationId xmlns:a16="http://schemas.microsoft.com/office/drawing/2014/main" id="{432C0C2F-3D51-3148-BA20-6B5D67560096}"/>
                </a:ext>
              </a:extLst>
            </p:cNvPr>
            <p:cNvSpPr/>
            <p:nvPr userDrawn="1"/>
          </p:nvSpPr>
          <p:spPr>
            <a:xfrm>
              <a:off x="-200" y="6097371"/>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0" name="正方形/長方形 69">
              <a:extLst>
                <a:ext uri="{FF2B5EF4-FFF2-40B4-BE49-F238E27FC236}">
                  <a16:creationId xmlns:a16="http://schemas.microsoft.com/office/drawing/2014/main" id="{FA7AB883-C5DD-BC4E-AB48-AAAD1A28EFF4}"/>
                </a:ext>
              </a:extLst>
            </p:cNvPr>
            <p:cNvSpPr/>
            <p:nvPr userDrawn="1"/>
          </p:nvSpPr>
          <p:spPr>
            <a:xfrm>
              <a:off x="-200" y="5588744"/>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1" name="正方形/長方形 70">
              <a:extLst>
                <a:ext uri="{FF2B5EF4-FFF2-40B4-BE49-F238E27FC236}">
                  <a16:creationId xmlns:a16="http://schemas.microsoft.com/office/drawing/2014/main" id="{9662AF81-34DC-9649-BE39-D557F90B54BD}"/>
                </a:ext>
              </a:extLst>
            </p:cNvPr>
            <p:cNvSpPr/>
            <p:nvPr userDrawn="1"/>
          </p:nvSpPr>
          <p:spPr>
            <a:xfrm>
              <a:off x="-200" y="6606000"/>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2" name="正方形/長方形 71">
              <a:extLst>
                <a:ext uri="{FF2B5EF4-FFF2-40B4-BE49-F238E27FC236}">
                  <a16:creationId xmlns:a16="http://schemas.microsoft.com/office/drawing/2014/main" id="{2851E928-0B5A-0E49-A2CA-0776764ADECF}"/>
                </a:ext>
              </a:extLst>
            </p:cNvPr>
            <p:cNvSpPr/>
            <p:nvPr userDrawn="1"/>
          </p:nvSpPr>
          <p:spPr>
            <a:xfrm>
              <a:off x="-200" y="-6153"/>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grpSp>
        <p:nvGrpSpPr>
          <p:cNvPr id="37" name="グループ化 36">
            <a:extLst>
              <a:ext uri="{FF2B5EF4-FFF2-40B4-BE49-F238E27FC236}">
                <a16:creationId xmlns:a16="http://schemas.microsoft.com/office/drawing/2014/main" id="{00DD0ED4-DFB2-064F-BDCF-72549CAC0C47}"/>
              </a:ext>
            </a:extLst>
          </p:cNvPr>
          <p:cNvGrpSpPr/>
          <p:nvPr userDrawn="1"/>
        </p:nvGrpSpPr>
        <p:grpSpPr>
          <a:xfrm>
            <a:off x="8856000" y="-6153"/>
            <a:ext cx="288000" cy="6864153"/>
            <a:chOff x="-200" y="-6153"/>
            <a:chExt cx="288000" cy="6864153"/>
          </a:xfrm>
        </p:grpSpPr>
        <p:sp>
          <p:nvSpPr>
            <p:cNvPr id="38" name="正方形/長方形 37">
              <a:extLst>
                <a:ext uri="{FF2B5EF4-FFF2-40B4-BE49-F238E27FC236}">
                  <a16:creationId xmlns:a16="http://schemas.microsoft.com/office/drawing/2014/main" id="{3863C716-7827-374D-BC59-B1F5FD18A6D7}"/>
                </a:ext>
              </a:extLst>
            </p:cNvPr>
            <p:cNvSpPr/>
            <p:nvPr userDrawn="1"/>
          </p:nvSpPr>
          <p:spPr>
            <a:xfrm>
              <a:off x="-200" y="502474"/>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39" name="正方形/長方形 38">
              <a:extLst>
                <a:ext uri="{FF2B5EF4-FFF2-40B4-BE49-F238E27FC236}">
                  <a16:creationId xmlns:a16="http://schemas.microsoft.com/office/drawing/2014/main" id="{9E98F46E-BFD2-B247-944F-110EA173DF84}"/>
                </a:ext>
              </a:extLst>
            </p:cNvPr>
            <p:cNvSpPr/>
            <p:nvPr userDrawn="1"/>
          </p:nvSpPr>
          <p:spPr>
            <a:xfrm>
              <a:off x="-200" y="1519728"/>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0" name="正方形/長方形 39">
              <a:extLst>
                <a:ext uri="{FF2B5EF4-FFF2-40B4-BE49-F238E27FC236}">
                  <a16:creationId xmlns:a16="http://schemas.microsoft.com/office/drawing/2014/main" id="{364864E8-FE1E-544D-BEFA-03F9A6E388BC}"/>
                </a:ext>
              </a:extLst>
            </p:cNvPr>
            <p:cNvSpPr/>
            <p:nvPr userDrawn="1"/>
          </p:nvSpPr>
          <p:spPr>
            <a:xfrm>
              <a:off x="-200" y="1011101"/>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1" name="正方形/長方形 40">
              <a:extLst>
                <a:ext uri="{FF2B5EF4-FFF2-40B4-BE49-F238E27FC236}">
                  <a16:creationId xmlns:a16="http://schemas.microsoft.com/office/drawing/2014/main" id="{4C70C8C4-71F9-0745-8EDB-A26B2735EBCF}"/>
                </a:ext>
              </a:extLst>
            </p:cNvPr>
            <p:cNvSpPr/>
            <p:nvPr userDrawn="1"/>
          </p:nvSpPr>
          <p:spPr>
            <a:xfrm>
              <a:off x="-200" y="2028355"/>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2" name="正方形/長方形 41">
              <a:extLst>
                <a:ext uri="{FF2B5EF4-FFF2-40B4-BE49-F238E27FC236}">
                  <a16:creationId xmlns:a16="http://schemas.microsoft.com/office/drawing/2014/main" id="{2A0E9C98-BCD5-CF4D-A87D-7E5AAF72B9EC}"/>
                </a:ext>
              </a:extLst>
            </p:cNvPr>
            <p:cNvSpPr/>
            <p:nvPr userDrawn="1"/>
          </p:nvSpPr>
          <p:spPr>
            <a:xfrm>
              <a:off x="-200" y="3045609"/>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3" name="正方形/長方形 42">
              <a:extLst>
                <a:ext uri="{FF2B5EF4-FFF2-40B4-BE49-F238E27FC236}">
                  <a16:creationId xmlns:a16="http://schemas.microsoft.com/office/drawing/2014/main" id="{42881939-325F-2E47-81FD-F71C688997C4}"/>
                </a:ext>
              </a:extLst>
            </p:cNvPr>
            <p:cNvSpPr/>
            <p:nvPr userDrawn="1"/>
          </p:nvSpPr>
          <p:spPr>
            <a:xfrm>
              <a:off x="-200" y="2536982"/>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4" name="正方形/長方形 43">
              <a:extLst>
                <a:ext uri="{FF2B5EF4-FFF2-40B4-BE49-F238E27FC236}">
                  <a16:creationId xmlns:a16="http://schemas.microsoft.com/office/drawing/2014/main" id="{317CC6BD-8733-D845-BF01-3777535B5902}"/>
                </a:ext>
              </a:extLst>
            </p:cNvPr>
            <p:cNvSpPr/>
            <p:nvPr userDrawn="1"/>
          </p:nvSpPr>
          <p:spPr>
            <a:xfrm>
              <a:off x="-200" y="3554236"/>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5" name="正方形/長方形 44">
              <a:extLst>
                <a:ext uri="{FF2B5EF4-FFF2-40B4-BE49-F238E27FC236}">
                  <a16:creationId xmlns:a16="http://schemas.microsoft.com/office/drawing/2014/main" id="{BEE3609E-D6A7-F749-9064-51E6D0E384F0}"/>
                </a:ext>
              </a:extLst>
            </p:cNvPr>
            <p:cNvSpPr/>
            <p:nvPr userDrawn="1"/>
          </p:nvSpPr>
          <p:spPr>
            <a:xfrm>
              <a:off x="-200" y="4571490"/>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6" name="正方形/長方形 45">
              <a:extLst>
                <a:ext uri="{FF2B5EF4-FFF2-40B4-BE49-F238E27FC236}">
                  <a16:creationId xmlns:a16="http://schemas.microsoft.com/office/drawing/2014/main" id="{C999C856-A86C-A048-AF76-2F16E1C34AB8}"/>
                </a:ext>
              </a:extLst>
            </p:cNvPr>
            <p:cNvSpPr/>
            <p:nvPr userDrawn="1"/>
          </p:nvSpPr>
          <p:spPr>
            <a:xfrm>
              <a:off x="-200" y="4062863"/>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7" name="正方形/長方形 46">
              <a:extLst>
                <a:ext uri="{FF2B5EF4-FFF2-40B4-BE49-F238E27FC236}">
                  <a16:creationId xmlns:a16="http://schemas.microsoft.com/office/drawing/2014/main" id="{4C977317-42A0-D248-A915-087F48F0366D}"/>
                </a:ext>
              </a:extLst>
            </p:cNvPr>
            <p:cNvSpPr/>
            <p:nvPr userDrawn="1"/>
          </p:nvSpPr>
          <p:spPr>
            <a:xfrm>
              <a:off x="-200" y="5080117"/>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8" name="正方形/長方形 47">
              <a:extLst>
                <a:ext uri="{FF2B5EF4-FFF2-40B4-BE49-F238E27FC236}">
                  <a16:creationId xmlns:a16="http://schemas.microsoft.com/office/drawing/2014/main" id="{850FDE61-9EFA-4148-AA9C-F19D74E81C84}"/>
                </a:ext>
              </a:extLst>
            </p:cNvPr>
            <p:cNvSpPr/>
            <p:nvPr userDrawn="1"/>
          </p:nvSpPr>
          <p:spPr>
            <a:xfrm>
              <a:off x="-200" y="6097371"/>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9" name="正方形/長方形 48">
              <a:extLst>
                <a:ext uri="{FF2B5EF4-FFF2-40B4-BE49-F238E27FC236}">
                  <a16:creationId xmlns:a16="http://schemas.microsoft.com/office/drawing/2014/main" id="{B84A4D03-D18A-2749-927E-27A14F68AA42}"/>
                </a:ext>
              </a:extLst>
            </p:cNvPr>
            <p:cNvSpPr/>
            <p:nvPr userDrawn="1"/>
          </p:nvSpPr>
          <p:spPr>
            <a:xfrm>
              <a:off x="-200" y="5588744"/>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0" name="正方形/長方形 49">
              <a:extLst>
                <a:ext uri="{FF2B5EF4-FFF2-40B4-BE49-F238E27FC236}">
                  <a16:creationId xmlns:a16="http://schemas.microsoft.com/office/drawing/2014/main" id="{A99BEE15-ADFA-7249-A4EB-D60F5090383E}"/>
                </a:ext>
              </a:extLst>
            </p:cNvPr>
            <p:cNvSpPr/>
            <p:nvPr userDrawn="1"/>
          </p:nvSpPr>
          <p:spPr>
            <a:xfrm>
              <a:off x="-200" y="6606000"/>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1" name="正方形/長方形 50">
              <a:extLst>
                <a:ext uri="{FF2B5EF4-FFF2-40B4-BE49-F238E27FC236}">
                  <a16:creationId xmlns:a16="http://schemas.microsoft.com/office/drawing/2014/main" id="{306C24B5-5D72-134D-9CFD-20DB01EE5057}"/>
                </a:ext>
              </a:extLst>
            </p:cNvPr>
            <p:cNvSpPr/>
            <p:nvPr userDrawn="1"/>
          </p:nvSpPr>
          <p:spPr>
            <a:xfrm>
              <a:off x="-200" y="-6153"/>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sp>
        <p:nvSpPr>
          <p:cNvPr id="52" name="Title 1">
            <a:extLst>
              <a:ext uri="{FF2B5EF4-FFF2-40B4-BE49-F238E27FC236}">
                <a16:creationId xmlns:a16="http://schemas.microsoft.com/office/drawing/2014/main" id="{AB38613C-A49C-CD47-9CEC-DB65F9056E34}"/>
              </a:ext>
            </a:extLst>
          </p:cNvPr>
          <p:cNvSpPr>
            <a:spLocks noGrp="1"/>
          </p:cNvSpPr>
          <p:nvPr>
            <p:ph type="title"/>
          </p:nvPr>
        </p:nvSpPr>
        <p:spPr>
          <a:xfrm>
            <a:off x="924232" y="2504520"/>
            <a:ext cx="7295536" cy="2767778"/>
          </a:xfrm>
          <a:effectLst/>
        </p:spPr>
        <p:txBody>
          <a:bodyPr anchor="t">
            <a:noAutofit/>
          </a:bodyPr>
          <a:lstStyle>
            <a:lvl1pPr algn="ctr">
              <a:lnSpc>
                <a:spcPct val="110000"/>
              </a:lnSpc>
              <a:defRPr sz="8000" b="1">
                <a:solidFill>
                  <a:schemeClr val="bg1"/>
                </a:solidFill>
              </a:defRPr>
            </a:lvl1pPr>
          </a:lstStyle>
          <a:p>
            <a:r>
              <a:rPr lang="ja-JP" altLang="en-US"/>
              <a:t>マスター タイトルの書式設定</a:t>
            </a:r>
            <a:endParaRPr lang="en-US" dirty="0"/>
          </a:p>
        </p:txBody>
      </p:sp>
      <p:grpSp>
        <p:nvGrpSpPr>
          <p:cNvPr id="36" name="グループ化 35">
            <a:extLst>
              <a:ext uri="{FF2B5EF4-FFF2-40B4-BE49-F238E27FC236}">
                <a16:creationId xmlns:a16="http://schemas.microsoft.com/office/drawing/2014/main" id="{5E66D4F9-34DF-2942-B6BD-7DE9CF823BFA}"/>
              </a:ext>
            </a:extLst>
          </p:cNvPr>
          <p:cNvGrpSpPr/>
          <p:nvPr userDrawn="1"/>
        </p:nvGrpSpPr>
        <p:grpSpPr>
          <a:xfrm>
            <a:off x="2912400" y="1205926"/>
            <a:ext cx="3319201" cy="900001"/>
            <a:chOff x="2912299" y="149201"/>
            <a:chExt cx="3319201" cy="900001"/>
          </a:xfrm>
        </p:grpSpPr>
        <p:sp>
          <p:nvSpPr>
            <p:cNvPr id="54" name="正方形/長方形 53">
              <a:extLst>
                <a:ext uri="{FF2B5EF4-FFF2-40B4-BE49-F238E27FC236}">
                  <a16:creationId xmlns:a16="http://schemas.microsoft.com/office/drawing/2014/main" id="{2BF40B97-9780-2A4B-BF17-E700C8DC681D}"/>
                </a:ext>
              </a:extLst>
            </p:cNvPr>
            <p:cNvSpPr/>
            <p:nvPr/>
          </p:nvSpPr>
          <p:spPr>
            <a:xfrm>
              <a:off x="2912301" y="149201"/>
              <a:ext cx="3319000" cy="9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4400" b="1">
                  <a:solidFill>
                    <a:schemeClr val="tx2"/>
                  </a:solidFill>
                </a:rPr>
                <a:t>５時間目</a:t>
              </a:r>
            </a:p>
          </p:txBody>
        </p:sp>
        <p:sp>
          <p:nvSpPr>
            <p:cNvPr id="55" name="三角形 54">
              <a:extLst>
                <a:ext uri="{FF2B5EF4-FFF2-40B4-BE49-F238E27FC236}">
                  <a16:creationId xmlns:a16="http://schemas.microsoft.com/office/drawing/2014/main" id="{38194568-6CA2-4C47-A82E-6BC1EBE94FD9}"/>
                </a:ext>
              </a:extLst>
            </p:cNvPr>
            <p:cNvSpPr/>
            <p:nvPr/>
          </p:nvSpPr>
          <p:spPr>
            <a:xfrm rot="5400000">
              <a:off x="2585795" y="475706"/>
              <a:ext cx="900000" cy="246991"/>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三角形 55">
              <a:extLst>
                <a:ext uri="{FF2B5EF4-FFF2-40B4-BE49-F238E27FC236}">
                  <a16:creationId xmlns:a16="http://schemas.microsoft.com/office/drawing/2014/main" id="{B1E3764F-C201-1148-8EFF-7EA5EA82DB66}"/>
                </a:ext>
              </a:extLst>
            </p:cNvPr>
            <p:cNvSpPr/>
            <p:nvPr/>
          </p:nvSpPr>
          <p:spPr>
            <a:xfrm rot="16200000">
              <a:off x="5658005" y="475706"/>
              <a:ext cx="900000" cy="246991"/>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5032163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タイトルとコンテンツ">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622916" y="6313541"/>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38" name="グループ化 37">
            <a:extLst>
              <a:ext uri="{FF2B5EF4-FFF2-40B4-BE49-F238E27FC236}">
                <a16:creationId xmlns:a16="http://schemas.microsoft.com/office/drawing/2014/main" id="{A54EE237-3D24-4C4E-BBB1-D5A10BFC1CDE}"/>
              </a:ext>
            </a:extLst>
          </p:cNvPr>
          <p:cNvGrpSpPr/>
          <p:nvPr userDrawn="1"/>
        </p:nvGrpSpPr>
        <p:grpSpPr>
          <a:xfrm>
            <a:off x="-200" y="-6153"/>
            <a:ext cx="288000" cy="6864153"/>
            <a:chOff x="-200" y="-6153"/>
            <a:chExt cx="288000" cy="6864153"/>
          </a:xfrm>
        </p:grpSpPr>
        <p:sp>
          <p:nvSpPr>
            <p:cNvPr id="39" name="正方形/長方形 38">
              <a:extLst>
                <a:ext uri="{FF2B5EF4-FFF2-40B4-BE49-F238E27FC236}">
                  <a16:creationId xmlns:a16="http://schemas.microsoft.com/office/drawing/2014/main" id="{8C69DDE3-D58A-354A-B1E0-5FFF9385104E}"/>
                </a:ext>
              </a:extLst>
            </p:cNvPr>
            <p:cNvSpPr/>
            <p:nvPr userDrawn="1"/>
          </p:nvSpPr>
          <p:spPr>
            <a:xfrm>
              <a:off x="-200" y="502474"/>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0" name="正方形/長方形 39">
              <a:extLst>
                <a:ext uri="{FF2B5EF4-FFF2-40B4-BE49-F238E27FC236}">
                  <a16:creationId xmlns:a16="http://schemas.microsoft.com/office/drawing/2014/main" id="{1BC691A8-B618-494D-A4D4-6D7C8B3E8C59}"/>
                </a:ext>
              </a:extLst>
            </p:cNvPr>
            <p:cNvSpPr/>
            <p:nvPr userDrawn="1"/>
          </p:nvSpPr>
          <p:spPr>
            <a:xfrm>
              <a:off x="-200" y="1519728"/>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1" name="正方形/長方形 40">
              <a:extLst>
                <a:ext uri="{FF2B5EF4-FFF2-40B4-BE49-F238E27FC236}">
                  <a16:creationId xmlns:a16="http://schemas.microsoft.com/office/drawing/2014/main" id="{C60D4FFC-2BB9-ED44-B31E-57976A0DC609}"/>
                </a:ext>
              </a:extLst>
            </p:cNvPr>
            <p:cNvSpPr/>
            <p:nvPr userDrawn="1"/>
          </p:nvSpPr>
          <p:spPr>
            <a:xfrm>
              <a:off x="-200" y="1011101"/>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2" name="正方形/長方形 41">
              <a:extLst>
                <a:ext uri="{FF2B5EF4-FFF2-40B4-BE49-F238E27FC236}">
                  <a16:creationId xmlns:a16="http://schemas.microsoft.com/office/drawing/2014/main" id="{45FA50C7-C4B9-B342-BE19-EBC1223E0D48}"/>
                </a:ext>
              </a:extLst>
            </p:cNvPr>
            <p:cNvSpPr/>
            <p:nvPr userDrawn="1"/>
          </p:nvSpPr>
          <p:spPr>
            <a:xfrm>
              <a:off x="-200" y="2028355"/>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3" name="正方形/長方形 42">
              <a:extLst>
                <a:ext uri="{FF2B5EF4-FFF2-40B4-BE49-F238E27FC236}">
                  <a16:creationId xmlns:a16="http://schemas.microsoft.com/office/drawing/2014/main" id="{0DEBCF31-3B64-1949-BF8D-73EBD8E8DF3B}"/>
                </a:ext>
              </a:extLst>
            </p:cNvPr>
            <p:cNvSpPr/>
            <p:nvPr userDrawn="1"/>
          </p:nvSpPr>
          <p:spPr>
            <a:xfrm>
              <a:off x="-200" y="3045609"/>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4" name="正方形/長方形 43">
              <a:extLst>
                <a:ext uri="{FF2B5EF4-FFF2-40B4-BE49-F238E27FC236}">
                  <a16:creationId xmlns:a16="http://schemas.microsoft.com/office/drawing/2014/main" id="{C2D9DE85-621E-EE46-B9A6-ACDBFB48467B}"/>
                </a:ext>
              </a:extLst>
            </p:cNvPr>
            <p:cNvSpPr/>
            <p:nvPr userDrawn="1"/>
          </p:nvSpPr>
          <p:spPr>
            <a:xfrm>
              <a:off x="-200" y="2536982"/>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5" name="正方形/長方形 44">
              <a:extLst>
                <a:ext uri="{FF2B5EF4-FFF2-40B4-BE49-F238E27FC236}">
                  <a16:creationId xmlns:a16="http://schemas.microsoft.com/office/drawing/2014/main" id="{BC254E0A-B739-B24C-80D7-016AF57B8436}"/>
                </a:ext>
              </a:extLst>
            </p:cNvPr>
            <p:cNvSpPr/>
            <p:nvPr userDrawn="1"/>
          </p:nvSpPr>
          <p:spPr>
            <a:xfrm>
              <a:off x="-200" y="3554236"/>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6" name="正方形/長方形 45">
              <a:extLst>
                <a:ext uri="{FF2B5EF4-FFF2-40B4-BE49-F238E27FC236}">
                  <a16:creationId xmlns:a16="http://schemas.microsoft.com/office/drawing/2014/main" id="{A9BA1692-8076-5A4A-82A0-72F8801EDEA2}"/>
                </a:ext>
              </a:extLst>
            </p:cNvPr>
            <p:cNvSpPr/>
            <p:nvPr userDrawn="1"/>
          </p:nvSpPr>
          <p:spPr>
            <a:xfrm>
              <a:off x="-200" y="4571490"/>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7" name="正方形/長方形 46">
              <a:extLst>
                <a:ext uri="{FF2B5EF4-FFF2-40B4-BE49-F238E27FC236}">
                  <a16:creationId xmlns:a16="http://schemas.microsoft.com/office/drawing/2014/main" id="{BBECE32E-018C-3A4F-BA5B-3FA1A6BEBB0A}"/>
                </a:ext>
              </a:extLst>
            </p:cNvPr>
            <p:cNvSpPr/>
            <p:nvPr userDrawn="1"/>
          </p:nvSpPr>
          <p:spPr>
            <a:xfrm>
              <a:off x="-200" y="4062863"/>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8" name="正方形/長方形 47">
              <a:extLst>
                <a:ext uri="{FF2B5EF4-FFF2-40B4-BE49-F238E27FC236}">
                  <a16:creationId xmlns:a16="http://schemas.microsoft.com/office/drawing/2014/main" id="{48B94EC3-9C76-ED45-9EFA-0CBF70B7C550}"/>
                </a:ext>
              </a:extLst>
            </p:cNvPr>
            <p:cNvSpPr/>
            <p:nvPr userDrawn="1"/>
          </p:nvSpPr>
          <p:spPr>
            <a:xfrm>
              <a:off x="-200" y="5080117"/>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9" name="正方形/長方形 48">
              <a:extLst>
                <a:ext uri="{FF2B5EF4-FFF2-40B4-BE49-F238E27FC236}">
                  <a16:creationId xmlns:a16="http://schemas.microsoft.com/office/drawing/2014/main" id="{1EBBA621-F057-374B-AF9F-6F4D88696F11}"/>
                </a:ext>
              </a:extLst>
            </p:cNvPr>
            <p:cNvSpPr/>
            <p:nvPr userDrawn="1"/>
          </p:nvSpPr>
          <p:spPr>
            <a:xfrm>
              <a:off x="-200" y="6097371"/>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0" name="正方形/長方形 49">
              <a:extLst>
                <a:ext uri="{FF2B5EF4-FFF2-40B4-BE49-F238E27FC236}">
                  <a16:creationId xmlns:a16="http://schemas.microsoft.com/office/drawing/2014/main" id="{D3EEBB37-9E32-DF47-B0C7-3B41A29823C7}"/>
                </a:ext>
              </a:extLst>
            </p:cNvPr>
            <p:cNvSpPr/>
            <p:nvPr userDrawn="1"/>
          </p:nvSpPr>
          <p:spPr>
            <a:xfrm>
              <a:off x="-200" y="5588744"/>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1" name="正方形/長方形 50">
              <a:extLst>
                <a:ext uri="{FF2B5EF4-FFF2-40B4-BE49-F238E27FC236}">
                  <a16:creationId xmlns:a16="http://schemas.microsoft.com/office/drawing/2014/main" id="{F24D1A53-7B76-9049-B950-E94B96E9B4D8}"/>
                </a:ext>
              </a:extLst>
            </p:cNvPr>
            <p:cNvSpPr/>
            <p:nvPr userDrawn="1"/>
          </p:nvSpPr>
          <p:spPr>
            <a:xfrm>
              <a:off x="-200" y="6606000"/>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2" name="正方形/長方形 51">
              <a:extLst>
                <a:ext uri="{FF2B5EF4-FFF2-40B4-BE49-F238E27FC236}">
                  <a16:creationId xmlns:a16="http://schemas.microsoft.com/office/drawing/2014/main" id="{4387DDEB-CFAF-7741-A2F5-C0685D50B6B7}"/>
                </a:ext>
              </a:extLst>
            </p:cNvPr>
            <p:cNvSpPr/>
            <p:nvPr userDrawn="1"/>
          </p:nvSpPr>
          <p:spPr>
            <a:xfrm>
              <a:off x="-200" y="-6153"/>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grpSp>
        <p:nvGrpSpPr>
          <p:cNvPr id="53" name="グループ化 52">
            <a:extLst>
              <a:ext uri="{FF2B5EF4-FFF2-40B4-BE49-F238E27FC236}">
                <a16:creationId xmlns:a16="http://schemas.microsoft.com/office/drawing/2014/main" id="{274A804E-C2ED-2941-AE47-C798B1F3F6E2}"/>
              </a:ext>
            </a:extLst>
          </p:cNvPr>
          <p:cNvGrpSpPr/>
          <p:nvPr userDrawn="1"/>
        </p:nvGrpSpPr>
        <p:grpSpPr>
          <a:xfrm>
            <a:off x="8856000" y="-6153"/>
            <a:ext cx="288000" cy="6864153"/>
            <a:chOff x="-200" y="-6153"/>
            <a:chExt cx="288000" cy="6864153"/>
          </a:xfrm>
        </p:grpSpPr>
        <p:sp>
          <p:nvSpPr>
            <p:cNvPr id="54" name="正方形/長方形 53">
              <a:extLst>
                <a:ext uri="{FF2B5EF4-FFF2-40B4-BE49-F238E27FC236}">
                  <a16:creationId xmlns:a16="http://schemas.microsoft.com/office/drawing/2014/main" id="{E7C25207-A6DE-F24C-9457-7DBD660A1670}"/>
                </a:ext>
              </a:extLst>
            </p:cNvPr>
            <p:cNvSpPr/>
            <p:nvPr userDrawn="1"/>
          </p:nvSpPr>
          <p:spPr>
            <a:xfrm>
              <a:off x="-200" y="502474"/>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5" name="正方形/長方形 54">
              <a:extLst>
                <a:ext uri="{FF2B5EF4-FFF2-40B4-BE49-F238E27FC236}">
                  <a16:creationId xmlns:a16="http://schemas.microsoft.com/office/drawing/2014/main" id="{43DB05E0-A140-9F47-B03B-D0B3D0FFAD00}"/>
                </a:ext>
              </a:extLst>
            </p:cNvPr>
            <p:cNvSpPr/>
            <p:nvPr userDrawn="1"/>
          </p:nvSpPr>
          <p:spPr>
            <a:xfrm>
              <a:off x="-200" y="1519728"/>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6" name="正方形/長方形 55">
              <a:extLst>
                <a:ext uri="{FF2B5EF4-FFF2-40B4-BE49-F238E27FC236}">
                  <a16:creationId xmlns:a16="http://schemas.microsoft.com/office/drawing/2014/main" id="{36A62D4F-6599-A14A-ADE5-2D9FB9FBAFB9}"/>
                </a:ext>
              </a:extLst>
            </p:cNvPr>
            <p:cNvSpPr/>
            <p:nvPr userDrawn="1"/>
          </p:nvSpPr>
          <p:spPr>
            <a:xfrm>
              <a:off x="-200" y="1011101"/>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7" name="正方形/長方形 56">
              <a:extLst>
                <a:ext uri="{FF2B5EF4-FFF2-40B4-BE49-F238E27FC236}">
                  <a16:creationId xmlns:a16="http://schemas.microsoft.com/office/drawing/2014/main" id="{05899622-963C-6744-8821-4A38BB6F66E7}"/>
                </a:ext>
              </a:extLst>
            </p:cNvPr>
            <p:cNvSpPr/>
            <p:nvPr userDrawn="1"/>
          </p:nvSpPr>
          <p:spPr>
            <a:xfrm>
              <a:off x="-200" y="2028355"/>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8" name="正方形/長方形 57">
              <a:extLst>
                <a:ext uri="{FF2B5EF4-FFF2-40B4-BE49-F238E27FC236}">
                  <a16:creationId xmlns:a16="http://schemas.microsoft.com/office/drawing/2014/main" id="{3E05A930-C190-B94A-85D7-0715EEA55581}"/>
                </a:ext>
              </a:extLst>
            </p:cNvPr>
            <p:cNvSpPr/>
            <p:nvPr userDrawn="1"/>
          </p:nvSpPr>
          <p:spPr>
            <a:xfrm>
              <a:off x="-200" y="3045609"/>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59" name="正方形/長方形 58">
              <a:extLst>
                <a:ext uri="{FF2B5EF4-FFF2-40B4-BE49-F238E27FC236}">
                  <a16:creationId xmlns:a16="http://schemas.microsoft.com/office/drawing/2014/main" id="{FB5583FD-78FD-E14F-BB9A-7AC8B5A261AD}"/>
                </a:ext>
              </a:extLst>
            </p:cNvPr>
            <p:cNvSpPr/>
            <p:nvPr userDrawn="1"/>
          </p:nvSpPr>
          <p:spPr>
            <a:xfrm>
              <a:off x="-200" y="2536982"/>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0" name="正方形/長方形 59">
              <a:extLst>
                <a:ext uri="{FF2B5EF4-FFF2-40B4-BE49-F238E27FC236}">
                  <a16:creationId xmlns:a16="http://schemas.microsoft.com/office/drawing/2014/main" id="{48D1116A-4657-E644-BA9A-7EF13345EBE4}"/>
                </a:ext>
              </a:extLst>
            </p:cNvPr>
            <p:cNvSpPr/>
            <p:nvPr userDrawn="1"/>
          </p:nvSpPr>
          <p:spPr>
            <a:xfrm>
              <a:off x="-200" y="3554236"/>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1" name="正方形/長方形 60">
              <a:extLst>
                <a:ext uri="{FF2B5EF4-FFF2-40B4-BE49-F238E27FC236}">
                  <a16:creationId xmlns:a16="http://schemas.microsoft.com/office/drawing/2014/main" id="{72E0F7EF-C119-2241-B250-596985EE54E0}"/>
                </a:ext>
              </a:extLst>
            </p:cNvPr>
            <p:cNvSpPr/>
            <p:nvPr userDrawn="1"/>
          </p:nvSpPr>
          <p:spPr>
            <a:xfrm>
              <a:off x="-200" y="4571490"/>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2" name="正方形/長方形 61">
              <a:extLst>
                <a:ext uri="{FF2B5EF4-FFF2-40B4-BE49-F238E27FC236}">
                  <a16:creationId xmlns:a16="http://schemas.microsoft.com/office/drawing/2014/main" id="{69B87BE9-BE9E-EE40-8567-5CA3AABADF11}"/>
                </a:ext>
              </a:extLst>
            </p:cNvPr>
            <p:cNvSpPr/>
            <p:nvPr userDrawn="1"/>
          </p:nvSpPr>
          <p:spPr>
            <a:xfrm>
              <a:off x="-200" y="4062863"/>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3" name="正方形/長方形 62">
              <a:extLst>
                <a:ext uri="{FF2B5EF4-FFF2-40B4-BE49-F238E27FC236}">
                  <a16:creationId xmlns:a16="http://schemas.microsoft.com/office/drawing/2014/main" id="{E916B6E4-CBA6-4344-9FC9-83C0219F0366}"/>
                </a:ext>
              </a:extLst>
            </p:cNvPr>
            <p:cNvSpPr/>
            <p:nvPr userDrawn="1"/>
          </p:nvSpPr>
          <p:spPr>
            <a:xfrm>
              <a:off x="-200" y="5080117"/>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4" name="正方形/長方形 63">
              <a:extLst>
                <a:ext uri="{FF2B5EF4-FFF2-40B4-BE49-F238E27FC236}">
                  <a16:creationId xmlns:a16="http://schemas.microsoft.com/office/drawing/2014/main" id="{B1C19111-6F4B-C84C-ADF0-2E2CDE0EB154}"/>
                </a:ext>
              </a:extLst>
            </p:cNvPr>
            <p:cNvSpPr/>
            <p:nvPr userDrawn="1"/>
          </p:nvSpPr>
          <p:spPr>
            <a:xfrm>
              <a:off x="-200" y="6097371"/>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5" name="正方形/長方形 64">
              <a:extLst>
                <a:ext uri="{FF2B5EF4-FFF2-40B4-BE49-F238E27FC236}">
                  <a16:creationId xmlns:a16="http://schemas.microsoft.com/office/drawing/2014/main" id="{B8B86290-933D-8845-8457-6A6C393B4275}"/>
                </a:ext>
              </a:extLst>
            </p:cNvPr>
            <p:cNvSpPr/>
            <p:nvPr userDrawn="1"/>
          </p:nvSpPr>
          <p:spPr>
            <a:xfrm>
              <a:off x="-200" y="5588744"/>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6" name="正方形/長方形 65">
              <a:extLst>
                <a:ext uri="{FF2B5EF4-FFF2-40B4-BE49-F238E27FC236}">
                  <a16:creationId xmlns:a16="http://schemas.microsoft.com/office/drawing/2014/main" id="{5703C20F-7146-C743-B8A8-CA1B0BF575DB}"/>
                </a:ext>
              </a:extLst>
            </p:cNvPr>
            <p:cNvSpPr/>
            <p:nvPr userDrawn="1"/>
          </p:nvSpPr>
          <p:spPr>
            <a:xfrm>
              <a:off x="-200" y="6606000"/>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7" name="正方形/長方形 66">
              <a:extLst>
                <a:ext uri="{FF2B5EF4-FFF2-40B4-BE49-F238E27FC236}">
                  <a16:creationId xmlns:a16="http://schemas.microsoft.com/office/drawing/2014/main" id="{18735AFB-5380-6D4D-8A51-68C71DF389A4}"/>
                </a:ext>
              </a:extLst>
            </p:cNvPr>
            <p:cNvSpPr/>
            <p:nvPr userDrawn="1"/>
          </p:nvSpPr>
          <p:spPr>
            <a:xfrm>
              <a:off x="-200" y="-6153"/>
              <a:ext cx="288000" cy="252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spTree>
    <p:extLst>
      <p:ext uri="{BB962C8B-B14F-4D97-AF65-F5344CB8AC3E}">
        <p14:creationId xmlns:p14="http://schemas.microsoft.com/office/powerpoint/2010/main" val="4977013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0_タイトルとコンテンツ">
    <p:spTree>
      <p:nvGrpSpPr>
        <p:cNvPr id="1" name=""/>
        <p:cNvGrpSpPr/>
        <p:nvPr/>
      </p:nvGrpSpPr>
      <p:grpSpPr>
        <a:xfrm>
          <a:off x="0" y="0"/>
          <a:ext cx="0" cy="0"/>
          <a:chOff x="0" y="0"/>
          <a:chExt cx="0" cy="0"/>
        </a:xfrm>
      </p:grpSpPr>
      <p:sp>
        <p:nvSpPr>
          <p:cNvPr id="7" name="正方形/長方形 6"/>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Arial"/>
              <a:ea typeface="メイリオ"/>
            </a:endParaRPr>
          </a:p>
        </p:txBody>
      </p:sp>
      <p:sp>
        <p:nvSpPr>
          <p:cNvPr id="9" name="角丸四角形 8"/>
          <p:cNvSpPr/>
          <p:nvPr userDrawn="1"/>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Slide Number Placeholder 5"/>
          <p:cNvSpPr>
            <a:spLocks noGrp="1"/>
          </p:cNvSpPr>
          <p:nvPr>
            <p:ph type="sldNum" sz="quarter" idx="12"/>
          </p:nvPr>
        </p:nvSpPr>
        <p:spPr>
          <a:xfrm>
            <a:off x="6752922" y="6218703"/>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10" name="グループ化 9">
            <a:extLst>
              <a:ext uri="{FF2B5EF4-FFF2-40B4-BE49-F238E27FC236}">
                <a16:creationId xmlns:a16="http://schemas.microsoft.com/office/drawing/2014/main" id="{9FEA87ED-3016-4F4D-8526-A8691B9260EC}"/>
              </a:ext>
            </a:extLst>
          </p:cNvPr>
          <p:cNvGrpSpPr/>
          <p:nvPr userDrawn="1"/>
        </p:nvGrpSpPr>
        <p:grpSpPr>
          <a:xfrm>
            <a:off x="2993121" y="402750"/>
            <a:ext cx="3234187" cy="612000"/>
            <a:chOff x="3202671" y="406070"/>
            <a:chExt cx="3234187" cy="612000"/>
          </a:xfrm>
        </p:grpSpPr>
        <p:sp>
          <p:nvSpPr>
            <p:cNvPr id="12" name="角丸四角形 11">
              <a:extLst>
                <a:ext uri="{FF2B5EF4-FFF2-40B4-BE49-F238E27FC236}">
                  <a16:creationId xmlns:a16="http://schemas.microsoft.com/office/drawing/2014/main" id="{91AA2A5D-2318-794B-92A1-45C7C103835D}"/>
                </a:ext>
              </a:extLst>
            </p:cNvPr>
            <p:cNvSpPr>
              <a:spLocks noChangeAspect="1"/>
            </p:cNvSpPr>
            <p:nvPr/>
          </p:nvSpPr>
          <p:spPr>
            <a:xfrm>
              <a:off x="3202671"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1" dirty="0">
                  <a:solidFill>
                    <a:schemeClr val="bg1"/>
                  </a:solidFill>
                  <a:latin typeface="+mn-ea"/>
                </a:rPr>
                <a:t>お</a:t>
              </a:r>
            </a:p>
          </p:txBody>
        </p:sp>
        <p:sp>
          <p:nvSpPr>
            <p:cNvPr id="13" name="角丸四角形 12">
              <a:extLst>
                <a:ext uri="{FF2B5EF4-FFF2-40B4-BE49-F238E27FC236}">
                  <a16:creationId xmlns:a16="http://schemas.microsoft.com/office/drawing/2014/main" id="{37385F72-E582-3946-96C4-1FCEE4707086}"/>
                </a:ext>
              </a:extLst>
            </p:cNvPr>
            <p:cNvSpPr>
              <a:spLocks noChangeAspect="1"/>
            </p:cNvSpPr>
            <p:nvPr userDrawn="1"/>
          </p:nvSpPr>
          <p:spPr>
            <a:xfrm>
              <a:off x="3858218"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1" dirty="0"/>
                <a:t>金</a:t>
              </a:r>
            </a:p>
          </p:txBody>
        </p:sp>
        <p:sp>
          <p:nvSpPr>
            <p:cNvPr id="14" name="角丸四角形 13">
              <a:extLst>
                <a:ext uri="{FF2B5EF4-FFF2-40B4-BE49-F238E27FC236}">
                  <a16:creationId xmlns:a16="http://schemas.microsoft.com/office/drawing/2014/main" id="{8749D584-31F2-0D40-B3A1-87FF70E275B1}"/>
                </a:ext>
              </a:extLst>
            </p:cNvPr>
            <p:cNvSpPr>
              <a:spLocks noChangeAspect="1"/>
            </p:cNvSpPr>
            <p:nvPr/>
          </p:nvSpPr>
          <p:spPr>
            <a:xfrm>
              <a:off x="4513765" y="406070"/>
              <a:ext cx="612000" cy="61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1" dirty="0">
                  <a:solidFill>
                    <a:schemeClr val="bg1"/>
                  </a:solidFill>
                  <a:latin typeface="+mn-ea"/>
                </a:rPr>
                <a:t>ク</a:t>
              </a:r>
            </a:p>
          </p:txBody>
        </p:sp>
        <p:sp>
          <p:nvSpPr>
            <p:cNvPr id="15" name="角丸四角形 14">
              <a:extLst>
                <a:ext uri="{FF2B5EF4-FFF2-40B4-BE49-F238E27FC236}">
                  <a16:creationId xmlns:a16="http://schemas.microsoft.com/office/drawing/2014/main" id="{7649D9A9-1C28-9944-812B-331C301B3AD6}"/>
                </a:ext>
              </a:extLst>
            </p:cNvPr>
            <p:cNvSpPr>
              <a:spLocks noChangeAspect="1"/>
            </p:cNvSpPr>
            <p:nvPr/>
          </p:nvSpPr>
          <p:spPr>
            <a:xfrm>
              <a:off x="5169312" y="406070"/>
              <a:ext cx="612000" cy="61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1" dirty="0"/>
                <a:t>イ</a:t>
              </a:r>
            </a:p>
          </p:txBody>
        </p:sp>
        <p:sp>
          <p:nvSpPr>
            <p:cNvPr id="16" name="角丸四角形 15">
              <a:extLst>
                <a:ext uri="{FF2B5EF4-FFF2-40B4-BE49-F238E27FC236}">
                  <a16:creationId xmlns:a16="http://schemas.microsoft.com/office/drawing/2014/main" id="{88D4661E-8407-6C46-9BE0-BB7F19906DDB}"/>
                </a:ext>
              </a:extLst>
            </p:cNvPr>
            <p:cNvSpPr>
              <a:spLocks noChangeAspect="1"/>
            </p:cNvSpPr>
            <p:nvPr/>
          </p:nvSpPr>
          <p:spPr>
            <a:xfrm>
              <a:off x="5824858" y="406070"/>
              <a:ext cx="612000" cy="61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1" dirty="0">
                  <a:solidFill>
                    <a:schemeClr val="bg1"/>
                  </a:solidFill>
                  <a:latin typeface="+mn-ea"/>
                </a:rPr>
                <a:t>ズ</a:t>
              </a:r>
            </a:p>
          </p:txBody>
        </p:sp>
      </p:grpSp>
    </p:spTree>
    <p:extLst>
      <p:ext uri="{BB962C8B-B14F-4D97-AF65-F5344CB8AC3E}">
        <p14:creationId xmlns:p14="http://schemas.microsoft.com/office/powerpoint/2010/main" val="168822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8" name="Title 1"/>
          <p:cNvSpPr>
            <a:spLocks noGrp="1"/>
          </p:cNvSpPr>
          <p:nvPr>
            <p:ph type="title"/>
          </p:nvPr>
        </p:nvSpPr>
        <p:spPr>
          <a:xfrm>
            <a:off x="623888" y="2002632"/>
            <a:ext cx="7886700" cy="2852737"/>
          </a:xfrm>
          <a:effectLst/>
        </p:spPr>
        <p:txBody>
          <a:bodyPr anchor="ctr"/>
          <a:lstStyle>
            <a:lvl1pPr algn="ctr">
              <a:lnSpc>
                <a:spcPct val="120000"/>
              </a:lnSpc>
              <a:defRPr sz="6000">
                <a:solidFill>
                  <a:schemeClr val="tx2"/>
                </a:solidFill>
              </a:defRPr>
            </a:lvl1pPr>
          </a:lstStyle>
          <a:p>
            <a:r>
              <a:rPr lang="ja-JP" altLang="en-US"/>
              <a:t>マスター タイトルの書式設定</a:t>
            </a:r>
            <a:endParaRPr lang="en-US" dirty="0"/>
          </a:p>
        </p:txBody>
      </p:sp>
      <p:grpSp>
        <p:nvGrpSpPr>
          <p:cNvPr id="35" name="グループ化 34">
            <a:extLst>
              <a:ext uri="{FF2B5EF4-FFF2-40B4-BE49-F238E27FC236}">
                <a16:creationId xmlns:a16="http://schemas.microsoft.com/office/drawing/2014/main" id="{253A7A51-11D5-4144-ACBB-17C76B157E9D}"/>
              </a:ext>
            </a:extLst>
          </p:cNvPr>
          <p:cNvGrpSpPr/>
          <p:nvPr userDrawn="1"/>
        </p:nvGrpSpPr>
        <p:grpSpPr>
          <a:xfrm>
            <a:off x="-200" y="-6153"/>
            <a:ext cx="288000" cy="6864153"/>
            <a:chOff x="-200" y="-6153"/>
            <a:chExt cx="288000" cy="6864153"/>
          </a:xfrm>
        </p:grpSpPr>
        <p:sp>
          <p:nvSpPr>
            <p:cNvPr id="36" name="正方形/長方形 35">
              <a:extLst>
                <a:ext uri="{FF2B5EF4-FFF2-40B4-BE49-F238E27FC236}">
                  <a16:creationId xmlns:a16="http://schemas.microsoft.com/office/drawing/2014/main" id="{91DC1038-B2A8-8C48-A22A-8E768A1B4CF1}"/>
                </a:ext>
              </a:extLst>
            </p:cNvPr>
            <p:cNvSpPr/>
            <p:nvPr userDrawn="1"/>
          </p:nvSpPr>
          <p:spPr>
            <a:xfrm>
              <a:off x="-200" y="502474"/>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37" name="正方形/長方形 36">
              <a:extLst>
                <a:ext uri="{FF2B5EF4-FFF2-40B4-BE49-F238E27FC236}">
                  <a16:creationId xmlns:a16="http://schemas.microsoft.com/office/drawing/2014/main" id="{213E4F25-999A-474B-B970-4D5B2B1D3D2C}"/>
                </a:ext>
              </a:extLst>
            </p:cNvPr>
            <p:cNvSpPr/>
            <p:nvPr userDrawn="1"/>
          </p:nvSpPr>
          <p:spPr>
            <a:xfrm>
              <a:off x="-200" y="1519728"/>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38" name="正方形/長方形 37">
              <a:extLst>
                <a:ext uri="{FF2B5EF4-FFF2-40B4-BE49-F238E27FC236}">
                  <a16:creationId xmlns:a16="http://schemas.microsoft.com/office/drawing/2014/main" id="{48DD38CB-FDAA-4845-9F61-ABCFB24C3157}"/>
                </a:ext>
              </a:extLst>
            </p:cNvPr>
            <p:cNvSpPr/>
            <p:nvPr userDrawn="1"/>
          </p:nvSpPr>
          <p:spPr>
            <a:xfrm>
              <a:off x="-200" y="1011101"/>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39" name="正方形/長方形 38">
              <a:extLst>
                <a:ext uri="{FF2B5EF4-FFF2-40B4-BE49-F238E27FC236}">
                  <a16:creationId xmlns:a16="http://schemas.microsoft.com/office/drawing/2014/main" id="{2A0DEBBE-4AC8-AF49-B9C0-D9F46280DE6B}"/>
                </a:ext>
              </a:extLst>
            </p:cNvPr>
            <p:cNvSpPr/>
            <p:nvPr userDrawn="1"/>
          </p:nvSpPr>
          <p:spPr>
            <a:xfrm>
              <a:off x="-200" y="2028355"/>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0" name="正方形/長方形 39">
              <a:extLst>
                <a:ext uri="{FF2B5EF4-FFF2-40B4-BE49-F238E27FC236}">
                  <a16:creationId xmlns:a16="http://schemas.microsoft.com/office/drawing/2014/main" id="{1156F044-96C0-A74A-8B09-EF9405BA8B9E}"/>
                </a:ext>
              </a:extLst>
            </p:cNvPr>
            <p:cNvSpPr/>
            <p:nvPr userDrawn="1"/>
          </p:nvSpPr>
          <p:spPr>
            <a:xfrm>
              <a:off x="-200" y="3045609"/>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1" name="正方形/長方形 40">
              <a:extLst>
                <a:ext uri="{FF2B5EF4-FFF2-40B4-BE49-F238E27FC236}">
                  <a16:creationId xmlns:a16="http://schemas.microsoft.com/office/drawing/2014/main" id="{CA8BEE41-9DCA-0440-8E21-6963BD371541}"/>
                </a:ext>
              </a:extLst>
            </p:cNvPr>
            <p:cNvSpPr/>
            <p:nvPr userDrawn="1"/>
          </p:nvSpPr>
          <p:spPr>
            <a:xfrm>
              <a:off x="-200" y="2536982"/>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2" name="正方形/長方形 41">
              <a:extLst>
                <a:ext uri="{FF2B5EF4-FFF2-40B4-BE49-F238E27FC236}">
                  <a16:creationId xmlns:a16="http://schemas.microsoft.com/office/drawing/2014/main" id="{0F6C5BA8-0C10-434C-BB7D-3D623A83CC7A}"/>
                </a:ext>
              </a:extLst>
            </p:cNvPr>
            <p:cNvSpPr/>
            <p:nvPr userDrawn="1"/>
          </p:nvSpPr>
          <p:spPr>
            <a:xfrm>
              <a:off x="-200" y="3554236"/>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3" name="正方形/長方形 42">
              <a:extLst>
                <a:ext uri="{FF2B5EF4-FFF2-40B4-BE49-F238E27FC236}">
                  <a16:creationId xmlns:a16="http://schemas.microsoft.com/office/drawing/2014/main" id="{D061FE70-722F-F844-BB98-7E53B6D92120}"/>
                </a:ext>
              </a:extLst>
            </p:cNvPr>
            <p:cNvSpPr/>
            <p:nvPr userDrawn="1"/>
          </p:nvSpPr>
          <p:spPr>
            <a:xfrm>
              <a:off x="-200" y="4571490"/>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4" name="正方形/長方形 43">
              <a:extLst>
                <a:ext uri="{FF2B5EF4-FFF2-40B4-BE49-F238E27FC236}">
                  <a16:creationId xmlns:a16="http://schemas.microsoft.com/office/drawing/2014/main" id="{FC697036-2D20-3B48-9BA2-F1F5DB04A9A3}"/>
                </a:ext>
              </a:extLst>
            </p:cNvPr>
            <p:cNvSpPr/>
            <p:nvPr userDrawn="1"/>
          </p:nvSpPr>
          <p:spPr>
            <a:xfrm>
              <a:off x="-200" y="4062863"/>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5" name="正方形/長方形 44">
              <a:extLst>
                <a:ext uri="{FF2B5EF4-FFF2-40B4-BE49-F238E27FC236}">
                  <a16:creationId xmlns:a16="http://schemas.microsoft.com/office/drawing/2014/main" id="{1BFF5DE4-465F-D24B-8804-5A4669DB3826}"/>
                </a:ext>
              </a:extLst>
            </p:cNvPr>
            <p:cNvSpPr/>
            <p:nvPr userDrawn="1"/>
          </p:nvSpPr>
          <p:spPr>
            <a:xfrm>
              <a:off x="-200" y="5080117"/>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6" name="正方形/長方形 45">
              <a:extLst>
                <a:ext uri="{FF2B5EF4-FFF2-40B4-BE49-F238E27FC236}">
                  <a16:creationId xmlns:a16="http://schemas.microsoft.com/office/drawing/2014/main" id="{432C0C2F-3D51-3148-BA20-6B5D67560096}"/>
                </a:ext>
              </a:extLst>
            </p:cNvPr>
            <p:cNvSpPr/>
            <p:nvPr userDrawn="1"/>
          </p:nvSpPr>
          <p:spPr>
            <a:xfrm>
              <a:off x="-200" y="6097371"/>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7" name="正方形/長方形 46">
              <a:extLst>
                <a:ext uri="{FF2B5EF4-FFF2-40B4-BE49-F238E27FC236}">
                  <a16:creationId xmlns:a16="http://schemas.microsoft.com/office/drawing/2014/main" id="{FA7AB883-C5DD-BC4E-AB48-AAAD1A28EFF4}"/>
                </a:ext>
              </a:extLst>
            </p:cNvPr>
            <p:cNvSpPr/>
            <p:nvPr userDrawn="1"/>
          </p:nvSpPr>
          <p:spPr>
            <a:xfrm>
              <a:off x="-200" y="5588744"/>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8" name="正方形/長方形 47">
              <a:extLst>
                <a:ext uri="{FF2B5EF4-FFF2-40B4-BE49-F238E27FC236}">
                  <a16:creationId xmlns:a16="http://schemas.microsoft.com/office/drawing/2014/main" id="{9662AF81-34DC-9649-BE39-D557F90B54BD}"/>
                </a:ext>
              </a:extLst>
            </p:cNvPr>
            <p:cNvSpPr/>
            <p:nvPr userDrawn="1"/>
          </p:nvSpPr>
          <p:spPr>
            <a:xfrm>
              <a:off x="-200" y="6606000"/>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49" name="正方形/長方形 48">
              <a:extLst>
                <a:ext uri="{FF2B5EF4-FFF2-40B4-BE49-F238E27FC236}">
                  <a16:creationId xmlns:a16="http://schemas.microsoft.com/office/drawing/2014/main" id="{2851E928-0B5A-0E49-A2CA-0776764ADECF}"/>
                </a:ext>
              </a:extLst>
            </p:cNvPr>
            <p:cNvSpPr/>
            <p:nvPr userDrawn="1"/>
          </p:nvSpPr>
          <p:spPr>
            <a:xfrm>
              <a:off x="-200" y="-6153"/>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sp>
        <p:nvSpPr>
          <p:cNvPr id="66" name="Slide Number Placeholder 5">
            <a:extLst>
              <a:ext uri="{FF2B5EF4-FFF2-40B4-BE49-F238E27FC236}">
                <a16:creationId xmlns:a16="http://schemas.microsoft.com/office/drawing/2014/main" id="{89C21F99-3657-374E-AC93-744A14C98887}"/>
              </a:ext>
            </a:extLst>
          </p:cNvPr>
          <p:cNvSpPr>
            <a:spLocks noGrp="1"/>
          </p:cNvSpPr>
          <p:nvPr>
            <p:ph type="sldNum" sz="quarter" idx="12"/>
          </p:nvPr>
        </p:nvSpPr>
        <p:spPr>
          <a:xfrm>
            <a:off x="6622916" y="6313541"/>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34" name="グループ化 33">
            <a:extLst>
              <a:ext uri="{FF2B5EF4-FFF2-40B4-BE49-F238E27FC236}">
                <a16:creationId xmlns:a16="http://schemas.microsoft.com/office/drawing/2014/main" id="{5D3D18D0-44EE-AF4D-8DFA-902137BCCC9A}"/>
              </a:ext>
            </a:extLst>
          </p:cNvPr>
          <p:cNvGrpSpPr/>
          <p:nvPr userDrawn="1"/>
        </p:nvGrpSpPr>
        <p:grpSpPr>
          <a:xfrm>
            <a:off x="8851700" y="-6153"/>
            <a:ext cx="288000" cy="6864153"/>
            <a:chOff x="-200" y="-6153"/>
            <a:chExt cx="288000" cy="6864153"/>
          </a:xfrm>
        </p:grpSpPr>
        <p:sp>
          <p:nvSpPr>
            <p:cNvPr id="65" name="正方形/長方形 64">
              <a:extLst>
                <a:ext uri="{FF2B5EF4-FFF2-40B4-BE49-F238E27FC236}">
                  <a16:creationId xmlns:a16="http://schemas.microsoft.com/office/drawing/2014/main" id="{C7F3EECA-7695-DD45-AF41-B86E37E90905}"/>
                </a:ext>
              </a:extLst>
            </p:cNvPr>
            <p:cNvSpPr/>
            <p:nvPr userDrawn="1"/>
          </p:nvSpPr>
          <p:spPr>
            <a:xfrm>
              <a:off x="-200" y="502474"/>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7" name="正方形/長方形 66">
              <a:extLst>
                <a:ext uri="{FF2B5EF4-FFF2-40B4-BE49-F238E27FC236}">
                  <a16:creationId xmlns:a16="http://schemas.microsoft.com/office/drawing/2014/main" id="{2E3AF0F4-03ED-4943-8F3C-A5ADD6F2F4CB}"/>
                </a:ext>
              </a:extLst>
            </p:cNvPr>
            <p:cNvSpPr/>
            <p:nvPr userDrawn="1"/>
          </p:nvSpPr>
          <p:spPr>
            <a:xfrm>
              <a:off x="-200" y="1519728"/>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8" name="正方形/長方形 67">
              <a:extLst>
                <a:ext uri="{FF2B5EF4-FFF2-40B4-BE49-F238E27FC236}">
                  <a16:creationId xmlns:a16="http://schemas.microsoft.com/office/drawing/2014/main" id="{8536F573-A27F-F944-BD0D-6CE55D87F301}"/>
                </a:ext>
              </a:extLst>
            </p:cNvPr>
            <p:cNvSpPr/>
            <p:nvPr userDrawn="1"/>
          </p:nvSpPr>
          <p:spPr>
            <a:xfrm>
              <a:off x="-200" y="1011101"/>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9" name="正方形/長方形 68">
              <a:extLst>
                <a:ext uri="{FF2B5EF4-FFF2-40B4-BE49-F238E27FC236}">
                  <a16:creationId xmlns:a16="http://schemas.microsoft.com/office/drawing/2014/main" id="{27AB7321-1579-7640-9DA8-5B1163D5A37D}"/>
                </a:ext>
              </a:extLst>
            </p:cNvPr>
            <p:cNvSpPr/>
            <p:nvPr userDrawn="1"/>
          </p:nvSpPr>
          <p:spPr>
            <a:xfrm>
              <a:off x="-200" y="2028355"/>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0" name="正方形/長方形 69">
              <a:extLst>
                <a:ext uri="{FF2B5EF4-FFF2-40B4-BE49-F238E27FC236}">
                  <a16:creationId xmlns:a16="http://schemas.microsoft.com/office/drawing/2014/main" id="{8E43F63E-E867-EC43-A1B2-BC2E187C6DF6}"/>
                </a:ext>
              </a:extLst>
            </p:cNvPr>
            <p:cNvSpPr/>
            <p:nvPr userDrawn="1"/>
          </p:nvSpPr>
          <p:spPr>
            <a:xfrm>
              <a:off x="-200" y="3045609"/>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1" name="正方形/長方形 70">
              <a:extLst>
                <a:ext uri="{FF2B5EF4-FFF2-40B4-BE49-F238E27FC236}">
                  <a16:creationId xmlns:a16="http://schemas.microsoft.com/office/drawing/2014/main" id="{F6D2F27E-E1CF-4243-9A59-A7D50F9BE5FE}"/>
                </a:ext>
              </a:extLst>
            </p:cNvPr>
            <p:cNvSpPr/>
            <p:nvPr userDrawn="1"/>
          </p:nvSpPr>
          <p:spPr>
            <a:xfrm>
              <a:off x="-200" y="2536982"/>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2" name="正方形/長方形 71">
              <a:extLst>
                <a:ext uri="{FF2B5EF4-FFF2-40B4-BE49-F238E27FC236}">
                  <a16:creationId xmlns:a16="http://schemas.microsoft.com/office/drawing/2014/main" id="{7E70F382-F181-B04A-A0DC-540288B00A4F}"/>
                </a:ext>
              </a:extLst>
            </p:cNvPr>
            <p:cNvSpPr/>
            <p:nvPr userDrawn="1"/>
          </p:nvSpPr>
          <p:spPr>
            <a:xfrm>
              <a:off x="-200" y="3554236"/>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3" name="正方形/長方形 72">
              <a:extLst>
                <a:ext uri="{FF2B5EF4-FFF2-40B4-BE49-F238E27FC236}">
                  <a16:creationId xmlns:a16="http://schemas.microsoft.com/office/drawing/2014/main" id="{90C9A969-E3B5-CA4A-B569-9607ECD2FE70}"/>
                </a:ext>
              </a:extLst>
            </p:cNvPr>
            <p:cNvSpPr/>
            <p:nvPr userDrawn="1"/>
          </p:nvSpPr>
          <p:spPr>
            <a:xfrm>
              <a:off x="-200" y="4571490"/>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4" name="正方形/長方形 73">
              <a:extLst>
                <a:ext uri="{FF2B5EF4-FFF2-40B4-BE49-F238E27FC236}">
                  <a16:creationId xmlns:a16="http://schemas.microsoft.com/office/drawing/2014/main" id="{B64EBB80-A824-434B-A033-9820257AE3A7}"/>
                </a:ext>
              </a:extLst>
            </p:cNvPr>
            <p:cNvSpPr/>
            <p:nvPr userDrawn="1"/>
          </p:nvSpPr>
          <p:spPr>
            <a:xfrm>
              <a:off x="-200" y="4062863"/>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5" name="正方形/長方形 74">
              <a:extLst>
                <a:ext uri="{FF2B5EF4-FFF2-40B4-BE49-F238E27FC236}">
                  <a16:creationId xmlns:a16="http://schemas.microsoft.com/office/drawing/2014/main" id="{FA8EA692-F1A4-A24E-99B3-65C04560028D}"/>
                </a:ext>
              </a:extLst>
            </p:cNvPr>
            <p:cNvSpPr/>
            <p:nvPr userDrawn="1"/>
          </p:nvSpPr>
          <p:spPr>
            <a:xfrm>
              <a:off x="-200" y="5080117"/>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6" name="正方形/長方形 75">
              <a:extLst>
                <a:ext uri="{FF2B5EF4-FFF2-40B4-BE49-F238E27FC236}">
                  <a16:creationId xmlns:a16="http://schemas.microsoft.com/office/drawing/2014/main" id="{6E62B6CE-B06A-4E4F-AC3B-D884E175A3A0}"/>
                </a:ext>
              </a:extLst>
            </p:cNvPr>
            <p:cNvSpPr/>
            <p:nvPr userDrawn="1"/>
          </p:nvSpPr>
          <p:spPr>
            <a:xfrm>
              <a:off x="-200" y="6097371"/>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7" name="正方形/長方形 76">
              <a:extLst>
                <a:ext uri="{FF2B5EF4-FFF2-40B4-BE49-F238E27FC236}">
                  <a16:creationId xmlns:a16="http://schemas.microsoft.com/office/drawing/2014/main" id="{9CFD7B8D-4582-C048-872C-24960EB39748}"/>
                </a:ext>
              </a:extLst>
            </p:cNvPr>
            <p:cNvSpPr/>
            <p:nvPr userDrawn="1"/>
          </p:nvSpPr>
          <p:spPr>
            <a:xfrm>
              <a:off x="-200" y="5588744"/>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8" name="正方形/長方形 77">
              <a:extLst>
                <a:ext uri="{FF2B5EF4-FFF2-40B4-BE49-F238E27FC236}">
                  <a16:creationId xmlns:a16="http://schemas.microsoft.com/office/drawing/2014/main" id="{9EA71F90-EC23-4F40-8F75-25305BB5B556}"/>
                </a:ext>
              </a:extLst>
            </p:cNvPr>
            <p:cNvSpPr/>
            <p:nvPr userDrawn="1"/>
          </p:nvSpPr>
          <p:spPr>
            <a:xfrm>
              <a:off x="-200" y="6606000"/>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9" name="正方形/長方形 78">
              <a:extLst>
                <a:ext uri="{FF2B5EF4-FFF2-40B4-BE49-F238E27FC236}">
                  <a16:creationId xmlns:a16="http://schemas.microsoft.com/office/drawing/2014/main" id="{3BA7CF1B-5983-0A4A-ACCD-50D7406FE911}"/>
                </a:ext>
              </a:extLst>
            </p:cNvPr>
            <p:cNvSpPr/>
            <p:nvPr userDrawn="1"/>
          </p:nvSpPr>
          <p:spPr>
            <a:xfrm>
              <a:off x="-200" y="-6153"/>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6_タイトルとコンテンツ">
    <p:spTree>
      <p:nvGrpSpPr>
        <p:cNvPr id="1" name=""/>
        <p:cNvGrpSpPr/>
        <p:nvPr/>
      </p:nvGrpSpPr>
      <p:grpSpPr>
        <a:xfrm>
          <a:off x="0" y="0"/>
          <a:ext cx="0" cy="0"/>
          <a:chOff x="0" y="0"/>
          <a:chExt cx="0" cy="0"/>
        </a:xfrm>
      </p:grpSpPr>
      <p:sp>
        <p:nvSpPr>
          <p:cNvPr id="7" name="正方形/長方形 6"/>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Arial"/>
              <a:ea typeface="メイリオ"/>
            </a:endParaRPr>
          </a:p>
        </p:txBody>
      </p:sp>
      <p:sp>
        <p:nvSpPr>
          <p:cNvPr id="9" name="角丸四角形 8"/>
          <p:cNvSpPr/>
          <p:nvPr userDrawn="1"/>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Slide Number Placeholder 5"/>
          <p:cNvSpPr>
            <a:spLocks noGrp="1"/>
          </p:cNvSpPr>
          <p:nvPr>
            <p:ph type="sldNum" sz="quarter" idx="12"/>
          </p:nvPr>
        </p:nvSpPr>
        <p:spPr>
          <a:xfrm>
            <a:off x="6752922" y="6218703"/>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11" name="グループ化 10">
            <a:extLst>
              <a:ext uri="{FF2B5EF4-FFF2-40B4-BE49-F238E27FC236}">
                <a16:creationId xmlns:a16="http://schemas.microsoft.com/office/drawing/2014/main" id="{7C5470C6-D0CE-5B4B-9EBA-A160181741B6}"/>
              </a:ext>
            </a:extLst>
          </p:cNvPr>
          <p:cNvGrpSpPr/>
          <p:nvPr userDrawn="1"/>
        </p:nvGrpSpPr>
        <p:grpSpPr>
          <a:xfrm>
            <a:off x="3756777" y="408575"/>
            <a:ext cx="1613300" cy="864000"/>
            <a:chOff x="3500354" y="355585"/>
            <a:chExt cx="1613300" cy="864000"/>
          </a:xfrm>
        </p:grpSpPr>
        <p:sp>
          <p:nvSpPr>
            <p:cNvPr id="17" name="円/楕円 16">
              <a:extLst>
                <a:ext uri="{FF2B5EF4-FFF2-40B4-BE49-F238E27FC236}">
                  <a16:creationId xmlns:a16="http://schemas.microsoft.com/office/drawing/2014/main" id="{3A59801F-F8C9-1549-B684-26D9AC612795}"/>
                </a:ext>
              </a:extLst>
            </p:cNvPr>
            <p:cNvSpPr>
              <a:spLocks noChangeAspect="1"/>
            </p:cNvSpPr>
            <p:nvPr/>
          </p:nvSpPr>
          <p:spPr>
            <a:xfrm>
              <a:off x="3500354" y="355585"/>
              <a:ext cx="864000" cy="86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a:extLst>
                <a:ext uri="{FF2B5EF4-FFF2-40B4-BE49-F238E27FC236}">
                  <a16:creationId xmlns:a16="http://schemas.microsoft.com/office/drawing/2014/main" id="{B920E57A-2088-C34A-B377-F181F9D0631B}"/>
                </a:ext>
              </a:extLst>
            </p:cNvPr>
            <p:cNvSpPr>
              <a:spLocks noChangeAspect="1"/>
            </p:cNvSpPr>
            <p:nvPr/>
          </p:nvSpPr>
          <p:spPr>
            <a:xfrm>
              <a:off x="4249654" y="355585"/>
              <a:ext cx="864000" cy="864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143FD356-8012-7B42-83B0-2A314DBB6B1A}"/>
                </a:ext>
              </a:extLst>
            </p:cNvPr>
            <p:cNvSpPr txBox="1"/>
            <p:nvPr/>
          </p:nvSpPr>
          <p:spPr>
            <a:xfrm>
              <a:off x="3619834" y="520034"/>
              <a:ext cx="1468672" cy="646331"/>
            </a:xfrm>
            <a:prstGeom prst="rect">
              <a:avLst/>
            </a:prstGeom>
            <a:noFill/>
          </p:spPr>
          <p:txBody>
            <a:bodyPr wrap="none" rtlCol="0">
              <a:spAutoFit/>
            </a:bodyPr>
            <a:lstStyle/>
            <a:p>
              <a:pPr algn="ctr"/>
              <a:r>
                <a:rPr lang="ja-JP" altLang="en-US" sz="3600" b="1" spc="600">
                  <a:solidFill>
                    <a:schemeClr val="bg1"/>
                  </a:solidFill>
                </a:rPr>
                <a:t>答</a:t>
              </a:r>
              <a:r>
                <a:rPr lang="en-US" altLang="ja-JP" sz="3600" b="1" spc="600" dirty="0">
                  <a:solidFill>
                    <a:schemeClr val="bg1"/>
                  </a:solidFill>
                </a:rPr>
                <a:t> </a:t>
              </a:r>
              <a:r>
                <a:rPr lang="ja-JP" altLang="en-US" sz="3600" b="1" spc="600">
                  <a:solidFill>
                    <a:schemeClr val="bg1"/>
                  </a:solidFill>
                </a:rPr>
                <a:t>え</a:t>
              </a:r>
              <a:endParaRPr kumimoji="1" lang="ja-JP" altLang="en-US" sz="3600" b="1" spc="600" dirty="0">
                <a:solidFill>
                  <a:schemeClr val="bg1"/>
                </a:solidFill>
              </a:endParaRPr>
            </a:p>
          </p:txBody>
        </p:sp>
      </p:grpSp>
    </p:spTree>
    <p:extLst>
      <p:ext uri="{BB962C8B-B14F-4D97-AF65-F5344CB8AC3E}">
        <p14:creationId xmlns:p14="http://schemas.microsoft.com/office/powerpoint/2010/main" val="33206618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216310" y="443782"/>
            <a:ext cx="8711380" cy="1325563"/>
          </a:xfrm>
        </p:spPr>
        <p:txBody>
          <a:bodyPr/>
          <a:lstStyle>
            <a:lvl1pPr>
              <a:defRPr>
                <a:solidFill>
                  <a:schemeClr val="tx2"/>
                </a:solidFill>
              </a:defRPr>
            </a:lvl1pPr>
          </a:lstStyle>
          <a:p>
            <a:r>
              <a:rPr lang="ja-JP" altLang="en-US" dirty="0"/>
              <a:t>マスター タイトルの書式設定</a:t>
            </a:r>
            <a:endParaRPr lang="en-US" dirty="0"/>
          </a:p>
        </p:txBody>
      </p:sp>
      <p:sp>
        <p:nvSpPr>
          <p:cNvPr id="9"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a:solidFill>
                  <a:schemeClr val="tx1"/>
                </a:solidFill>
              </a:defRPr>
            </a:lvl1pPr>
          </a:lstStyle>
          <a:p>
            <a:fld id="{61AAA30B-0EA0-A245-8576-0F101DEF2AA9}" type="slidenum">
              <a:rPr lang="ja-JP" altLang="en-US" smtClean="0"/>
              <a:pPr/>
              <a:t>‹#›</a:t>
            </a:fld>
            <a:endParaRPr lang="ja-JP"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白紙">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a:solidFill>
                  <a:schemeClr val="tx1"/>
                </a:solidFill>
              </a:defRPr>
            </a:lvl1pPr>
          </a:lstStyle>
          <a:p>
            <a:fld id="{61AAA30B-0EA0-A245-8576-0F101DEF2AA9}" type="slidenum">
              <a:rPr lang="ja-JP" altLang="en-US" smtClean="0"/>
              <a:pPr/>
              <a:t>‹#›</a:t>
            </a:fld>
            <a:endParaRPr lang="ja-JP"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EA0A10C-86A6-478D-B1E0-2522836BEE45}" type="datetime1">
              <a:rPr kumimoji="1" lang="ja-JP" altLang="en-US" smtClean="0"/>
              <a:t>2020/12/20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E23379D-B098-41A2-BD90-8F9EFF3A4534}" type="slidenum">
              <a:rPr kumimoji="1" lang="ja-JP" altLang="en-US" smtClean="0"/>
              <a:t>‹#›</a:t>
            </a:fld>
            <a:endParaRPr kumimoji="1" lang="ja-JP" altLang="en-US"/>
          </a:p>
        </p:txBody>
      </p:sp>
    </p:spTree>
    <p:extLst>
      <p:ext uri="{BB962C8B-B14F-4D97-AF65-F5344CB8AC3E}">
        <p14:creationId xmlns:p14="http://schemas.microsoft.com/office/powerpoint/2010/main" val="306732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12" name="正方形/長方形 11"/>
          <p:cNvSpPr/>
          <p:nvPr userDrawn="1"/>
        </p:nvSpPr>
        <p:spPr>
          <a:xfrm>
            <a:off x="431800" y="6515"/>
            <a:ext cx="8280200" cy="1260000"/>
          </a:xfrm>
          <a:prstGeom prst="rect">
            <a:avLst/>
          </a:prstGeom>
          <a:solidFill>
            <a:schemeClr val="accent3">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Arial"/>
              <a:ea typeface="メイリオ"/>
            </a:endParaRPr>
          </a:p>
        </p:txBody>
      </p:sp>
      <p:sp>
        <p:nvSpPr>
          <p:cNvPr id="13" name="Title 1"/>
          <p:cNvSpPr>
            <a:spLocks noGrp="1"/>
          </p:cNvSpPr>
          <p:nvPr>
            <p:ph type="title"/>
          </p:nvPr>
        </p:nvSpPr>
        <p:spPr>
          <a:xfrm>
            <a:off x="520700" y="50982"/>
            <a:ext cx="8102600" cy="1224000"/>
          </a:xfrm>
          <a:noFill/>
        </p:spPr>
        <p:txBody>
          <a:bodyPr tIns="180000">
            <a:normAutofit/>
          </a:bodyPr>
          <a:lstStyle>
            <a:lvl1pPr>
              <a:defRPr sz="4000">
                <a:solidFill>
                  <a:schemeClr val="tx2"/>
                </a:solidFill>
              </a:defRPr>
            </a:lvl1pPr>
          </a:lstStyle>
          <a:p>
            <a:r>
              <a:rPr lang="ja-JP" altLang="en-US"/>
              <a:t>マスター タイトルの書式設定</a:t>
            </a:r>
            <a:endParaRPr lang="en-US" dirty="0"/>
          </a:p>
        </p:txBody>
      </p:sp>
      <p:sp>
        <p:nvSpPr>
          <p:cNvPr id="15"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a:solidFill>
                  <a:schemeClr val="tx1"/>
                </a:solidFill>
              </a:defRPr>
            </a:lvl1pPr>
          </a:lstStyle>
          <a:p>
            <a:fld id="{61AAA30B-0EA0-A245-8576-0F101DEF2AA9}" type="slidenum">
              <a:rPr lang="ja-JP" altLang="en-US" smtClean="0"/>
              <a:pPr/>
              <a:t>‹#›</a:t>
            </a:fld>
            <a:endParaRPr lang="ja-JP" altLang="en-US" dirty="0"/>
          </a:p>
        </p:txBody>
      </p:sp>
      <p:sp>
        <p:nvSpPr>
          <p:cNvPr id="10" name="正方形/長方形 9">
            <a:extLst>
              <a:ext uri="{FF2B5EF4-FFF2-40B4-BE49-F238E27FC236}">
                <a16:creationId xmlns:a16="http://schemas.microsoft.com/office/drawing/2014/main" id="{8DECF42F-B0B6-F64C-B9B7-F488CC9EBC9A}"/>
              </a:ext>
            </a:extLst>
          </p:cNvPr>
          <p:cNvSpPr/>
          <p:nvPr userDrawn="1"/>
        </p:nvSpPr>
        <p:spPr>
          <a:xfrm>
            <a:off x="8712000" y="6515"/>
            <a:ext cx="432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11" name="正方形/長方形 10">
            <a:extLst>
              <a:ext uri="{FF2B5EF4-FFF2-40B4-BE49-F238E27FC236}">
                <a16:creationId xmlns:a16="http://schemas.microsoft.com/office/drawing/2014/main" id="{E98A11A8-6AE0-EF41-A18E-75E4A6CE61CF}"/>
              </a:ext>
            </a:extLst>
          </p:cNvPr>
          <p:cNvSpPr/>
          <p:nvPr userDrawn="1"/>
        </p:nvSpPr>
        <p:spPr>
          <a:xfrm>
            <a:off x="8712000" y="1014048"/>
            <a:ext cx="432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14" name="正方形/長方形 13">
            <a:extLst>
              <a:ext uri="{FF2B5EF4-FFF2-40B4-BE49-F238E27FC236}">
                <a16:creationId xmlns:a16="http://schemas.microsoft.com/office/drawing/2014/main" id="{EA59254D-756E-EC42-82FB-2374D66B57FC}"/>
              </a:ext>
            </a:extLst>
          </p:cNvPr>
          <p:cNvSpPr/>
          <p:nvPr userDrawn="1"/>
        </p:nvSpPr>
        <p:spPr>
          <a:xfrm>
            <a:off x="8712000" y="510281"/>
            <a:ext cx="432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16" name="正方形/長方形 15">
            <a:extLst>
              <a:ext uri="{FF2B5EF4-FFF2-40B4-BE49-F238E27FC236}">
                <a16:creationId xmlns:a16="http://schemas.microsoft.com/office/drawing/2014/main" id="{6365DA07-753D-5644-94DB-5FA4796F4942}"/>
              </a:ext>
            </a:extLst>
          </p:cNvPr>
          <p:cNvSpPr/>
          <p:nvPr userDrawn="1"/>
        </p:nvSpPr>
        <p:spPr>
          <a:xfrm>
            <a:off x="-200" y="6515"/>
            <a:ext cx="432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17" name="正方形/長方形 16">
            <a:extLst>
              <a:ext uri="{FF2B5EF4-FFF2-40B4-BE49-F238E27FC236}">
                <a16:creationId xmlns:a16="http://schemas.microsoft.com/office/drawing/2014/main" id="{AB20A3F2-7F72-0847-B7EE-B63B05CE1E5B}"/>
              </a:ext>
            </a:extLst>
          </p:cNvPr>
          <p:cNvSpPr/>
          <p:nvPr userDrawn="1"/>
        </p:nvSpPr>
        <p:spPr>
          <a:xfrm>
            <a:off x="-200" y="1014048"/>
            <a:ext cx="432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18" name="正方形/長方形 17">
            <a:extLst>
              <a:ext uri="{FF2B5EF4-FFF2-40B4-BE49-F238E27FC236}">
                <a16:creationId xmlns:a16="http://schemas.microsoft.com/office/drawing/2014/main" id="{688D2002-7E12-E54C-95DE-C13787F34385}"/>
              </a:ext>
            </a:extLst>
          </p:cNvPr>
          <p:cNvSpPr/>
          <p:nvPr userDrawn="1"/>
        </p:nvSpPr>
        <p:spPr>
          <a:xfrm>
            <a:off x="-200" y="510281"/>
            <a:ext cx="432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タイトルとコンテンツ">
    <p:spTree>
      <p:nvGrpSpPr>
        <p:cNvPr id="1" name=""/>
        <p:cNvGrpSpPr/>
        <p:nvPr/>
      </p:nvGrpSpPr>
      <p:grpSpPr>
        <a:xfrm>
          <a:off x="0" y="0"/>
          <a:ext cx="0" cy="0"/>
          <a:chOff x="0" y="0"/>
          <a:chExt cx="0" cy="0"/>
        </a:xfrm>
      </p:grpSpPr>
      <p:sp>
        <p:nvSpPr>
          <p:cNvPr id="10" name="正方形/長方形 9">
            <a:extLst>
              <a:ext uri="{FF2B5EF4-FFF2-40B4-BE49-F238E27FC236}">
                <a16:creationId xmlns:a16="http://schemas.microsoft.com/office/drawing/2014/main" id="{3E1E5A76-D5D4-0247-889E-7AF54C57C00D}"/>
              </a:ext>
            </a:extLst>
          </p:cNvPr>
          <p:cNvSpPr/>
          <p:nvPr userDrawn="1"/>
        </p:nvSpPr>
        <p:spPr>
          <a:xfrm>
            <a:off x="0" y="0"/>
            <a:ext cx="9144000" cy="698765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pic>
        <p:nvPicPr>
          <p:cNvPr id="5" name="図 4" descr="hosya.png">
            <a:extLst>
              <a:ext uri="{FF2B5EF4-FFF2-40B4-BE49-F238E27FC236}">
                <a16:creationId xmlns:a16="http://schemas.microsoft.com/office/drawing/2014/main" id="{E41986C1-3ECA-BD4F-B23B-7BA185CC0A95}"/>
              </a:ext>
            </a:extLst>
          </p:cNvPr>
          <p:cNvPicPr>
            <a:picLocks noChangeAspect="1"/>
          </p:cNvPicPr>
          <p:nvPr userDrawn="1"/>
        </p:nvPicPr>
        <p:blipFill>
          <a:blip r:embed="rId2">
            <a:alphaModFix amt="50000"/>
          </a:blip>
          <a:stretch>
            <a:fillRect/>
          </a:stretch>
        </p:blipFill>
        <p:spPr>
          <a:xfrm>
            <a:off x="-641445" y="150125"/>
            <a:ext cx="10563237" cy="6715573"/>
          </a:xfrm>
          <a:prstGeom prst="rect">
            <a:avLst/>
          </a:prstGeom>
        </p:spPr>
      </p:pic>
      <p:sp>
        <p:nvSpPr>
          <p:cNvPr id="11"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a:solidFill>
                  <a:schemeClr val="tx1"/>
                </a:solidFill>
              </a:defRPr>
            </a:lvl1pPr>
          </a:lstStyle>
          <a:p>
            <a:fld id="{61AAA30B-0EA0-A245-8576-0F101DEF2AA9}" type="slidenum">
              <a:rPr lang="ja-JP" altLang="en-US" smtClean="0"/>
              <a:pPr/>
              <a:t>‹#›</a:t>
            </a:fld>
            <a:endParaRPr lang="ja-JP" altLang="en-US" dirty="0"/>
          </a:p>
        </p:txBody>
      </p:sp>
      <p:sp>
        <p:nvSpPr>
          <p:cNvPr id="13" name="Title 1">
            <a:extLst>
              <a:ext uri="{FF2B5EF4-FFF2-40B4-BE49-F238E27FC236}">
                <a16:creationId xmlns:a16="http://schemas.microsoft.com/office/drawing/2014/main" id="{E6C34F1E-9512-1442-9A36-CA39FC554346}"/>
              </a:ext>
            </a:extLst>
          </p:cNvPr>
          <p:cNvSpPr>
            <a:spLocks noGrp="1"/>
          </p:cNvSpPr>
          <p:nvPr>
            <p:ph type="title"/>
          </p:nvPr>
        </p:nvSpPr>
        <p:spPr>
          <a:xfrm>
            <a:off x="162000" y="365126"/>
            <a:ext cx="8820000" cy="1325563"/>
          </a:xfrm>
        </p:spPr>
        <p:txBody>
          <a:bodyPr/>
          <a:lstStyle>
            <a:lvl1pPr algn="ctr">
              <a:defRPr b="1">
                <a:solidFill>
                  <a:schemeClr val="bg1"/>
                </a:solidFill>
              </a:defRPr>
            </a:lvl1pPr>
          </a:lstStyle>
          <a:p>
            <a:r>
              <a:rPr lang="ja-JP" altLang="en-US" dirty="0"/>
              <a:t>マスター タイトルの書式設定</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タイトルとコンテンツ">
    <p:spTree>
      <p:nvGrpSpPr>
        <p:cNvPr id="1" name=""/>
        <p:cNvGrpSpPr/>
        <p:nvPr/>
      </p:nvGrpSpPr>
      <p:grpSpPr>
        <a:xfrm>
          <a:off x="0" y="0"/>
          <a:ext cx="0" cy="0"/>
          <a:chOff x="0" y="0"/>
          <a:chExt cx="0" cy="0"/>
        </a:xfrm>
      </p:grpSpPr>
      <p:sp>
        <p:nvSpPr>
          <p:cNvPr id="31" name="正方形/長方形 30">
            <a:extLst>
              <a:ext uri="{FF2B5EF4-FFF2-40B4-BE49-F238E27FC236}">
                <a16:creationId xmlns:a16="http://schemas.microsoft.com/office/drawing/2014/main" id="{F7B1B1EA-2BCE-A748-BD83-A81BE7945BA0}"/>
              </a:ext>
            </a:extLst>
          </p:cNvPr>
          <p:cNvSpPr/>
          <p:nvPr userDrawn="1"/>
        </p:nvSpPr>
        <p:spPr>
          <a:xfrm>
            <a:off x="287800" y="0"/>
            <a:ext cx="8568200" cy="685799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2" name="Title 1"/>
          <p:cNvSpPr>
            <a:spLocks noGrp="1"/>
          </p:cNvSpPr>
          <p:nvPr>
            <p:ph type="title"/>
          </p:nvPr>
        </p:nvSpPr>
        <p:spPr>
          <a:xfrm>
            <a:off x="924232" y="2045111"/>
            <a:ext cx="7295536" cy="2767778"/>
          </a:xfrm>
          <a:effectLst/>
        </p:spPr>
        <p:txBody>
          <a:bodyPr>
            <a:noAutofit/>
          </a:bodyPr>
          <a:lstStyle>
            <a:lvl1pPr algn="ctr">
              <a:lnSpc>
                <a:spcPct val="110000"/>
              </a:lnSpc>
              <a:defRPr sz="6600" b="1">
                <a:solidFill>
                  <a:schemeClr val="bg1"/>
                </a:solidFill>
              </a:defRPr>
            </a:lvl1pPr>
          </a:lstStyle>
          <a:p>
            <a:r>
              <a:rPr lang="ja-JP" altLang="en-US"/>
              <a:t>マスター タイトルの書式設定</a:t>
            </a:r>
            <a:endParaRPr lang="en-US" dirty="0"/>
          </a:p>
        </p:txBody>
      </p:sp>
      <p:sp>
        <p:nvSpPr>
          <p:cNvPr id="11"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a:solidFill>
                  <a:schemeClr val="tx1"/>
                </a:solidFill>
              </a:defRPr>
            </a:lvl1pPr>
          </a:lstStyle>
          <a:p>
            <a:fld id="{61AAA30B-0EA0-A245-8576-0F101DEF2AA9}" type="slidenum">
              <a:rPr lang="ja-JP" altLang="en-US" smtClean="0"/>
              <a:pPr/>
              <a:t>‹#›</a:t>
            </a:fld>
            <a:endParaRPr lang="ja-JP" altLang="en-US" dirty="0"/>
          </a:p>
        </p:txBody>
      </p:sp>
      <p:grpSp>
        <p:nvGrpSpPr>
          <p:cNvPr id="58" name="グループ化 57">
            <a:extLst>
              <a:ext uri="{FF2B5EF4-FFF2-40B4-BE49-F238E27FC236}">
                <a16:creationId xmlns:a16="http://schemas.microsoft.com/office/drawing/2014/main" id="{253A7A51-11D5-4144-ACBB-17C76B157E9D}"/>
              </a:ext>
            </a:extLst>
          </p:cNvPr>
          <p:cNvGrpSpPr/>
          <p:nvPr userDrawn="1"/>
        </p:nvGrpSpPr>
        <p:grpSpPr>
          <a:xfrm>
            <a:off x="-200" y="-6153"/>
            <a:ext cx="288000" cy="6864153"/>
            <a:chOff x="-200" y="-6153"/>
            <a:chExt cx="288000" cy="6864153"/>
          </a:xfrm>
        </p:grpSpPr>
        <p:sp>
          <p:nvSpPr>
            <p:cNvPr id="59" name="正方形/長方形 58">
              <a:extLst>
                <a:ext uri="{FF2B5EF4-FFF2-40B4-BE49-F238E27FC236}">
                  <a16:creationId xmlns:a16="http://schemas.microsoft.com/office/drawing/2014/main" id="{91DC1038-B2A8-8C48-A22A-8E768A1B4CF1}"/>
                </a:ext>
              </a:extLst>
            </p:cNvPr>
            <p:cNvSpPr/>
            <p:nvPr userDrawn="1"/>
          </p:nvSpPr>
          <p:spPr>
            <a:xfrm>
              <a:off x="-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0" name="正方形/長方形 59">
              <a:extLst>
                <a:ext uri="{FF2B5EF4-FFF2-40B4-BE49-F238E27FC236}">
                  <a16:creationId xmlns:a16="http://schemas.microsoft.com/office/drawing/2014/main" id="{213E4F25-999A-474B-B970-4D5B2B1D3D2C}"/>
                </a:ext>
              </a:extLst>
            </p:cNvPr>
            <p:cNvSpPr/>
            <p:nvPr userDrawn="1"/>
          </p:nvSpPr>
          <p:spPr>
            <a:xfrm>
              <a:off x="-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1" name="正方形/長方形 60">
              <a:extLst>
                <a:ext uri="{FF2B5EF4-FFF2-40B4-BE49-F238E27FC236}">
                  <a16:creationId xmlns:a16="http://schemas.microsoft.com/office/drawing/2014/main" id="{48DD38CB-FDAA-4845-9F61-ABCFB24C3157}"/>
                </a:ext>
              </a:extLst>
            </p:cNvPr>
            <p:cNvSpPr/>
            <p:nvPr userDrawn="1"/>
          </p:nvSpPr>
          <p:spPr>
            <a:xfrm>
              <a:off x="-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2" name="正方形/長方形 61">
              <a:extLst>
                <a:ext uri="{FF2B5EF4-FFF2-40B4-BE49-F238E27FC236}">
                  <a16:creationId xmlns:a16="http://schemas.microsoft.com/office/drawing/2014/main" id="{2A0DEBBE-4AC8-AF49-B9C0-D9F46280DE6B}"/>
                </a:ext>
              </a:extLst>
            </p:cNvPr>
            <p:cNvSpPr/>
            <p:nvPr userDrawn="1"/>
          </p:nvSpPr>
          <p:spPr>
            <a:xfrm>
              <a:off x="-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3" name="正方形/長方形 62">
              <a:extLst>
                <a:ext uri="{FF2B5EF4-FFF2-40B4-BE49-F238E27FC236}">
                  <a16:creationId xmlns:a16="http://schemas.microsoft.com/office/drawing/2014/main" id="{1156F044-96C0-A74A-8B09-EF9405BA8B9E}"/>
                </a:ext>
              </a:extLst>
            </p:cNvPr>
            <p:cNvSpPr/>
            <p:nvPr userDrawn="1"/>
          </p:nvSpPr>
          <p:spPr>
            <a:xfrm>
              <a:off x="-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4" name="正方形/長方形 63">
              <a:extLst>
                <a:ext uri="{FF2B5EF4-FFF2-40B4-BE49-F238E27FC236}">
                  <a16:creationId xmlns:a16="http://schemas.microsoft.com/office/drawing/2014/main" id="{CA8BEE41-9DCA-0440-8E21-6963BD371541}"/>
                </a:ext>
              </a:extLst>
            </p:cNvPr>
            <p:cNvSpPr/>
            <p:nvPr userDrawn="1"/>
          </p:nvSpPr>
          <p:spPr>
            <a:xfrm>
              <a:off x="-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5" name="正方形/長方形 64">
              <a:extLst>
                <a:ext uri="{FF2B5EF4-FFF2-40B4-BE49-F238E27FC236}">
                  <a16:creationId xmlns:a16="http://schemas.microsoft.com/office/drawing/2014/main" id="{0F6C5BA8-0C10-434C-BB7D-3D623A83CC7A}"/>
                </a:ext>
              </a:extLst>
            </p:cNvPr>
            <p:cNvSpPr/>
            <p:nvPr userDrawn="1"/>
          </p:nvSpPr>
          <p:spPr>
            <a:xfrm>
              <a:off x="-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6" name="正方形/長方形 65">
              <a:extLst>
                <a:ext uri="{FF2B5EF4-FFF2-40B4-BE49-F238E27FC236}">
                  <a16:creationId xmlns:a16="http://schemas.microsoft.com/office/drawing/2014/main" id="{D061FE70-722F-F844-BB98-7E53B6D92120}"/>
                </a:ext>
              </a:extLst>
            </p:cNvPr>
            <p:cNvSpPr/>
            <p:nvPr userDrawn="1"/>
          </p:nvSpPr>
          <p:spPr>
            <a:xfrm>
              <a:off x="-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7" name="正方形/長方形 66">
              <a:extLst>
                <a:ext uri="{FF2B5EF4-FFF2-40B4-BE49-F238E27FC236}">
                  <a16:creationId xmlns:a16="http://schemas.microsoft.com/office/drawing/2014/main" id="{FC697036-2D20-3B48-9BA2-F1F5DB04A9A3}"/>
                </a:ext>
              </a:extLst>
            </p:cNvPr>
            <p:cNvSpPr/>
            <p:nvPr userDrawn="1"/>
          </p:nvSpPr>
          <p:spPr>
            <a:xfrm>
              <a:off x="-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8" name="正方形/長方形 67">
              <a:extLst>
                <a:ext uri="{FF2B5EF4-FFF2-40B4-BE49-F238E27FC236}">
                  <a16:creationId xmlns:a16="http://schemas.microsoft.com/office/drawing/2014/main" id="{1BFF5DE4-465F-D24B-8804-5A4669DB3826}"/>
                </a:ext>
              </a:extLst>
            </p:cNvPr>
            <p:cNvSpPr/>
            <p:nvPr userDrawn="1"/>
          </p:nvSpPr>
          <p:spPr>
            <a:xfrm>
              <a:off x="-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9" name="正方形/長方形 68">
              <a:extLst>
                <a:ext uri="{FF2B5EF4-FFF2-40B4-BE49-F238E27FC236}">
                  <a16:creationId xmlns:a16="http://schemas.microsoft.com/office/drawing/2014/main" id="{432C0C2F-3D51-3148-BA20-6B5D67560096}"/>
                </a:ext>
              </a:extLst>
            </p:cNvPr>
            <p:cNvSpPr/>
            <p:nvPr userDrawn="1"/>
          </p:nvSpPr>
          <p:spPr>
            <a:xfrm>
              <a:off x="-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0" name="正方形/長方形 69">
              <a:extLst>
                <a:ext uri="{FF2B5EF4-FFF2-40B4-BE49-F238E27FC236}">
                  <a16:creationId xmlns:a16="http://schemas.microsoft.com/office/drawing/2014/main" id="{FA7AB883-C5DD-BC4E-AB48-AAAD1A28EFF4}"/>
                </a:ext>
              </a:extLst>
            </p:cNvPr>
            <p:cNvSpPr/>
            <p:nvPr userDrawn="1"/>
          </p:nvSpPr>
          <p:spPr>
            <a:xfrm>
              <a:off x="-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1" name="正方形/長方形 70">
              <a:extLst>
                <a:ext uri="{FF2B5EF4-FFF2-40B4-BE49-F238E27FC236}">
                  <a16:creationId xmlns:a16="http://schemas.microsoft.com/office/drawing/2014/main" id="{9662AF81-34DC-9649-BE39-D557F90B54BD}"/>
                </a:ext>
              </a:extLst>
            </p:cNvPr>
            <p:cNvSpPr/>
            <p:nvPr userDrawn="1"/>
          </p:nvSpPr>
          <p:spPr>
            <a:xfrm>
              <a:off x="-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2" name="正方形/長方形 71">
              <a:extLst>
                <a:ext uri="{FF2B5EF4-FFF2-40B4-BE49-F238E27FC236}">
                  <a16:creationId xmlns:a16="http://schemas.microsoft.com/office/drawing/2014/main" id="{2851E928-0B5A-0E49-A2CA-0776764ADECF}"/>
                </a:ext>
              </a:extLst>
            </p:cNvPr>
            <p:cNvSpPr/>
            <p:nvPr userDrawn="1"/>
          </p:nvSpPr>
          <p:spPr>
            <a:xfrm>
              <a:off x="-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grpSp>
        <p:nvGrpSpPr>
          <p:cNvPr id="73" name="グループ化 72">
            <a:extLst>
              <a:ext uri="{FF2B5EF4-FFF2-40B4-BE49-F238E27FC236}">
                <a16:creationId xmlns:a16="http://schemas.microsoft.com/office/drawing/2014/main" id="{253A7A51-11D5-4144-ACBB-17C76B157E9D}"/>
              </a:ext>
            </a:extLst>
          </p:cNvPr>
          <p:cNvGrpSpPr/>
          <p:nvPr userDrawn="1"/>
        </p:nvGrpSpPr>
        <p:grpSpPr>
          <a:xfrm>
            <a:off x="8856000" y="1"/>
            <a:ext cx="288000" cy="6864153"/>
            <a:chOff x="-200" y="-6153"/>
            <a:chExt cx="288000" cy="6864153"/>
          </a:xfrm>
        </p:grpSpPr>
        <p:sp>
          <p:nvSpPr>
            <p:cNvPr id="74" name="正方形/長方形 73">
              <a:extLst>
                <a:ext uri="{FF2B5EF4-FFF2-40B4-BE49-F238E27FC236}">
                  <a16:creationId xmlns:a16="http://schemas.microsoft.com/office/drawing/2014/main" id="{91DC1038-B2A8-8C48-A22A-8E768A1B4CF1}"/>
                </a:ext>
              </a:extLst>
            </p:cNvPr>
            <p:cNvSpPr/>
            <p:nvPr userDrawn="1"/>
          </p:nvSpPr>
          <p:spPr>
            <a:xfrm>
              <a:off x="-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5" name="正方形/長方形 74">
              <a:extLst>
                <a:ext uri="{FF2B5EF4-FFF2-40B4-BE49-F238E27FC236}">
                  <a16:creationId xmlns:a16="http://schemas.microsoft.com/office/drawing/2014/main" id="{213E4F25-999A-474B-B970-4D5B2B1D3D2C}"/>
                </a:ext>
              </a:extLst>
            </p:cNvPr>
            <p:cNvSpPr/>
            <p:nvPr userDrawn="1"/>
          </p:nvSpPr>
          <p:spPr>
            <a:xfrm>
              <a:off x="-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6" name="正方形/長方形 75">
              <a:extLst>
                <a:ext uri="{FF2B5EF4-FFF2-40B4-BE49-F238E27FC236}">
                  <a16:creationId xmlns:a16="http://schemas.microsoft.com/office/drawing/2014/main" id="{48DD38CB-FDAA-4845-9F61-ABCFB24C3157}"/>
                </a:ext>
              </a:extLst>
            </p:cNvPr>
            <p:cNvSpPr/>
            <p:nvPr userDrawn="1"/>
          </p:nvSpPr>
          <p:spPr>
            <a:xfrm>
              <a:off x="-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7" name="正方形/長方形 76">
              <a:extLst>
                <a:ext uri="{FF2B5EF4-FFF2-40B4-BE49-F238E27FC236}">
                  <a16:creationId xmlns:a16="http://schemas.microsoft.com/office/drawing/2014/main" id="{2A0DEBBE-4AC8-AF49-B9C0-D9F46280DE6B}"/>
                </a:ext>
              </a:extLst>
            </p:cNvPr>
            <p:cNvSpPr/>
            <p:nvPr userDrawn="1"/>
          </p:nvSpPr>
          <p:spPr>
            <a:xfrm>
              <a:off x="-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8" name="正方形/長方形 77">
              <a:extLst>
                <a:ext uri="{FF2B5EF4-FFF2-40B4-BE49-F238E27FC236}">
                  <a16:creationId xmlns:a16="http://schemas.microsoft.com/office/drawing/2014/main" id="{1156F044-96C0-A74A-8B09-EF9405BA8B9E}"/>
                </a:ext>
              </a:extLst>
            </p:cNvPr>
            <p:cNvSpPr/>
            <p:nvPr userDrawn="1"/>
          </p:nvSpPr>
          <p:spPr>
            <a:xfrm>
              <a:off x="-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9" name="正方形/長方形 78">
              <a:extLst>
                <a:ext uri="{FF2B5EF4-FFF2-40B4-BE49-F238E27FC236}">
                  <a16:creationId xmlns:a16="http://schemas.microsoft.com/office/drawing/2014/main" id="{CA8BEE41-9DCA-0440-8E21-6963BD371541}"/>
                </a:ext>
              </a:extLst>
            </p:cNvPr>
            <p:cNvSpPr/>
            <p:nvPr userDrawn="1"/>
          </p:nvSpPr>
          <p:spPr>
            <a:xfrm>
              <a:off x="-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0" name="正方形/長方形 79">
              <a:extLst>
                <a:ext uri="{FF2B5EF4-FFF2-40B4-BE49-F238E27FC236}">
                  <a16:creationId xmlns:a16="http://schemas.microsoft.com/office/drawing/2014/main" id="{0F6C5BA8-0C10-434C-BB7D-3D623A83CC7A}"/>
                </a:ext>
              </a:extLst>
            </p:cNvPr>
            <p:cNvSpPr/>
            <p:nvPr userDrawn="1"/>
          </p:nvSpPr>
          <p:spPr>
            <a:xfrm>
              <a:off x="-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1" name="正方形/長方形 80">
              <a:extLst>
                <a:ext uri="{FF2B5EF4-FFF2-40B4-BE49-F238E27FC236}">
                  <a16:creationId xmlns:a16="http://schemas.microsoft.com/office/drawing/2014/main" id="{D061FE70-722F-F844-BB98-7E53B6D92120}"/>
                </a:ext>
              </a:extLst>
            </p:cNvPr>
            <p:cNvSpPr/>
            <p:nvPr userDrawn="1"/>
          </p:nvSpPr>
          <p:spPr>
            <a:xfrm>
              <a:off x="-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2" name="正方形/長方形 81">
              <a:extLst>
                <a:ext uri="{FF2B5EF4-FFF2-40B4-BE49-F238E27FC236}">
                  <a16:creationId xmlns:a16="http://schemas.microsoft.com/office/drawing/2014/main" id="{FC697036-2D20-3B48-9BA2-F1F5DB04A9A3}"/>
                </a:ext>
              </a:extLst>
            </p:cNvPr>
            <p:cNvSpPr/>
            <p:nvPr userDrawn="1"/>
          </p:nvSpPr>
          <p:spPr>
            <a:xfrm>
              <a:off x="-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3" name="正方形/長方形 82">
              <a:extLst>
                <a:ext uri="{FF2B5EF4-FFF2-40B4-BE49-F238E27FC236}">
                  <a16:creationId xmlns:a16="http://schemas.microsoft.com/office/drawing/2014/main" id="{1BFF5DE4-465F-D24B-8804-5A4669DB3826}"/>
                </a:ext>
              </a:extLst>
            </p:cNvPr>
            <p:cNvSpPr/>
            <p:nvPr userDrawn="1"/>
          </p:nvSpPr>
          <p:spPr>
            <a:xfrm>
              <a:off x="-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4" name="正方形/長方形 83">
              <a:extLst>
                <a:ext uri="{FF2B5EF4-FFF2-40B4-BE49-F238E27FC236}">
                  <a16:creationId xmlns:a16="http://schemas.microsoft.com/office/drawing/2014/main" id="{432C0C2F-3D51-3148-BA20-6B5D67560096}"/>
                </a:ext>
              </a:extLst>
            </p:cNvPr>
            <p:cNvSpPr/>
            <p:nvPr userDrawn="1"/>
          </p:nvSpPr>
          <p:spPr>
            <a:xfrm>
              <a:off x="-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5" name="正方形/長方形 84">
              <a:extLst>
                <a:ext uri="{FF2B5EF4-FFF2-40B4-BE49-F238E27FC236}">
                  <a16:creationId xmlns:a16="http://schemas.microsoft.com/office/drawing/2014/main" id="{FA7AB883-C5DD-BC4E-AB48-AAAD1A28EFF4}"/>
                </a:ext>
              </a:extLst>
            </p:cNvPr>
            <p:cNvSpPr/>
            <p:nvPr userDrawn="1"/>
          </p:nvSpPr>
          <p:spPr>
            <a:xfrm>
              <a:off x="-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6" name="正方形/長方形 85">
              <a:extLst>
                <a:ext uri="{FF2B5EF4-FFF2-40B4-BE49-F238E27FC236}">
                  <a16:creationId xmlns:a16="http://schemas.microsoft.com/office/drawing/2014/main" id="{9662AF81-34DC-9649-BE39-D557F90B54BD}"/>
                </a:ext>
              </a:extLst>
            </p:cNvPr>
            <p:cNvSpPr/>
            <p:nvPr userDrawn="1"/>
          </p:nvSpPr>
          <p:spPr>
            <a:xfrm>
              <a:off x="-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7" name="正方形/長方形 86">
              <a:extLst>
                <a:ext uri="{FF2B5EF4-FFF2-40B4-BE49-F238E27FC236}">
                  <a16:creationId xmlns:a16="http://schemas.microsoft.com/office/drawing/2014/main" id="{2851E928-0B5A-0E49-A2CA-0776764ADECF}"/>
                </a:ext>
              </a:extLst>
            </p:cNvPr>
            <p:cNvSpPr/>
            <p:nvPr userDrawn="1"/>
          </p:nvSpPr>
          <p:spPr>
            <a:xfrm>
              <a:off x="-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タイトルとコンテンツ">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622916" y="6313541"/>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33" name="グループ化 32">
            <a:extLst>
              <a:ext uri="{FF2B5EF4-FFF2-40B4-BE49-F238E27FC236}">
                <a16:creationId xmlns:a16="http://schemas.microsoft.com/office/drawing/2014/main" id="{4F81E093-4325-6941-BDDB-565D17AE00A6}"/>
              </a:ext>
            </a:extLst>
          </p:cNvPr>
          <p:cNvGrpSpPr/>
          <p:nvPr userDrawn="1"/>
        </p:nvGrpSpPr>
        <p:grpSpPr>
          <a:xfrm>
            <a:off x="-200" y="-6153"/>
            <a:ext cx="288000" cy="6864153"/>
            <a:chOff x="-200" y="-6153"/>
            <a:chExt cx="288000" cy="6864153"/>
          </a:xfrm>
        </p:grpSpPr>
        <p:sp>
          <p:nvSpPr>
            <p:cNvPr id="34" name="正方形/長方形 33">
              <a:extLst>
                <a:ext uri="{FF2B5EF4-FFF2-40B4-BE49-F238E27FC236}">
                  <a16:creationId xmlns:a16="http://schemas.microsoft.com/office/drawing/2014/main" id="{6DF71D5D-9577-6D49-86AA-AA5CAFEFB83D}"/>
                </a:ext>
              </a:extLst>
            </p:cNvPr>
            <p:cNvSpPr/>
            <p:nvPr userDrawn="1"/>
          </p:nvSpPr>
          <p:spPr>
            <a:xfrm>
              <a:off x="-200" y="502474"/>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35" name="正方形/長方形 34">
              <a:extLst>
                <a:ext uri="{FF2B5EF4-FFF2-40B4-BE49-F238E27FC236}">
                  <a16:creationId xmlns:a16="http://schemas.microsoft.com/office/drawing/2014/main" id="{19483580-53AB-274C-A288-ACEB7BD23CE3}"/>
                </a:ext>
              </a:extLst>
            </p:cNvPr>
            <p:cNvSpPr/>
            <p:nvPr userDrawn="1"/>
          </p:nvSpPr>
          <p:spPr>
            <a:xfrm>
              <a:off x="-200" y="1519728"/>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36" name="正方形/長方形 35">
              <a:extLst>
                <a:ext uri="{FF2B5EF4-FFF2-40B4-BE49-F238E27FC236}">
                  <a16:creationId xmlns:a16="http://schemas.microsoft.com/office/drawing/2014/main" id="{57278A5E-545B-8444-8F0F-316D312010EC}"/>
                </a:ext>
              </a:extLst>
            </p:cNvPr>
            <p:cNvSpPr/>
            <p:nvPr userDrawn="1"/>
          </p:nvSpPr>
          <p:spPr>
            <a:xfrm>
              <a:off x="-200" y="1011101"/>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37" name="正方形/長方形 36">
              <a:extLst>
                <a:ext uri="{FF2B5EF4-FFF2-40B4-BE49-F238E27FC236}">
                  <a16:creationId xmlns:a16="http://schemas.microsoft.com/office/drawing/2014/main" id="{9C789A54-D7A0-8F49-874C-37A0925D34EC}"/>
                </a:ext>
              </a:extLst>
            </p:cNvPr>
            <p:cNvSpPr/>
            <p:nvPr userDrawn="1"/>
          </p:nvSpPr>
          <p:spPr>
            <a:xfrm>
              <a:off x="-200" y="2028355"/>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8" name="正方形/長方形 67">
              <a:extLst>
                <a:ext uri="{FF2B5EF4-FFF2-40B4-BE49-F238E27FC236}">
                  <a16:creationId xmlns:a16="http://schemas.microsoft.com/office/drawing/2014/main" id="{2CEF481A-EE7B-894B-A6B8-DF0280CA4F53}"/>
                </a:ext>
              </a:extLst>
            </p:cNvPr>
            <p:cNvSpPr/>
            <p:nvPr userDrawn="1"/>
          </p:nvSpPr>
          <p:spPr>
            <a:xfrm>
              <a:off x="-200" y="3045609"/>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9" name="正方形/長方形 68">
              <a:extLst>
                <a:ext uri="{FF2B5EF4-FFF2-40B4-BE49-F238E27FC236}">
                  <a16:creationId xmlns:a16="http://schemas.microsoft.com/office/drawing/2014/main" id="{99244336-20A9-A84B-9EBE-6C73D4F354B1}"/>
                </a:ext>
              </a:extLst>
            </p:cNvPr>
            <p:cNvSpPr/>
            <p:nvPr userDrawn="1"/>
          </p:nvSpPr>
          <p:spPr>
            <a:xfrm>
              <a:off x="-200" y="2536982"/>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0" name="正方形/長方形 69">
              <a:extLst>
                <a:ext uri="{FF2B5EF4-FFF2-40B4-BE49-F238E27FC236}">
                  <a16:creationId xmlns:a16="http://schemas.microsoft.com/office/drawing/2014/main" id="{EC14C84C-07E0-C143-8365-80E090928AEF}"/>
                </a:ext>
              </a:extLst>
            </p:cNvPr>
            <p:cNvSpPr/>
            <p:nvPr userDrawn="1"/>
          </p:nvSpPr>
          <p:spPr>
            <a:xfrm>
              <a:off x="-200" y="3554236"/>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1" name="正方形/長方形 70">
              <a:extLst>
                <a:ext uri="{FF2B5EF4-FFF2-40B4-BE49-F238E27FC236}">
                  <a16:creationId xmlns:a16="http://schemas.microsoft.com/office/drawing/2014/main" id="{01B5F516-075A-134A-8FF3-171505C20E38}"/>
                </a:ext>
              </a:extLst>
            </p:cNvPr>
            <p:cNvSpPr/>
            <p:nvPr userDrawn="1"/>
          </p:nvSpPr>
          <p:spPr>
            <a:xfrm>
              <a:off x="-200" y="4571490"/>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2" name="正方形/長方形 71">
              <a:extLst>
                <a:ext uri="{FF2B5EF4-FFF2-40B4-BE49-F238E27FC236}">
                  <a16:creationId xmlns:a16="http://schemas.microsoft.com/office/drawing/2014/main" id="{14BB5F3D-7F9C-3644-B425-7975EB38247A}"/>
                </a:ext>
              </a:extLst>
            </p:cNvPr>
            <p:cNvSpPr/>
            <p:nvPr userDrawn="1"/>
          </p:nvSpPr>
          <p:spPr>
            <a:xfrm>
              <a:off x="-200" y="4062863"/>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3" name="正方形/長方形 72">
              <a:extLst>
                <a:ext uri="{FF2B5EF4-FFF2-40B4-BE49-F238E27FC236}">
                  <a16:creationId xmlns:a16="http://schemas.microsoft.com/office/drawing/2014/main" id="{C8C2936F-215E-AA46-96A4-DB638126A7B7}"/>
                </a:ext>
              </a:extLst>
            </p:cNvPr>
            <p:cNvSpPr/>
            <p:nvPr userDrawn="1"/>
          </p:nvSpPr>
          <p:spPr>
            <a:xfrm>
              <a:off x="-200" y="5080117"/>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4" name="正方形/長方形 73">
              <a:extLst>
                <a:ext uri="{FF2B5EF4-FFF2-40B4-BE49-F238E27FC236}">
                  <a16:creationId xmlns:a16="http://schemas.microsoft.com/office/drawing/2014/main" id="{CAC26EBE-A70A-0440-9595-D64E11D92E33}"/>
                </a:ext>
              </a:extLst>
            </p:cNvPr>
            <p:cNvSpPr/>
            <p:nvPr userDrawn="1"/>
          </p:nvSpPr>
          <p:spPr>
            <a:xfrm>
              <a:off x="-200" y="6097371"/>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5" name="正方形/長方形 74">
              <a:extLst>
                <a:ext uri="{FF2B5EF4-FFF2-40B4-BE49-F238E27FC236}">
                  <a16:creationId xmlns:a16="http://schemas.microsoft.com/office/drawing/2014/main" id="{A33E2906-C7C2-9D48-8389-BD4EB6925251}"/>
                </a:ext>
              </a:extLst>
            </p:cNvPr>
            <p:cNvSpPr/>
            <p:nvPr userDrawn="1"/>
          </p:nvSpPr>
          <p:spPr>
            <a:xfrm>
              <a:off x="-200" y="5588744"/>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6" name="正方形/長方形 75">
              <a:extLst>
                <a:ext uri="{FF2B5EF4-FFF2-40B4-BE49-F238E27FC236}">
                  <a16:creationId xmlns:a16="http://schemas.microsoft.com/office/drawing/2014/main" id="{20190BDB-F7AD-9948-8D01-B50D27725453}"/>
                </a:ext>
              </a:extLst>
            </p:cNvPr>
            <p:cNvSpPr/>
            <p:nvPr userDrawn="1"/>
          </p:nvSpPr>
          <p:spPr>
            <a:xfrm>
              <a:off x="-200" y="6606000"/>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7" name="正方形/長方形 76">
              <a:extLst>
                <a:ext uri="{FF2B5EF4-FFF2-40B4-BE49-F238E27FC236}">
                  <a16:creationId xmlns:a16="http://schemas.microsoft.com/office/drawing/2014/main" id="{3A115577-AA97-9C43-BD5B-6CE6EC99F692}"/>
                </a:ext>
              </a:extLst>
            </p:cNvPr>
            <p:cNvSpPr/>
            <p:nvPr userDrawn="1"/>
          </p:nvSpPr>
          <p:spPr>
            <a:xfrm>
              <a:off x="-200" y="-6153"/>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grpSp>
        <p:nvGrpSpPr>
          <p:cNvPr id="78" name="グループ化 77">
            <a:extLst>
              <a:ext uri="{FF2B5EF4-FFF2-40B4-BE49-F238E27FC236}">
                <a16:creationId xmlns:a16="http://schemas.microsoft.com/office/drawing/2014/main" id="{908143AE-8A71-CF45-9D5A-008010470DBD}"/>
              </a:ext>
            </a:extLst>
          </p:cNvPr>
          <p:cNvGrpSpPr/>
          <p:nvPr userDrawn="1"/>
        </p:nvGrpSpPr>
        <p:grpSpPr>
          <a:xfrm>
            <a:off x="8851700" y="-6153"/>
            <a:ext cx="288000" cy="6864153"/>
            <a:chOff x="-200" y="-6153"/>
            <a:chExt cx="288000" cy="6864153"/>
          </a:xfrm>
        </p:grpSpPr>
        <p:sp>
          <p:nvSpPr>
            <p:cNvPr id="79" name="正方形/長方形 78">
              <a:extLst>
                <a:ext uri="{FF2B5EF4-FFF2-40B4-BE49-F238E27FC236}">
                  <a16:creationId xmlns:a16="http://schemas.microsoft.com/office/drawing/2014/main" id="{EA2CC7EA-0C28-5741-99AD-2EFB7D4D7D0D}"/>
                </a:ext>
              </a:extLst>
            </p:cNvPr>
            <p:cNvSpPr/>
            <p:nvPr userDrawn="1"/>
          </p:nvSpPr>
          <p:spPr>
            <a:xfrm>
              <a:off x="-200" y="502474"/>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0" name="正方形/長方形 79">
              <a:extLst>
                <a:ext uri="{FF2B5EF4-FFF2-40B4-BE49-F238E27FC236}">
                  <a16:creationId xmlns:a16="http://schemas.microsoft.com/office/drawing/2014/main" id="{FC34E537-0DBD-BA48-B2CB-10B3DD05A1EE}"/>
                </a:ext>
              </a:extLst>
            </p:cNvPr>
            <p:cNvSpPr/>
            <p:nvPr userDrawn="1"/>
          </p:nvSpPr>
          <p:spPr>
            <a:xfrm>
              <a:off x="-200" y="1519728"/>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1" name="正方形/長方形 80">
              <a:extLst>
                <a:ext uri="{FF2B5EF4-FFF2-40B4-BE49-F238E27FC236}">
                  <a16:creationId xmlns:a16="http://schemas.microsoft.com/office/drawing/2014/main" id="{7CD5A80D-2194-4947-9DD3-358F039653C2}"/>
                </a:ext>
              </a:extLst>
            </p:cNvPr>
            <p:cNvSpPr/>
            <p:nvPr userDrawn="1"/>
          </p:nvSpPr>
          <p:spPr>
            <a:xfrm>
              <a:off x="-200" y="1011101"/>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2" name="正方形/長方形 81">
              <a:extLst>
                <a:ext uri="{FF2B5EF4-FFF2-40B4-BE49-F238E27FC236}">
                  <a16:creationId xmlns:a16="http://schemas.microsoft.com/office/drawing/2014/main" id="{1D30855F-018F-2B41-B313-4BF75DEF9A68}"/>
                </a:ext>
              </a:extLst>
            </p:cNvPr>
            <p:cNvSpPr/>
            <p:nvPr userDrawn="1"/>
          </p:nvSpPr>
          <p:spPr>
            <a:xfrm>
              <a:off x="-200" y="2028355"/>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3" name="正方形/長方形 82">
              <a:extLst>
                <a:ext uri="{FF2B5EF4-FFF2-40B4-BE49-F238E27FC236}">
                  <a16:creationId xmlns:a16="http://schemas.microsoft.com/office/drawing/2014/main" id="{B0A4D6C7-BBD4-A345-BF37-8436EB290DE2}"/>
                </a:ext>
              </a:extLst>
            </p:cNvPr>
            <p:cNvSpPr/>
            <p:nvPr userDrawn="1"/>
          </p:nvSpPr>
          <p:spPr>
            <a:xfrm>
              <a:off x="-200" y="3045609"/>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4" name="正方形/長方形 83">
              <a:extLst>
                <a:ext uri="{FF2B5EF4-FFF2-40B4-BE49-F238E27FC236}">
                  <a16:creationId xmlns:a16="http://schemas.microsoft.com/office/drawing/2014/main" id="{E492E13A-D58D-FA4F-ACC0-569E91F535B9}"/>
                </a:ext>
              </a:extLst>
            </p:cNvPr>
            <p:cNvSpPr/>
            <p:nvPr userDrawn="1"/>
          </p:nvSpPr>
          <p:spPr>
            <a:xfrm>
              <a:off x="-200" y="2536982"/>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5" name="正方形/長方形 84">
              <a:extLst>
                <a:ext uri="{FF2B5EF4-FFF2-40B4-BE49-F238E27FC236}">
                  <a16:creationId xmlns:a16="http://schemas.microsoft.com/office/drawing/2014/main" id="{4C2A6C5A-BCE3-F44E-8088-EB1026E8CEDE}"/>
                </a:ext>
              </a:extLst>
            </p:cNvPr>
            <p:cNvSpPr/>
            <p:nvPr userDrawn="1"/>
          </p:nvSpPr>
          <p:spPr>
            <a:xfrm>
              <a:off x="-200" y="3554236"/>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6" name="正方形/長方形 85">
              <a:extLst>
                <a:ext uri="{FF2B5EF4-FFF2-40B4-BE49-F238E27FC236}">
                  <a16:creationId xmlns:a16="http://schemas.microsoft.com/office/drawing/2014/main" id="{E4F5F20D-026C-8143-B180-91831F1065FC}"/>
                </a:ext>
              </a:extLst>
            </p:cNvPr>
            <p:cNvSpPr/>
            <p:nvPr userDrawn="1"/>
          </p:nvSpPr>
          <p:spPr>
            <a:xfrm>
              <a:off x="-200" y="4571490"/>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7" name="正方形/長方形 86">
              <a:extLst>
                <a:ext uri="{FF2B5EF4-FFF2-40B4-BE49-F238E27FC236}">
                  <a16:creationId xmlns:a16="http://schemas.microsoft.com/office/drawing/2014/main" id="{2F544F58-6D25-FA41-8316-3524EADAC7B6}"/>
                </a:ext>
              </a:extLst>
            </p:cNvPr>
            <p:cNvSpPr/>
            <p:nvPr userDrawn="1"/>
          </p:nvSpPr>
          <p:spPr>
            <a:xfrm>
              <a:off x="-200" y="4062863"/>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8" name="正方形/長方形 87">
              <a:extLst>
                <a:ext uri="{FF2B5EF4-FFF2-40B4-BE49-F238E27FC236}">
                  <a16:creationId xmlns:a16="http://schemas.microsoft.com/office/drawing/2014/main" id="{5E2B1E95-30A9-4F43-93A3-6D30E218FB76}"/>
                </a:ext>
              </a:extLst>
            </p:cNvPr>
            <p:cNvSpPr/>
            <p:nvPr userDrawn="1"/>
          </p:nvSpPr>
          <p:spPr>
            <a:xfrm>
              <a:off x="-200" y="5080117"/>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9" name="正方形/長方形 88">
              <a:extLst>
                <a:ext uri="{FF2B5EF4-FFF2-40B4-BE49-F238E27FC236}">
                  <a16:creationId xmlns:a16="http://schemas.microsoft.com/office/drawing/2014/main" id="{1C2FFE7F-CA7C-CD46-98A3-520098536345}"/>
                </a:ext>
              </a:extLst>
            </p:cNvPr>
            <p:cNvSpPr/>
            <p:nvPr userDrawn="1"/>
          </p:nvSpPr>
          <p:spPr>
            <a:xfrm>
              <a:off x="-200" y="6097371"/>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90" name="正方形/長方形 89">
              <a:extLst>
                <a:ext uri="{FF2B5EF4-FFF2-40B4-BE49-F238E27FC236}">
                  <a16:creationId xmlns:a16="http://schemas.microsoft.com/office/drawing/2014/main" id="{BD5CF884-9792-8D4C-8D64-AF009B61BF34}"/>
                </a:ext>
              </a:extLst>
            </p:cNvPr>
            <p:cNvSpPr/>
            <p:nvPr userDrawn="1"/>
          </p:nvSpPr>
          <p:spPr>
            <a:xfrm>
              <a:off x="-200" y="5588744"/>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91" name="正方形/長方形 90">
              <a:extLst>
                <a:ext uri="{FF2B5EF4-FFF2-40B4-BE49-F238E27FC236}">
                  <a16:creationId xmlns:a16="http://schemas.microsoft.com/office/drawing/2014/main" id="{61D2A92D-1D62-4A4D-AAAE-34E186247859}"/>
                </a:ext>
              </a:extLst>
            </p:cNvPr>
            <p:cNvSpPr/>
            <p:nvPr userDrawn="1"/>
          </p:nvSpPr>
          <p:spPr>
            <a:xfrm>
              <a:off x="-200" y="6606000"/>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92" name="正方形/長方形 91">
              <a:extLst>
                <a:ext uri="{FF2B5EF4-FFF2-40B4-BE49-F238E27FC236}">
                  <a16:creationId xmlns:a16="http://schemas.microsoft.com/office/drawing/2014/main" id="{B0D19013-28C6-7443-A2EB-2E0D0BB2AB4A}"/>
                </a:ext>
              </a:extLst>
            </p:cNvPr>
            <p:cNvSpPr/>
            <p:nvPr userDrawn="1"/>
          </p:nvSpPr>
          <p:spPr>
            <a:xfrm>
              <a:off x="-200" y="-6153"/>
              <a:ext cx="288000" cy="252000"/>
            </a:xfrm>
            <a:prstGeom prst="rect">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タイトルとコンテンツ">
    <p:spTree>
      <p:nvGrpSpPr>
        <p:cNvPr id="1" name=""/>
        <p:cNvGrpSpPr/>
        <p:nvPr/>
      </p:nvGrpSpPr>
      <p:grpSpPr>
        <a:xfrm>
          <a:off x="0" y="0"/>
          <a:ext cx="0" cy="0"/>
          <a:chOff x="0" y="0"/>
          <a:chExt cx="0" cy="0"/>
        </a:xfrm>
      </p:grpSpPr>
      <p:sp>
        <p:nvSpPr>
          <p:cNvPr id="31" name="正方形/長方形 30">
            <a:extLst>
              <a:ext uri="{FF2B5EF4-FFF2-40B4-BE49-F238E27FC236}">
                <a16:creationId xmlns:a16="http://schemas.microsoft.com/office/drawing/2014/main" id="{F7B1B1EA-2BCE-A748-BD83-A81BE7945BA0}"/>
              </a:ext>
            </a:extLst>
          </p:cNvPr>
          <p:cNvSpPr/>
          <p:nvPr userDrawn="1"/>
        </p:nvSpPr>
        <p:spPr>
          <a:xfrm>
            <a:off x="287800" y="0"/>
            <a:ext cx="8568200" cy="6857999"/>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2" name="Title 1"/>
          <p:cNvSpPr>
            <a:spLocks noGrp="1"/>
          </p:cNvSpPr>
          <p:nvPr>
            <p:ph type="title"/>
          </p:nvPr>
        </p:nvSpPr>
        <p:spPr>
          <a:xfrm>
            <a:off x="924232" y="2504520"/>
            <a:ext cx="7295536" cy="2767778"/>
          </a:xfrm>
          <a:effectLst/>
        </p:spPr>
        <p:txBody>
          <a:bodyPr anchor="t">
            <a:noAutofit/>
          </a:bodyPr>
          <a:lstStyle>
            <a:lvl1pPr algn="ctr">
              <a:lnSpc>
                <a:spcPct val="110000"/>
              </a:lnSpc>
              <a:defRPr sz="8000" b="1">
                <a:solidFill>
                  <a:schemeClr val="bg1"/>
                </a:solidFill>
              </a:defRPr>
            </a:lvl1pPr>
          </a:lstStyle>
          <a:p>
            <a:r>
              <a:rPr lang="ja-JP" altLang="en-US"/>
              <a:t>マスター タイトルの書式設定</a:t>
            </a:r>
            <a:endParaRPr lang="en-US" dirty="0"/>
          </a:p>
        </p:txBody>
      </p:sp>
      <p:sp>
        <p:nvSpPr>
          <p:cNvPr id="11"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a:solidFill>
                  <a:schemeClr val="tx1"/>
                </a:solidFill>
              </a:defRPr>
            </a:lvl1pPr>
          </a:lstStyle>
          <a:p>
            <a:fld id="{61AAA30B-0EA0-A245-8576-0F101DEF2AA9}" type="slidenum">
              <a:rPr lang="ja-JP" altLang="en-US" smtClean="0"/>
              <a:pPr/>
              <a:t>‹#›</a:t>
            </a:fld>
            <a:endParaRPr lang="ja-JP" altLang="en-US" dirty="0"/>
          </a:p>
        </p:txBody>
      </p:sp>
      <p:grpSp>
        <p:nvGrpSpPr>
          <p:cNvPr id="58" name="グループ化 57">
            <a:extLst>
              <a:ext uri="{FF2B5EF4-FFF2-40B4-BE49-F238E27FC236}">
                <a16:creationId xmlns:a16="http://schemas.microsoft.com/office/drawing/2014/main" id="{253A7A51-11D5-4144-ACBB-17C76B157E9D}"/>
              </a:ext>
            </a:extLst>
          </p:cNvPr>
          <p:cNvGrpSpPr/>
          <p:nvPr userDrawn="1"/>
        </p:nvGrpSpPr>
        <p:grpSpPr>
          <a:xfrm>
            <a:off x="-200" y="-6153"/>
            <a:ext cx="288000" cy="6864153"/>
            <a:chOff x="-200" y="-6153"/>
            <a:chExt cx="288000" cy="6864153"/>
          </a:xfrm>
        </p:grpSpPr>
        <p:sp>
          <p:nvSpPr>
            <p:cNvPr id="59" name="正方形/長方形 58">
              <a:extLst>
                <a:ext uri="{FF2B5EF4-FFF2-40B4-BE49-F238E27FC236}">
                  <a16:creationId xmlns:a16="http://schemas.microsoft.com/office/drawing/2014/main" id="{91DC1038-B2A8-8C48-A22A-8E768A1B4CF1}"/>
                </a:ext>
              </a:extLst>
            </p:cNvPr>
            <p:cNvSpPr/>
            <p:nvPr userDrawn="1"/>
          </p:nvSpPr>
          <p:spPr>
            <a:xfrm>
              <a:off x="-200" y="502474"/>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0" name="正方形/長方形 59">
              <a:extLst>
                <a:ext uri="{FF2B5EF4-FFF2-40B4-BE49-F238E27FC236}">
                  <a16:creationId xmlns:a16="http://schemas.microsoft.com/office/drawing/2014/main" id="{213E4F25-999A-474B-B970-4D5B2B1D3D2C}"/>
                </a:ext>
              </a:extLst>
            </p:cNvPr>
            <p:cNvSpPr/>
            <p:nvPr userDrawn="1"/>
          </p:nvSpPr>
          <p:spPr>
            <a:xfrm>
              <a:off x="-200" y="1519728"/>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1" name="正方形/長方形 60">
              <a:extLst>
                <a:ext uri="{FF2B5EF4-FFF2-40B4-BE49-F238E27FC236}">
                  <a16:creationId xmlns:a16="http://schemas.microsoft.com/office/drawing/2014/main" id="{48DD38CB-FDAA-4845-9F61-ABCFB24C3157}"/>
                </a:ext>
              </a:extLst>
            </p:cNvPr>
            <p:cNvSpPr/>
            <p:nvPr userDrawn="1"/>
          </p:nvSpPr>
          <p:spPr>
            <a:xfrm>
              <a:off x="-200" y="1011101"/>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2" name="正方形/長方形 61">
              <a:extLst>
                <a:ext uri="{FF2B5EF4-FFF2-40B4-BE49-F238E27FC236}">
                  <a16:creationId xmlns:a16="http://schemas.microsoft.com/office/drawing/2014/main" id="{2A0DEBBE-4AC8-AF49-B9C0-D9F46280DE6B}"/>
                </a:ext>
              </a:extLst>
            </p:cNvPr>
            <p:cNvSpPr/>
            <p:nvPr userDrawn="1"/>
          </p:nvSpPr>
          <p:spPr>
            <a:xfrm>
              <a:off x="-200" y="2028355"/>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3" name="正方形/長方形 62">
              <a:extLst>
                <a:ext uri="{FF2B5EF4-FFF2-40B4-BE49-F238E27FC236}">
                  <a16:creationId xmlns:a16="http://schemas.microsoft.com/office/drawing/2014/main" id="{1156F044-96C0-A74A-8B09-EF9405BA8B9E}"/>
                </a:ext>
              </a:extLst>
            </p:cNvPr>
            <p:cNvSpPr/>
            <p:nvPr userDrawn="1"/>
          </p:nvSpPr>
          <p:spPr>
            <a:xfrm>
              <a:off x="-200" y="3045609"/>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4" name="正方形/長方形 63">
              <a:extLst>
                <a:ext uri="{FF2B5EF4-FFF2-40B4-BE49-F238E27FC236}">
                  <a16:creationId xmlns:a16="http://schemas.microsoft.com/office/drawing/2014/main" id="{CA8BEE41-9DCA-0440-8E21-6963BD371541}"/>
                </a:ext>
              </a:extLst>
            </p:cNvPr>
            <p:cNvSpPr/>
            <p:nvPr userDrawn="1"/>
          </p:nvSpPr>
          <p:spPr>
            <a:xfrm>
              <a:off x="-200" y="2536982"/>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5" name="正方形/長方形 64">
              <a:extLst>
                <a:ext uri="{FF2B5EF4-FFF2-40B4-BE49-F238E27FC236}">
                  <a16:creationId xmlns:a16="http://schemas.microsoft.com/office/drawing/2014/main" id="{0F6C5BA8-0C10-434C-BB7D-3D623A83CC7A}"/>
                </a:ext>
              </a:extLst>
            </p:cNvPr>
            <p:cNvSpPr/>
            <p:nvPr userDrawn="1"/>
          </p:nvSpPr>
          <p:spPr>
            <a:xfrm>
              <a:off x="-200" y="3554236"/>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6" name="正方形/長方形 65">
              <a:extLst>
                <a:ext uri="{FF2B5EF4-FFF2-40B4-BE49-F238E27FC236}">
                  <a16:creationId xmlns:a16="http://schemas.microsoft.com/office/drawing/2014/main" id="{D061FE70-722F-F844-BB98-7E53B6D92120}"/>
                </a:ext>
              </a:extLst>
            </p:cNvPr>
            <p:cNvSpPr/>
            <p:nvPr userDrawn="1"/>
          </p:nvSpPr>
          <p:spPr>
            <a:xfrm>
              <a:off x="-200" y="4571490"/>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7" name="正方形/長方形 66">
              <a:extLst>
                <a:ext uri="{FF2B5EF4-FFF2-40B4-BE49-F238E27FC236}">
                  <a16:creationId xmlns:a16="http://schemas.microsoft.com/office/drawing/2014/main" id="{FC697036-2D20-3B48-9BA2-F1F5DB04A9A3}"/>
                </a:ext>
              </a:extLst>
            </p:cNvPr>
            <p:cNvSpPr/>
            <p:nvPr userDrawn="1"/>
          </p:nvSpPr>
          <p:spPr>
            <a:xfrm>
              <a:off x="-200" y="4062863"/>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8" name="正方形/長方形 67">
              <a:extLst>
                <a:ext uri="{FF2B5EF4-FFF2-40B4-BE49-F238E27FC236}">
                  <a16:creationId xmlns:a16="http://schemas.microsoft.com/office/drawing/2014/main" id="{1BFF5DE4-465F-D24B-8804-5A4669DB3826}"/>
                </a:ext>
              </a:extLst>
            </p:cNvPr>
            <p:cNvSpPr/>
            <p:nvPr userDrawn="1"/>
          </p:nvSpPr>
          <p:spPr>
            <a:xfrm>
              <a:off x="-200" y="5080117"/>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9" name="正方形/長方形 68">
              <a:extLst>
                <a:ext uri="{FF2B5EF4-FFF2-40B4-BE49-F238E27FC236}">
                  <a16:creationId xmlns:a16="http://schemas.microsoft.com/office/drawing/2014/main" id="{432C0C2F-3D51-3148-BA20-6B5D67560096}"/>
                </a:ext>
              </a:extLst>
            </p:cNvPr>
            <p:cNvSpPr/>
            <p:nvPr userDrawn="1"/>
          </p:nvSpPr>
          <p:spPr>
            <a:xfrm>
              <a:off x="-200" y="6097371"/>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0" name="正方形/長方形 69">
              <a:extLst>
                <a:ext uri="{FF2B5EF4-FFF2-40B4-BE49-F238E27FC236}">
                  <a16:creationId xmlns:a16="http://schemas.microsoft.com/office/drawing/2014/main" id="{FA7AB883-C5DD-BC4E-AB48-AAAD1A28EFF4}"/>
                </a:ext>
              </a:extLst>
            </p:cNvPr>
            <p:cNvSpPr/>
            <p:nvPr userDrawn="1"/>
          </p:nvSpPr>
          <p:spPr>
            <a:xfrm>
              <a:off x="-200" y="5588744"/>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1" name="正方形/長方形 70">
              <a:extLst>
                <a:ext uri="{FF2B5EF4-FFF2-40B4-BE49-F238E27FC236}">
                  <a16:creationId xmlns:a16="http://schemas.microsoft.com/office/drawing/2014/main" id="{9662AF81-34DC-9649-BE39-D557F90B54BD}"/>
                </a:ext>
              </a:extLst>
            </p:cNvPr>
            <p:cNvSpPr/>
            <p:nvPr userDrawn="1"/>
          </p:nvSpPr>
          <p:spPr>
            <a:xfrm>
              <a:off x="-200" y="6606000"/>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2" name="正方形/長方形 71">
              <a:extLst>
                <a:ext uri="{FF2B5EF4-FFF2-40B4-BE49-F238E27FC236}">
                  <a16:creationId xmlns:a16="http://schemas.microsoft.com/office/drawing/2014/main" id="{2851E928-0B5A-0E49-A2CA-0776764ADECF}"/>
                </a:ext>
              </a:extLst>
            </p:cNvPr>
            <p:cNvSpPr/>
            <p:nvPr userDrawn="1"/>
          </p:nvSpPr>
          <p:spPr>
            <a:xfrm>
              <a:off x="-200" y="-6153"/>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grpSp>
        <p:nvGrpSpPr>
          <p:cNvPr id="73" name="グループ化 72">
            <a:extLst>
              <a:ext uri="{FF2B5EF4-FFF2-40B4-BE49-F238E27FC236}">
                <a16:creationId xmlns:a16="http://schemas.microsoft.com/office/drawing/2014/main" id="{253A7A51-11D5-4144-ACBB-17C76B157E9D}"/>
              </a:ext>
            </a:extLst>
          </p:cNvPr>
          <p:cNvGrpSpPr/>
          <p:nvPr userDrawn="1"/>
        </p:nvGrpSpPr>
        <p:grpSpPr>
          <a:xfrm>
            <a:off x="8856000" y="1"/>
            <a:ext cx="288000" cy="6864153"/>
            <a:chOff x="-200" y="-6153"/>
            <a:chExt cx="288000" cy="6864153"/>
          </a:xfrm>
        </p:grpSpPr>
        <p:sp>
          <p:nvSpPr>
            <p:cNvPr id="74" name="正方形/長方形 73">
              <a:extLst>
                <a:ext uri="{FF2B5EF4-FFF2-40B4-BE49-F238E27FC236}">
                  <a16:creationId xmlns:a16="http://schemas.microsoft.com/office/drawing/2014/main" id="{91DC1038-B2A8-8C48-A22A-8E768A1B4CF1}"/>
                </a:ext>
              </a:extLst>
            </p:cNvPr>
            <p:cNvSpPr/>
            <p:nvPr userDrawn="1"/>
          </p:nvSpPr>
          <p:spPr>
            <a:xfrm>
              <a:off x="-200" y="502474"/>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5" name="正方形/長方形 74">
              <a:extLst>
                <a:ext uri="{FF2B5EF4-FFF2-40B4-BE49-F238E27FC236}">
                  <a16:creationId xmlns:a16="http://schemas.microsoft.com/office/drawing/2014/main" id="{213E4F25-999A-474B-B970-4D5B2B1D3D2C}"/>
                </a:ext>
              </a:extLst>
            </p:cNvPr>
            <p:cNvSpPr/>
            <p:nvPr userDrawn="1"/>
          </p:nvSpPr>
          <p:spPr>
            <a:xfrm>
              <a:off x="-200" y="1519728"/>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6" name="正方形/長方形 75">
              <a:extLst>
                <a:ext uri="{FF2B5EF4-FFF2-40B4-BE49-F238E27FC236}">
                  <a16:creationId xmlns:a16="http://schemas.microsoft.com/office/drawing/2014/main" id="{48DD38CB-FDAA-4845-9F61-ABCFB24C3157}"/>
                </a:ext>
              </a:extLst>
            </p:cNvPr>
            <p:cNvSpPr/>
            <p:nvPr userDrawn="1"/>
          </p:nvSpPr>
          <p:spPr>
            <a:xfrm>
              <a:off x="-200" y="1011101"/>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7" name="正方形/長方形 76">
              <a:extLst>
                <a:ext uri="{FF2B5EF4-FFF2-40B4-BE49-F238E27FC236}">
                  <a16:creationId xmlns:a16="http://schemas.microsoft.com/office/drawing/2014/main" id="{2A0DEBBE-4AC8-AF49-B9C0-D9F46280DE6B}"/>
                </a:ext>
              </a:extLst>
            </p:cNvPr>
            <p:cNvSpPr/>
            <p:nvPr userDrawn="1"/>
          </p:nvSpPr>
          <p:spPr>
            <a:xfrm>
              <a:off x="-200" y="2028355"/>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8" name="正方形/長方形 77">
              <a:extLst>
                <a:ext uri="{FF2B5EF4-FFF2-40B4-BE49-F238E27FC236}">
                  <a16:creationId xmlns:a16="http://schemas.microsoft.com/office/drawing/2014/main" id="{1156F044-96C0-A74A-8B09-EF9405BA8B9E}"/>
                </a:ext>
              </a:extLst>
            </p:cNvPr>
            <p:cNvSpPr/>
            <p:nvPr userDrawn="1"/>
          </p:nvSpPr>
          <p:spPr>
            <a:xfrm>
              <a:off x="-200" y="3045609"/>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9" name="正方形/長方形 78">
              <a:extLst>
                <a:ext uri="{FF2B5EF4-FFF2-40B4-BE49-F238E27FC236}">
                  <a16:creationId xmlns:a16="http://schemas.microsoft.com/office/drawing/2014/main" id="{CA8BEE41-9DCA-0440-8E21-6963BD371541}"/>
                </a:ext>
              </a:extLst>
            </p:cNvPr>
            <p:cNvSpPr/>
            <p:nvPr userDrawn="1"/>
          </p:nvSpPr>
          <p:spPr>
            <a:xfrm>
              <a:off x="-200" y="2536982"/>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0" name="正方形/長方形 79">
              <a:extLst>
                <a:ext uri="{FF2B5EF4-FFF2-40B4-BE49-F238E27FC236}">
                  <a16:creationId xmlns:a16="http://schemas.microsoft.com/office/drawing/2014/main" id="{0F6C5BA8-0C10-434C-BB7D-3D623A83CC7A}"/>
                </a:ext>
              </a:extLst>
            </p:cNvPr>
            <p:cNvSpPr/>
            <p:nvPr userDrawn="1"/>
          </p:nvSpPr>
          <p:spPr>
            <a:xfrm>
              <a:off x="-200" y="3554236"/>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1" name="正方形/長方形 80">
              <a:extLst>
                <a:ext uri="{FF2B5EF4-FFF2-40B4-BE49-F238E27FC236}">
                  <a16:creationId xmlns:a16="http://schemas.microsoft.com/office/drawing/2014/main" id="{D061FE70-722F-F844-BB98-7E53B6D92120}"/>
                </a:ext>
              </a:extLst>
            </p:cNvPr>
            <p:cNvSpPr/>
            <p:nvPr userDrawn="1"/>
          </p:nvSpPr>
          <p:spPr>
            <a:xfrm>
              <a:off x="-200" y="4571490"/>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2" name="正方形/長方形 81">
              <a:extLst>
                <a:ext uri="{FF2B5EF4-FFF2-40B4-BE49-F238E27FC236}">
                  <a16:creationId xmlns:a16="http://schemas.microsoft.com/office/drawing/2014/main" id="{FC697036-2D20-3B48-9BA2-F1F5DB04A9A3}"/>
                </a:ext>
              </a:extLst>
            </p:cNvPr>
            <p:cNvSpPr/>
            <p:nvPr userDrawn="1"/>
          </p:nvSpPr>
          <p:spPr>
            <a:xfrm>
              <a:off x="-200" y="4062863"/>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3" name="正方形/長方形 82">
              <a:extLst>
                <a:ext uri="{FF2B5EF4-FFF2-40B4-BE49-F238E27FC236}">
                  <a16:creationId xmlns:a16="http://schemas.microsoft.com/office/drawing/2014/main" id="{1BFF5DE4-465F-D24B-8804-5A4669DB3826}"/>
                </a:ext>
              </a:extLst>
            </p:cNvPr>
            <p:cNvSpPr/>
            <p:nvPr userDrawn="1"/>
          </p:nvSpPr>
          <p:spPr>
            <a:xfrm>
              <a:off x="-200" y="5080117"/>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4" name="正方形/長方形 83">
              <a:extLst>
                <a:ext uri="{FF2B5EF4-FFF2-40B4-BE49-F238E27FC236}">
                  <a16:creationId xmlns:a16="http://schemas.microsoft.com/office/drawing/2014/main" id="{432C0C2F-3D51-3148-BA20-6B5D67560096}"/>
                </a:ext>
              </a:extLst>
            </p:cNvPr>
            <p:cNvSpPr/>
            <p:nvPr userDrawn="1"/>
          </p:nvSpPr>
          <p:spPr>
            <a:xfrm>
              <a:off x="-200" y="6097371"/>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5" name="正方形/長方形 84">
              <a:extLst>
                <a:ext uri="{FF2B5EF4-FFF2-40B4-BE49-F238E27FC236}">
                  <a16:creationId xmlns:a16="http://schemas.microsoft.com/office/drawing/2014/main" id="{FA7AB883-C5DD-BC4E-AB48-AAAD1A28EFF4}"/>
                </a:ext>
              </a:extLst>
            </p:cNvPr>
            <p:cNvSpPr/>
            <p:nvPr userDrawn="1"/>
          </p:nvSpPr>
          <p:spPr>
            <a:xfrm>
              <a:off x="-200" y="5588744"/>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6" name="正方形/長方形 85">
              <a:extLst>
                <a:ext uri="{FF2B5EF4-FFF2-40B4-BE49-F238E27FC236}">
                  <a16:creationId xmlns:a16="http://schemas.microsoft.com/office/drawing/2014/main" id="{9662AF81-34DC-9649-BE39-D557F90B54BD}"/>
                </a:ext>
              </a:extLst>
            </p:cNvPr>
            <p:cNvSpPr/>
            <p:nvPr userDrawn="1"/>
          </p:nvSpPr>
          <p:spPr>
            <a:xfrm>
              <a:off x="-200" y="6606000"/>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7" name="正方形/長方形 86">
              <a:extLst>
                <a:ext uri="{FF2B5EF4-FFF2-40B4-BE49-F238E27FC236}">
                  <a16:creationId xmlns:a16="http://schemas.microsoft.com/office/drawing/2014/main" id="{2851E928-0B5A-0E49-A2CA-0776764ADECF}"/>
                </a:ext>
              </a:extLst>
            </p:cNvPr>
            <p:cNvSpPr/>
            <p:nvPr userDrawn="1"/>
          </p:nvSpPr>
          <p:spPr>
            <a:xfrm>
              <a:off x="-200" y="-6153"/>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grpSp>
        <p:nvGrpSpPr>
          <p:cNvPr id="3" name="グループ化 2">
            <a:extLst>
              <a:ext uri="{FF2B5EF4-FFF2-40B4-BE49-F238E27FC236}">
                <a16:creationId xmlns:a16="http://schemas.microsoft.com/office/drawing/2014/main" id="{A9C5C4EA-F33C-5345-A175-1DEFA5108B69}"/>
              </a:ext>
            </a:extLst>
          </p:cNvPr>
          <p:cNvGrpSpPr/>
          <p:nvPr userDrawn="1"/>
        </p:nvGrpSpPr>
        <p:grpSpPr>
          <a:xfrm>
            <a:off x="2912400" y="1205926"/>
            <a:ext cx="3319201" cy="900001"/>
            <a:chOff x="2912299" y="149201"/>
            <a:chExt cx="3319201" cy="900001"/>
          </a:xfrm>
        </p:grpSpPr>
        <p:sp>
          <p:nvSpPr>
            <p:cNvPr id="37" name="正方形/長方形 36">
              <a:extLst>
                <a:ext uri="{FF2B5EF4-FFF2-40B4-BE49-F238E27FC236}">
                  <a16:creationId xmlns:a16="http://schemas.microsoft.com/office/drawing/2014/main" id="{4D9BA913-5E02-D045-B121-1A9E012988B9}"/>
                </a:ext>
              </a:extLst>
            </p:cNvPr>
            <p:cNvSpPr/>
            <p:nvPr/>
          </p:nvSpPr>
          <p:spPr>
            <a:xfrm>
              <a:off x="2912301" y="149201"/>
              <a:ext cx="3319000" cy="90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4400" b="1">
                  <a:solidFill>
                    <a:schemeClr val="tx2"/>
                  </a:solidFill>
                </a:rPr>
                <a:t>１時間目</a:t>
              </a:r>
            </a:p>
          </p:txBody>
        </p:sp>
        <p:sp>
          <p:nvSpPr>
            <p:cNvPr id="38" name="三角形 37">
              <a:extLst>
                <a:ext uri="{FF2B5EF4-FFF2-40B4-BE49-F238E27FC236}">
                  <a16:creationId xmlns:a16="http://schemas.microsoft.com/office/drawing/2014/main" id="{BED6FEC2-5367-C64D-B87D-AF9CA06B27A9}"/>
                </a:ext>
              </a:extLst>
            </p:cNvPr>
            <p:cNvSpPr/>
            <p:nvPr/>
          </p:nvSpPr>
          <p:spPr>
            <a:xfrm rot="5400000">
              <a:off x="2585795" y="475706"/>
              <a:ext cx="900000" cy="24699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三角形 38">
              <a:extLst>
                <a:ext uri="{FF2B5EF4-FFF2-40B4-BE49-F238E27FC236}">
                  <a16:creationId xmlns:a16="http://schemas.microsoft.com/office/drawing/2014/main" id="{18362795-43CC-694B-94A1-BC4670E3B0EA}"/>
                </a:ext>
              </a:extLst>
            </p:cNvPr>
            <p:cNvSpPr/>
            <p:nvPr/>
          </p:nvSpPr>
          <p:spPr>
            <a:xfrm rot="16200000">
              <a:off x="5658005" y="475706"/>
              <a:ext cx="900000" cy="24699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88954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タイトルとコンテンツ">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622916" y="6313541"/>
            <a:ext cx="2057400" cy="365125"/>
          </a:xfrm>
        </p:spPr>
        <p:txBody>
          <a:bodyPr/>
          <a:lstStyle>
            <a:lvl1pPr>
              <a:defRPr>
                <a:solidFill>
                  <a:schemeClr val="tx1"/>
                </a:solidFill>
              </a:defRPr>
            </a:lvl1pPr>
          </a:lstStyle>
          <a:p>
            <a:fld id="{61AAA30B-0EA0-A245-8576-0F101DEF2AA9}" type="slidenum">
              <a:rPr lang="ja-JP" altLang="en-US" smtClean="0"/>
              <a:pPr/>
              <a:t>‹#›</a:t>
            </a:fld>
            <a:endParaRPr lang="ja-JP" altLang="en-US" dirty="0"/>
          </a:p>
        </p:txBody>
      </p:sp>
      <p:grpSp>
        <p:nvGrpSpPr>
          <p:cNvPr id="33" name="グループ化 32">
            <a:extLst>
              <a:ext uri="{FF2B5EF4-FFF2-40B4-BE49-F238E27FC236}">
                <a16:creationId xmlns:a16="http://schemas.microsoft.com/office/drawing/2014/main" id="{015A07D4-054F-8C40-92DF-48846C1D3434}"/>
              </a:ext>
            </a:extLst>
          </p:cNvPr>
          <p:cNvGrpSpPr/>
          <p:nvPr userDrawn="1"/>
        </p:nvGrpSpPr>
        <p:grpSpPr>
          <a:xfrm>
            <a:off x="-200" y="-6153"/>
            <a:ext cx="288000" cy="6864153"/>
            <a:chOff x="-200" y="-6153"/>
            <a:chExt cx="288000" cy="6864153"/>
          </a:xfrm>
        </p:grpSpPr>
        <p:sp>
          <p:nvSpPr>
            <p:cNvPr id="34" name="正方形/長方形 33">
              <a:extLst>
                <a:ext uri="{FF2B5EF4-FFF2-40B4-BE49-F238E27FC236}">
                  <a16:creationId xmlns:a16="http://schemas.microsoft.com/office/drawing/2014/main" id="{E708A8DB-7ED5-EE40-B8F9-C7EEB6407BD4}"/>
                </a:ext>
              </a:extLst>
            </p:cNvPr>
            <p:cNvSpPr/>
            <p:nvPr userDrawn="1"/>
          </p:nvSpPr>
          <p:spPr>
            <a:xfrm>
              <a:off x="-200" y="502474"/>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35" name="正方形/長方形 34">
              <a:extLst>
                <a:ext uri="{FF2B5EF4-FFF2-40B4-BE49-F238E27FC236}">
                  <a16:creationId xmlns:a16="http://schemas.microsoft.com/office/drawing/2014/main" id="{03775C0D-8D30-A84D-87E0-2A0BBB446824}"/>
                </a:ext>
              </a:extLst>
            </p:cNvPr>
            <p:cNvSpPr/>
            <p:nvPr userDrawn="1"/>
          </p:nvSpPr>
          <p:spPr>
            <a:xfrm>
              <a:off x="-200" y="1519728"/>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36" name="正方形/長方形 35">
              <a:extLst>
                <a:ext uri="{FF2B5EF4-FFF2-40B4-BE49-F238E27FC236}">
                  <a16:creationId xmlns:a16="http://schemas.microsoft.com/office/drawing/2014/main" id="{14D4C4C6-6215-804D-BB17-41516AE547F0}"/>
                </a:ext>
              </a:extLst>
            </p:cNvPr>
            <p:cNvSpPr/>
            <p:nvPr userDrawn="1"/>
          </p:nvSpPr>
          <p:spPr>
            <a:xfrm>
              <a:off x="-200" y="1011101"/>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37" name="正方形/長方形 36">
              <a:extLst>
                <a:ext uri="{FF2B5EF4-FFF2-40B4-BE49-F238E27FC236}">
                  <a16:creationId xmlns:a16="http://schemas.microsoft.com/office/drawing/2014/main" id="{8C926E78-1295-0946-8F58-9D3127D1E7BA}"/>
                </a:ext>
              </a:extLst>
            </p:cNvPr>
            <p:cNvSpPr/>
            <p:nvPr userDrawn="1"/>
          </p:nvSpPr>
          <p:spPr>
            <a:xfrm>
              <a:off x="-200" y="2028355"/>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8" name="正方形/長方形 67">
              <a:extLst>
                <a:ext uri="{FF2B5EF4-FFF2-40B4-BE49-F238E27FC236}">
                  <a16:creationId xmlns:a16="http://schemas.microsoft.com/office/drawing/2014/main" id="{A35A9581-9D3B-D041-95E3-0533A93206EC}"/>
                </a:ext>
              </a:extLst>
            </p:cNvPr>
            <p:cNvSpPr/>
            <p:nvPr userDrawn="1"/>
          </p:nvSpPr>
          <p:spPr>
            <a:xfrm>
              <a:off x="-200" y="3045609"/>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69" name="正方形/長方形 68">
              <a:extLst>
                <a:ext uri="{FF2B5EF4-FFF2-40B4-BE49-F238E27FC236}">
                  <a16:creationId xmlns:a16="http://schemas.microsoft.com/office/drawing/2014/main" id="{4950E765-4586-8D40-9A95-12AD60ED2A8F}"/>
                </a:ext>
              </a:extLst>
            </p:cNvPr>
            <p:cNvSpPr/>
            <p:nvPr userDrawn="1"/>
          </p:nvSpPr>
          <p:spPr>
            <a:xfrm>
              <a:off x="-200" y="2536982"/>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0" name="正方形/長方形 69">
              <a:extLst>
                <a:ext uri="{FF2B5EF4-FFF2-40B4-BE49-F238E27FC236}">
                  <a16:creationId xmlns:a16="http://schemas.microsoft.com/office/drawing/2014/main" id="{88BE4084-9B37-A24F-9985-CF322B99F57B}"/>
                </a:ext>
              </a:extLst>
            </p:cNvPr>
            <p:cNvSpPr/>
            <p:nvPr userDrawn="1"/>
          </p:nvSpPr>
          <p:spPr>
            <a:xfrm>
              <a:off x="-200" y="3554236"/>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1" name="正方形/長方形 70">
              <a:extLst>
                <a:ext uri="{FF2B5EF4-FFF2-40B4-BE49-F238E27FC236}">
                  <a16:creationId xmlns:a16="http://schemas.microsoft.com/office/drawing/2014/main" id="{51CEC4A5-EF0C-8B4C-8BE5-A355C96ED518}"/>
                </a:ext>
              </a:extLst>
            </p:cNvPr>
            <p:cNvSpPr/>
            <p:nvPr userDrawn="1"/>
          </p:nvSpPr>
          <p:spPr>
            <a:xfrm>
              <a:off x="-200" y="4571490"/>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2" name="正方形/長方形 71">
              <a:extLst>
                <a:ext uri="{FF2B5EF4-FFF2-40B4-BE49-F238E27FC236}">
                  <a16:creationId xmlns:a16="http://schemas.microsoft.com/office/drawing/2014/main" id="{6478B709-F232-2E43-83D3-03D25330B51C}"/>
                </a:ext>
              </a:extLst>
            </p:cNvPr>
            <p:cNvSpPr/>
            <p:nvPr userDrawn="1"/>
          </p:nvSpPr>
          <p:spPr>
            <a:xfrm>
              <a:off x="-200" y="4062863"/>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3" name="正方形/長方形 72">
              <a:extLst>
                <a:ext uri="{FF2B5EF4-FFF2-40B4-BE49-F238E27FC236}">
                  <a16:creationId xmlns:a16="http://schemas.microsoft.com/office/drawing/2014/main" id="{B61F104F-5DD0-E448-8941-9460D4CDC7AF}"/>
                </a:ext>
              </a:extLst>
            </p:cNvPr>
            <p:cNvSpPr/>
            <p:nvPr userDrawn="1"/>
          </p:nvSpPr>
          <p:spPr>
            <a:xfrm>
              <a:off x="-200" y="5080117"/>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4" name="正方形/長方形 73">
              <a:extLst>
                <a:ext uri="{FF2B5EF4-FFF2-40B4-BE49-F238E27FC236}">
                  <a16:creationId xmlns:a16="http://schemas.microsoft.com/office/drawing/2014/main" id="{DAF8578A-204C-DD49-9D9F-A2C8D702A660}"/>
                </a:ext>
              </a:extLst>
            </p:cNvPr>
            <p:cNvSpPr/>
            <p:nvPr userDrawn="1"/>
          </p:nvSpPr>
          <p:spPr>
            <a:xfrm>
              <a:off x="-200" y="6097371"/>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5" name="正方形/長方形 74">
              <a:extLst>
                <a:ext uri="{FF2B5EF4-FFF2-40B4-BE49-F238E27FC236}">
                  <a16:creationId xmlns:a16="http://schemas.microsoft.com/office/drawing/2014/main" id="{4635CBC0-0494-4248-9F84-C1A893B2B1A5}"/>
                </a:ext>
              </a:extLst>
            </p:cNvPr>
            <p:cNvSpPr/>
            <p:nvPr userDrawn="1"/>
          </p:nvSpPr>
          <p:spPr>
            <a:xfrm>
              <a:off x="-200" y="5588744"/>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6" name="正方形/長方形 75">
              <a:extLst>
                <a:ext uri="{FF2B5EF4-FFF2-40B4-BE49-F238E27FC236}">
                  <a16:creationId xmlns:a16="http://schemas.microsoft.com/office/drawing/2014/main" id="{1917CAC9-12FF-A945-93BD-89EB311C4DE8}"/>
                </a:ext>
              </a:extLst>
            </p:cNvPr>
            <p:cNvSpPr/>
            <p:nvPr userDrawn="1"/>
          </p:nvSpPr>
          <p:spPr>
            <a:xfrm>
              <a:off x="-200" y="6606000"/>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77" name="正方形/長方形 76">
              <a:extLst>
                <a:ext uri="{FF2B5EF4-FFF2-40B4-BE49-F238E27FC236}">
                  <a16:creationId xmlns:a16="http://schemas.microsoft.com/office/drawing/2014/main" id="{E4F74883-D7A8-9448-B74B-CECACC27D73E}"/>
                </a:ext>
              </a:extLst>
            </p:cNvPr>
            <p:cNvSpPr/>
            <p:nvPr userDrawn="1"/>
          </p:nvSpPr>
          <p:spPr>
            <a:xfrm>
              <a:off x="-200" y="-6153"/>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grpSp>
        <p:nvGrpSpPr>
          <p:cNvPr id="78" name="グループ化 77">
            <a:extLst>
              <a:ext uri="{FF2B5EF4-FFF2-40B4-BE49-F238E27FC236}">
                <a16:creationId xmlns:a16="http://schemas.microsoft.com/office/drawing/2014/main" id="{63265130-D650-6448-A00D-070BD76AF15C}"/>
              </a:ext>
            </a:extLst>
          </p:cNvPr>
          <p:cNvGrpSpPr/>
          <p:nvPr userDrawn="1"/>
        </p:nvGrpSpPr>
        <p:grpSpPr>
          <a:xfrm>
            <a:off x="8856000" y="1"/>
            <a:ext cx="288000" cy="6864153"/>
            <a:chOff x="-200" y="-6153"/>
            <a:chExt cx="288000" cy="6864153"/>
          </a:xfrm>
        </p:grpSpPr>
        <p:sp>
          <p:nvSpPr>
            <p:cNvPr id="79" name="正方形/長方形 78">
              <a:extLst>
                <a:ext uri="{FF2B5EF4-FFF2-40B4-BE49-F238E27FC236}">
                  <a16:creationId xmlns:a16="http://schemas.microsoft.com/office/drawing/2014/main" id="{1D76FDE3-1966-8C42-AB6F-ADC388A5A437}"/>
                </a:ext>
              </a:extLst>
            </p:cNvPr>
            <p:cNvSpPr/>
            <p:nvPr userDrawn="1"/>
          </p:nvSpPr>
          <p:spPr>
            <a:xfrm>
              <a:off x="-200" y="502474"/>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0" name="正方形/長方形 79">
              <a:extLst>
                <a:ext uri="{FF2B5EF4-FFF2-40B4-BE49-F238E27FC236}">
                  <a16:creationId xmlns:a16="http://schemas.microsoft.com/office/drawing/2014/main" id="{9468B504-9CE4-9743-AE65-2E6FD9F7D532}"/>
                </a:ext>
              </a:extLst>
            </p:cNvPr>
            <p:cNvSpPr/>
            <p:nvPr userDrawn="1"/>
          </p:nvSpPr>
          <p:spPr>
            <a:xfrm>
              <a:off x="-200" y="1519728"/>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1" name="正方形/長方形 80">
              <a:extLst>
                <a:ext uri="{FF2B5EF4-FFF2-40B4-BE49-F238E27FC236}">
                  <a16:creationId xmlns:a16="http://schemas.microsoft.com/office/drawing/2014/main" id="{4AA3CE4F-208F-3A42-8974-D0DD29BEFFCC}"/>
                </a:ext>
              </a:extLst>
            </p:cNvPr>
            <p:cNvSpPr/>
            <p:nvPr userDrawn="1"/>
          </p:nvSpPr>
          <p:spPr>
            <a:xfrm>
              <a:off x="-200" y="1011101"/>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2" name="正方形/長方形 81">
              <a:extLst>
                <a:ext uri="{FF2B5EF4-FFF2-40B4-BE49-F238E27FC236}">
                  <a16:creationId xmlns:a16="http://schemas.microsoft.com/office/drawing/2014/main" id="{BA0F8780-81D1-CF45-9BBF-2225F86FA2C1}"/>
                </a:ext>
              </a:extLst>
            </p:cNvPr>
            <p:cNvSpPr/>
            <p:nvPr userDrawn="1"/>
          </p:nvSpPr>
          <p:spPr>
            <a:xfrm>
              <a:off x="-200" y="2028355"/>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3" name="正方形/長方形 82">
              <a:extLst>
                <a:ext uri="{FF2B5EF4-FFF2-40B4-BE49-F238E27FC236}">
                  <a16:creationId xmlns:a16="http://schemas.microsoft.com/office/drawing/2014/main" id="{EAD797F2-9925-6F4F-8ED2-E99B1FA0E9B4}"/>
                </a:ext>
              </a:extLst>
            </p:cNvPr>
            <p:cNvSpPr/>
            <p:nvPr userDrawn="1"/>
          </p:nvSpPr>
          <p:spPr>
            <a:xfrm>
              <a:off x="-200" y="3045609"/>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4" name="正方形/長方形 83">
              <a:extLst>
                <a:ext uri="{FF2B5EF4-FFF2-40B4-BE49-F238E27FC236}">
                  <a16:creationId xmlns:a16="http://schemas.microsoft.com/office/drawing/2014/main" id="{75FDF739-2204-4E4A-B945-19FB7DA09E39}"/>
                </a:ext>
              </a:extLst>
            </p:cNvPr>
            <p:cNvSpPr/>
            <p:nvPr userDrawn="1"/>
          </p:nvSpPr>
          <p:spPr>
            <a:xfrm>
              <a:off x="-200" y="2536982"/>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5" name="正方形/長方形 84">
              <a:extLst>
                <a:ext uri="{FF2B5EF4-FFF2-40B4-BE49-F238E27FC236}">
                  <a16:creationId xmlns:a16="http://schemas.microsoft.com/office/drawing/2014/main" id="{19BCECE5-DCAC-0140-9CC9-BA13764CB730}"/>
                </a:ext>
              </a:extLst>
            </p:cNvPr>
            <p:cNvSpPr/>
            <p:nvPr userDrawn="1"/>
          </p:nvSpPr>
          <p:spPr>
            <a:xfrm>
              <a:off x="-200" y="3554236"/>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6" name="正方形/長方形 85">
              <a:extLst>
                <a:ext uri="{FF2B5EF4-FFF2-40B4-BE49-F238E27FC236}">
                  <a16:creationId xmlns:a16="http://schemas.microsoft.com/office/drawing/2014/main" id="{AE26A82D-E79D-F948-8D8A-CA2FA2196D96}"/>
                </a:ext>
              </a:extLst>
            </p:cNvPr>
            <p:cNvSpPr/>
            <p:nvPr userDrawn="1"/>
          </p:nvSpPr>
          <p:spPr>
            <a:xfrm>
              <a:off x="-200" y="4571490"/>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7" name="正方形/長方形 86">
              <a:extLst>
                <a:ext uri="{FF2B5EF4-FFF2-40B4-BE49-F238E27FC236}">
                  <a16:creationId xmlns:a16="http://schemas.microsoft.com/office/drawing/2014/main" id="{A57C2DD7-44ED-CA49-8ABF-48B5D57BD2B1}"/>
                </a:ext>
              </a:extLst>
            </p:cNvPr>
            <p:cNvSpPr/>
            <p:nvPr userDrawn="1"/>
          </p:nvSpPr>
          <p:spPr>
            <a:xfrm>
              <a:off x="-200" y="4062863"/>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8" name="正方形/長方形 87">
              <a:extLst>
                <a:ext uri="{FF2B5EF4-FFF2-40B4-BE49-F238E27FC236}">
                  <a16:creationId xmlns:a16="http://schemas.microsoft.com/office/drawing/2014/main" id="{FB7DBFD7-038E-7045-875B-786BB173298D}"/>
                </a:ext>
              </a:extLst>
            </p:cNvPr>
            <p:cNvSpPr/>
            <p:nvPr userDrawn="1"/>
          </p:nvSpPr>
          <p:spPr>
            <a:xfrm>
              <a:off x="-200" y="5080117"/>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89" name="正方形/長方形 88">
              <a:extLst>
                <a:ext uri="{FF2B5EF4-FFF2-40B4-BE49-F238E27FC236}">
                  <a16:creationId xmlns:a16="http://schemas.microsoft.com/office/drawing/2014/main" id="{20B4B889-70C6-664C-B2B2-34D54E103E07}"/>
                </a:ext>
              </a:extLst>
            </p:cNvPr>
            <p:cNvSpPr/>
            <p:nvPr userDrawn="1"/>
          </p:nvSpPr>
          <p:spPr>
            <a:xfrm>
              <a:off x="-200" y="6097371"/>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90" name="正方形/長方形 89">
              <a:extLst>
                <a:ext uri="{FF2B5EF4-FFF2-40B4-BE49-F238E27FC236}">
                  <a16:creationId xmlns:a16="http://schemas.microsoft.com/office/drawing/2014/main" id="{4AFA99B2-E504-674E-849E-2B1185D1A581}"/>
                </a:ext>
              </a:extLst>
            </p:cNvPr>
            <p:cNvSpPr/>
            <p:nvPr userDrawn="1"/>
          </p:nvSpPr>
          <p:spPr>
            <a:xfrm>
              <a:off x="-200" y="5588744"/>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91" name="正方形/長方形 90">
              <a:extLst>
                <a:ext uri="{FF2B5EF4-FFF2-40B4-BE49-F238E27FC236}">
                  <a16:creationId xmlns:a16="http://schemas.microsoft.com/office/drawing/2014/main" id="{4A92D2E5-4CAA-E842-B1CC-BA794551ADED}"/>
                </a:ext>
              </a:extLst>
            </p:cNvPr>
            <p:cNvSpPr/>
            <p:nvPr userDrawn="1"/>
          </p:nvSpPr>
          <p:spPr>
            <a:xfrm>
              <a:off x="-200" y="6606000"/>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sp>
          <p:nvSpPr>
            <p:cNvPr id="92" name="正方形/長方形 91">
              <a:extLst>
                <a:ext uri="{FF2B5EF4-FFF2-40B4-BE49-F238E27FC236}">
                  <a16:creationId xmlns:a16="http://schemas.microsoft.com/office/drawing/2014/main" id="{3F16A970-D254-3540-BDB0-A3B2BC8509D2}"/>
                </a:ext>
              </a:extLst>
            </p:cNvPr>
            <p:cNvSpPr/>
            <p:nvPr userDrawn="1"/>
          </p:nvSpPr>
          <p:spPr>
            <a:xfrm>
              <a:off x="-200" y="-6153"/>
              <a:ext cx="288000" cy="252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accent1"/>
                </a:solidFill>
                <a:latin typeface="Arial"/>
                <a:ea typeface="メイリオ"/>
              </a:endParaRPr>
            </a:p>
          </p:txBody>
        </p:sp>
      </p:grpSp>
    </p:spTree>
    <p:extLst>
      <p:ext uri="{BB962C8B-B14F-4D97-AF65-F5344CB8AC3E}">
        <p14:creationId xmlns:p14="http://schemas.microsoft.com/office/powerpoint/2010/main" val="370509108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628977"/>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a:solidFill>
                  <a:schemeClr val="tx1"/>
                </a:solidFill>
              </a:defRPr>
            </a:lvl1pPr>
          </a:lstStyle>
          <a:p>
            <a:fld id="{61AAA30B-0EA0-A245-8576-0F101DEF2AA9}" type="slidenum">
              <a:rPr lang="ja-JP" altLang="en-US" smtClean="0"/>
              <a:pPr/>
              <a:t>‹#›</a:t>
            </a:fld>
            <a:endParaRPr lang="ja-JP" altLang="en-US" dirty="0"/>
          </a:p>
        </p:txBody>
      </p:sp>
    </p:spTree>
    <p:extLst>
      <p:ext uri="{BB962C8B-B14F-4D97-AF65-F5344CB8AC3E}">
        <p14:creationId xmlns:p14="http://schemas.microsoft.com/office/powerpoint/2010/main" val="1746590370"/>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63" r:id="rId3"/>
    <p:sldLayoutId id="2147483662" r:id="rId4"/>
    <p:sldLayoutId id="2147483676" r:id="rId5"/>
    <p:sldLayoutId id="2147483703" r:id="rId6"/>
    <p:sldLayoutId id="2147483704" r:id="rId7"/>
    <p:sldLayoutId id="2147483707" r:id="rId8"/>
    <p:sldLayoutId id="2147483708" r:id="rId9"/>
    <p:sldLayoutId id="2147483677" r:id="rId10"/>
    <p:sldLayoutId id="2147483722" r:id="rId11"/>
    <p:sldLayoutId id="2147483721" r:id="rId12"/>
    <p:sldLayoutId id="2147483709" r:id="rId13"/>
    <p:sldLayoutId id="2147483710" r:id="rId14"/>
    <p:sldLayoutId id="2147483727" r:id="rId15"/>
    <p:sldLayoutId id="2147483717" r:id="rId16"/>
    <p:sldLayoutId id="2147483723" r:id="rId17"/>
    <p:sldLayoutId id="2147483711" r:id="rId18"/>
    <p:sldLayoutId id="2147483712" r:id="rId19"/>
    <p:sldLayoutId id="2147483728" r:id="rId20"/>
    <p:sldLayoutId id="2147483718" r:id="rId21"/>
    <p:sldLayoutId id="2147483724" r:id="rId22"/>
    <p:sldLayoutId id="2147483713" r:id="rId23"/>
    <p:sldLayoutId id="2147483714" r:id="rId24"/>
    <p:sldLayoutId id="2147483719" r:id="rId25"/>
    <p:sldLayoutId id="2147483725" r:id="rId26"/>
    <p:sldLayoutId id="2147483715" r:id="rId27"/>
    <p:sldLayoutId id="2147483716" r:id="rId28"/>
    <p:sldLayoutId id="2147483720" r:id="rId29"/>
    <p:sldLayoutId id="2147483726" r:id="rId30"/>
    <p:sldLayoutId id="2147483666" r:id="rId31"/>
    <p:sldLayoutId id="2147483678" r:id="rId32"/>
    <p:sldLayoutId id="2147483729" r:id="rId33"/>
  </p:sldLayoutIdLst>
  <p:hf sldNum="0" hdr="0" ftr="0" dt="0"/>
  <p:txStyles>
    <p:titleStyle>
      <a:lvl1pPr algn="ctr" defTabSz="914400" rtl="0" eaLnBrk="1" latinLnBrk="0" hangingPunct="1">
        <a:lnSpc>
          <a:spcPct val="90000"/>
        </a:lnSpc>
        <a:spcBef>
          <a:spcPct val="0"/>
        </a:spcBef>
        <a:buNone/>
        <a:defRPr kumimoji="1" sz="4400" b="1" kern="1200">
          <a:solidFill>
            <a:schemeClr val="tx2"/>
          </a:solidFill>
          <a:latin typeface="+mj-lt"/>
          <a:ea typeface="+mj-ea"/>
          <a:cs typeface="+mj-cs"/>
        </a:defRPr>
      </a:lvl1pPr>
    </p:titleStyle>
    <p:bodyStyle>
      <a:lvl1pPr marL="0" indent="0" algn="l" defTabSz="914400" rtl="0" eaLnBrk="1" latinLnBrk="0" hangingPunct="1">
        <a:lnSpc>
          <a:spcPct val="120000"/>
        </a:lnSpc>
        <a:spcBef>
          <a:spcPts val="1000"/>
        </a:spcBef>
        <a:spcAft>
          <a:spcPts val="0"/>
        </a:spcAft>
        <a:buFontTx/>
        <a:buNone/>
        <a:defRPr kumimoji="1" sz="2800" kern="1200">
          <a:solidFill>
            <a:schemeClr val="tx1"/>
          </a:solidFill>
          <a:latin typeface="+mn-lt"/>
          <a:ea typeface="+mn-ea"/>
          <a:cs typeface="+mn-cs"/>
        </a:defRPr>
      </a:lvl1pPr>
      <a:lvl2pPr marL="457200" indent="0" algn="l" defTabSz="914400" rtl="0" eaLnBrk="1" latinLnBrk="0" hangingPunct="1">
        <a:lnSpc>
          <a:spcPct val="120000"/>
        </a:lnSpc>
        <a:spcBef>
          <a:spcPts val="500"/>
        </a:spcBef>
        <a:spcAft>
          <a:spcPts val="0"/>
        </a:spcAft>
        <a:buFontTx/>
        <a:buNone/>
        <a:defRPr kumimoji="1" sz="2400" kern="1200">
          <a:solidFill>
            <a:schemeClr val="tx1"/>
          </a:solidFill>
          <a:latin typeface="+mn-lt"/>
          <a:ea typeface="+mn-ea"/>
          <a:cs typeface="+mn-cs"/>
        </a:defRPr>
      </a:lvl2pPr>
      <a:lvl3pPr marL="914400" indent="0" algn="l" defTabSz="914400" rtl="0" eaLnBrk="1" latinLnBrk="0" hangingPunct="1">
        <a:lnSpc>
          <a:spcPct val="120000"/>
        </a:lnSpc>
        <a:spcBef>
          <a:spcPts val="500"/>
        </a:spcBef>
        <a:spcAft>
          <a:spcPts val="0"/>
        </a:spcAft>
        <a:buFontTx/>
        <a:buNone/>
        <a:defRPr kumimoji="1" sz="2000" kern="1200">
          <a:solidFill>
            <a:schemeClr val="tx1"/>
          </a:solidFill>
          <a:latin typeface="+mn-lt"/>
          <a:ea typeface="+mn-ea"/>
          <a:cs typeface="+mn-cs"/>
        </a:defRPr>
      </a:lvl3pPr>
      <a:lvl4pPr marL="1371600" indent="0" algn="l" defTabSz="914400" rtl="0" eaLnBrk="1" latinLnBrk="0" hangingPunct="1">
        <a:lnSpc>
          <a:spcPct val="120000"/>
        </a:lnSpc>
        <a:spcBef>
          <a:spcPts val="500"/>
        </a:spcBef>
        <a:spcAft>
          <a:spcPts val="0"/>
        </a:spcAft>
        <a:buFontTx/>
        <a:buNone/>
        <a:defRPr kumimoji="1" sz="1800" kern="1200">
          <a:solidFill>
            <a:schemeClr val="tx1"/>
          </a:solidFill>
          <a:latin typeface="+mn-lt"/>
          <a:ea typeface="+mn-ea"/>
          <a:cs typeface="+mn-cs"/>
        </a:defRPr>
      </a:lvl4pPr>
      <a:lvl5pPr marL="1828800" indent="0" algn="l" defTabSz="914400" rtl="0" eaLnBrk="1" latinLnBrk="0" hangingPunct="1">
        <a:lnSpc>
          <a:spcPct val="120000"/>
        </a:lnSpc>
        <a:spcBef>
          <a:spcPts val="500"/>
        </a:spcBef>
        <a:spcAft>
          <a:spcPts val="0"/>
        </a:spcAft>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7"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22.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9.xml"/><Relationship Id="rId5" Type="http://schemas.openxmlformats.org/officeDocument/2006/relationships/image" Target="../media/image6.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9.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0.xml"/><Relationship Id="rId5" Type="http://schemas.openxmlformats.org/officeDocument/2006/relationships/image" Target="../media/image8.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2"/>
          <p:cNvSpPr>
            <a:spLocks noGrp="1"/>
          </p:cNvSpPr>
          <p:nvPr>
            <p:ph type="title"/>
          </p:nvPr>
        </p:nvSpPr>
        <p:spPr>
          <a:xfrm>
            <a:off x="287079" y="2504520"/>
            <a:ext cx="8856921" cy="2767778"/>
          </a:xfrm>
        </p:spPr>
        <p:txBody>
          <a:bodyPr/>
          <a:lstStyle/>
          <a:p>
            <a:r>
              <a:rPr lang="ja-JP" altLang="ja-JP" dirty="0"/>
              <a:t>お金を「</a:t>
            </a:r>
            <a:r>
              <a:rPr lang="ja-JP" altLang="en-US" dirty="0"/>
              <a:t>かせぐ</a:t>
            </a:r>
            <a:r>
              <a:rPr lang="ja-JP" altLang="ja-JP" dirty="0"/>
              <a:t>」</a:t>
            </a:r>
            <a:br>
              <a:rPr lang="en-US" altLang="ja-JP" dirty="0"/>
            </a:br>
            <a:r>
              <a:rPr lang="ja-JP" altLang="en-US" dirty="0"/>
              <a:t>を学ぶ</a:t>
            </a:r>
          </a:p>
        </p:txBody>
      </p:sp>
      <p:pic>
        <p:nvPicPr>
          <p:cNvPr id="5" name="図 4">
            <a:extLst>
              <a:ext uri="{FF2B5EF4-FFF2-40B4-BE49-F238E27FC236}">
                <a16:creationId xmlns:a16="http://schemas.microsoft.com/office/drawing/2014/main" id="{130D1A87-041F-420A-B755-24418650CAB9}"/>
              </a:ext>
            </a:extLst>
          </p:cNvPr>
          <p:cNvPicPr>
            <a:picLocks noChangeAspect="1"/>
          </p:cNvPicPr>
          <p:nvPr/>
        </p:nvPicPr>
        <p:blipFill>
          <a:blip r:embed="rId3"/>
          <a:stretch>
            <a:fillRect/>
          </a:stretch>
        </p:blipFill>
        <p:spPr>
          <a:xfrm>
            <a:off x="3927729" y="47608"/>
            <a:ext cx="1421847" cy="1421847"/>
          </a:xfrm>
          <a:prstGeom prst="rect">
            <a:avLst/>
          </a:prstGeom>
        </p:spPr>
      </p:pic>
      <p:sp>
        <p:nvSpPr>
          <p:cNvPr id="6" name="Rectangle 1">
            <a:extLst>
              <a:ext uri="{FF2B5EF4-FFF2-40B4-BE49-F238E27FC236}">
                <a16:creationId xmlns:a16="http://schemas.microsoft.com/office/drawing/2014/main" id="{26D834F4-431F-4A62-96F3-7CB0428DAB5B}"/>
              </a:ext>
            </a:extLst>
          </p:cNvPr>
          <p:cNvSpPr>
            <a:spLocks noChangeArrowheads="1"/>
          </p:cNvSpPr>
          <p:nvPr/>
        </p:nvSpPr>
        <p:spPr bwMode="auto">
          <a:xfrm>
            <a:off x="4704139" y="6631158"/>
            <a:ext cx="4170147"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61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50" b="0" i="0" u="none" strike="noStrike" cap="none" normalizeH="0" baseline="0" dirty="0">
                <a:ln>
                  <a:noFill/>
                </a:ln>
                <a:solidFill>
                  <a:schemeClr val="tx1">
                    <a:lumMod val="50000"/>
                    <a:lumOff val="50000"/>
                  </a:schemeClr>
                </a:solidFill>
                <a:effectLst/>
                <a:latin typeface="Arial" panose="020B0604020202020204" pitchFamily="34" charset="0"/>
              </a:rPr>
              <a:t>Copyright (C) 2020 The Bank of Yokohama, Ltd. All rights reserved.</a:t>
            </a:r>
          </a:p>
        </p:txBody>
      </p:sp>
    </p:spTree>
    <p:extLst>
      <p:ext uri="{BB962C8B-B14F-4D97-AF65-F5344CB8AC3E}">
        <p14:creationId xmlns:p14="http://schemas.microsoft.com/office/powerpoint/2010/main" val="17929566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5639D2-77F5-4268-9DB1-D876BCF46597}"/>
              </a:ext>
            </a:extLst>
          </p:cNvPr>
          <p:cNvSpPr>
            <a:spLocks noGrp="1"/>
          </p:cNvSpPr>
          <p:nvPr>
            <p:ph type="title"/>
          </p:nvPr>
        </p:nvSpPr>
        <p:spPr/>
        <p:txBody>
          <a:bodyPr>
            <a:noAutofit/>
          </a:bodyPr>
          <a:lstStyle/>
          <a:p>
            <a:r>
              <a:rPr kumimoji="1" lang="ja-JP" altLang="en-US" sz="3200" dirty="0"/>
              <a:t>教材に関するアンケートご協力のお願い</a:t>
            </a:r>
          </a:p>
        </p:txBody>
      </p:sp>
      <p:sp>
        <p:nvSpPr>
          <p:cNvPr id="3" name="コンテンツ プレースホルダー 2">
            <a:extLst>
              <a:ext uri="{FF2B5EF4-FFF2-40B4-BE49-F238E27FC236}">
                <a16:creationId xmlns:a16="http://schemas.microsoft.com/office/drawing/2014/main" id="{95B12846-B8D4-4C8C-88CB-04970ED9A70B}"/>
              </a:ext>
            </a:extLst>
          </p:cNvPr>
          <p:cNvSpPr>
            <a:spLocks noGrp="1"/>
          </p:cNvSpPr>
          <p:nvPr>
            <p:ph idx="1"/>
          </p:nvPr>
        </p:nvSpPr>
        <p:spPr/>
        <p:txBody>
          <a:bodyPr>
            <a:normAutofit/>
          </a:bodyPr>
          <a:lstStyle/>
          <a:p>
            <a:pPr marL="0" indent="0">
              <a:buNone/>
            </a:pPr>
            <a:r>
              <a:rPr kumimoji="1" lang="ja-JP" altLang="en-US" sz="2000" dirty="0"/>
              <a:t>このたびは本教材をご利用いただき誠にありがとうございます。</a:t>
            </a:r>
            <a:endParaRPr kumimoji="1" lang="en-US" altLang="ja-JP" sz="2000" dirty="0"/>
          </a:p>
          <a:p>
            <a:pPr marL="0" indent="0">
              <a:buNone/>
            </a:pPr>
            <a:r>
              <a:rPr kumimoji="1" lang="ja-JP" altLang="en-US" sz="2000" dirty="0"/>
              <a:t>今後もよりよい教材をつくるために、アンケートにご協力ください。</a:t>
            </a:r>
            <a:endParaRPr kumimoji="1" lang="en-US" altLang="ja-JP" sz="2000" dirty="0"/>
          </a:p>
          <a:p>
            <a:pPr marL="0" indent="0">
              <a:buNone/>
            </a:pPr>
            <a:endParaRPr lang="en-US" altLang="ja-JP" sz="2000" dirty="0"/>
          </a:p>
          <a:p>
            <a:pPr marL="0" indent="0">
              <a:buNone/>
            </a:pPr>
            <a:r>
              <a:rPr kumimoji="1" lang="en-US" altLang="ja-JP" sz="2000" dirty="0"/>
              <a:t>【</a:t>
            </a:r>
            <a:r>
              <a:rPr kumimoji="1" lang="ja-JP" altLang="en-US" sz="2000" dirty="0"/>
              <a:t>アンケートページの概要</a:t>
            </a:r>
            <a:r>
              <a:rPr kumimoji="1" lang="en-US" altLang="ja-JP" sz="2000" dirty="0"/>
              <a:t>】</a:t>
            </a:r>
          </a:p>
          <a:p>
            <a:pPr marL="0" indent="0">
              <a:buNone/>
            </a:pPr>
            <a:r>
              <a:rPr lang="ja-JP" altLang="en-US" sz="2000" i="1" dirty="0">
                <a:solidFill>
                  <a:srgbClr val="FF0000"/>
                </a:solidFill>
              </a:rPr>
              <a:t>アンケートの回答は、「はまぎん おかねの教室」の教材ダウンロードページからアンケートを表示させて回答してください。</a:t>
            </a:r>
            <a:endParaRPr kumimoji="1" lang="en-US" altLang="ja-JP" sz="2000" i="1" dirty="0">
              <a:solidFill>
                <a:srgbClr val="FF0000"/>
              </a:solidFill>
            </a:endParaRPr>
          </a:p>
          <a:p>
            <a:pPr marL="0" indent="0">
              <a:buNone/>
            </a:pPr>
            <a:endParaRPr kumimoji="1" lang="ja-JP" altLang="en-US" sz="2000" dirty="0"/>
          </a:p>
        </p:txBody>
      </p:sp>
      <p:pic>
        <p:nvPicPr>
          <p:cNvPr id="6" name="図 5">
            <a:extLst>
              <a:ext uri="{FF2B5EF4-FFF2-40B4-BE49-F238E27FC236}">
                <a16:creationId xmlns:a16="http://schemas.microsoft.com/office/drawing/2014/main" id="{35CE7473-6DF4-4220-9D23-AAE6F3956AEE}"/>
              </a:ext>
            </a:extLst>
          </p:cNvPr>
          <p:cNvPicPr>
            <a:picLocks noChangeAspect="1"/>
          </p:cNvPicPr>
          <p:nvPr/>
        </p:nvPicPr>
        <p:blipFill>
          <a:blip r:embed="rId3"/>
          <a:stretch>
            <a:fillRect/>
          </a:stretch>
        </p:blipFill>
        <p:spPr>
          <a:xfrm>
            <a:off x="6952290" y="4256821"/>
            <a:ext cx="1734510" cy="2326541"/>
          </a:xfrm>
          <a:prstGeom prst="rect">
            <a:avLst/>
          </a:prstGeom>
        </p:spPr>
      </p:pic>
    </p:spTree>
    <p:extLst>
      <p:ext uri="{BB962C8B-B14F-4D97-AF65-F5344CB8AC3E}">
        <p14:creationId xmlns:p14="http://schemas.microsoft.com/office/powerpoint/2010/main" val="17840901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E:\users\torigoe\desktop\横浜銀行\小学生向け\スライド\PNG\1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037" y="569009"/>
            <a:ext cx="8208335" cy="5803550"/>
          </a:xfrm>
          <a:prstGeom prst="rect">
            <a:avLst/>
          </a:prstGeom>
          <a:noFill/>
          <a:extLst>
            <a:ext uri="{909E8E84-426E-40DD-AFC4-6F175D3DCCD1}">
              <a14:hiddenFill xmlns:a14="http://schemas.microsoft.com/office/drawing/2010/main">
                <a:solidFill>
                  <a:srgbClr val="FFFFFF"/>
                </a:solidFill>
              </a14:hiddenFill>
            </a:ext>
          </a:extLst>
        </p:spPr>
      </p:pic>
      <p:sp>
        <p:nvSpPr>
          <p:cNvPr id="2" name="左右矢印 1"/>
          <p:cNvSpPr/>
          <p:nvPr/>
        </p:nvSpPr>
        <p:spPr>
          <a:xfrm>
            <a:off x="4332529" y="3608959"/>
            <a:ext cx="1386963" cy="696036"/>
          </a:xfrm>
          <a:prstGeom prst="leftRightArrow">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82586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グループ化 9">
            <a:extLst>
              <a:ext uri="{FF2B5EF4-FFF2-40B4-BE49-F238E27FC236}">
                <a16:creationId xmlns:a16="http://schemas.microsoft.com/office/drawing/2014/main" id="{4C49BCB4-2DCA-BD4B-857A-7402453C8577}"/>
              </a:ext>
            </a:extLst>
          </p:cNvPr>
          <p:cNvGrpSpPr/>
          <p:nvPr/>
        </p:nvGrpSpPr>
        <p:grpSpPr>
          <a:xfrm>
            <a:off x="3216669" y="2664984"/>
            <a:ext cx="2736000" cy="3740636"/>
            <a:chOff x="3216669" y="2664984"/>
            <a:chExt cx="2736000" cy="3740636"/>
          </a:xfrm>
        </p:grpSpPr>
        <p:grpSp>
          <p:nvGrpSpPr>
            <p:cNvPr id="5" name="グループ化 4"/>
            <p:cNvGrpSpPr/>
            <p:nvPr/>
          </p:nvGrpSpPr>
          <p:grpSpPr>
            <a:xfrm>
              <a:off x="3216669" y="2664984"/>
              <a:ext cx="2736000" cy="3740636"/>
              <a:chOff x="3216669" y="2664984"/>
              <a:chExt cx="2736000" cy="3740636"/>
            </a:xfrm>
          </p:grpSpPr>
          <p:sp>
            <p:nvSpPr>
              <p:cNvPr id="8" name="テキスト ボックス 7"/>
              <p:cNvSpPr txBox="1"/>
              <p:nvPr/>
            </p:nvSpPr>
            <p:spPr>
              <a:xfrm>
                <a:off x="3671142" y="3489693"/>
                <a:ext cx="1774845" cy="1046440"/>
              </a:xfrm>
              <a:prstGeom prst="rect">
                <a:avLst/>
              </a:prstGeom>
              <a:noFill/>
            </p:spPr>
            <p:txBody>
              <a:bodyPr wrap="none" rtlCol="0">
                <a:spAutoFit/>
              </a:bodyPr>
              <a:lstStyle/>
              <a:p>
                <a:r>
                  <a:rPr lang="ja-JP" altLang="en-US" sz="6200" b="1" dirty="0">
                    <a:solidFill>
                      <a:srgbClr val="FF0000"/>
                    </a:solidFill>
                  </a:rPr>
                  <a:t>努力</a:t>
                </a:r>
                <a:endParaRPr lang="ja-JP" altLang="ja-JP" sz="6200" b="1" dirty="0">
                  <a:solidFill>
                    <a:srgbClr val="FF0000"/>
                  </a:solidFill>
                </a:endParaRPr>
              </a:p>
            </p:txBody>
          </p:sp>
          <p:sp>
            <p:nvSpPr>
              <p:cNvPr id="18" name="片側の 2 つの角を丸めた四角形 17">
                <a:extLst>
                  <a:ext uri="{FF2B5EF4-FFF2-40B4-BE49-F238E27FC236}">
                    <a16:creationId xmlns:a16="http://schemas.microsoft.com/office/drawing/2014/main" id="{E19394BD-4F0B-964F-B2C3-A34948BF0B79}"/>
                  </a:ext>
                </a:extLst>
              </p:cNvPr>
              <p:cNvSpPr/>
              <p:nvPr/>
            </p:nvSpPr>
            <p:spPr>
              <a:xfrm>
                <a:off x="3216669" y="2664986"/>
                <a:ext cx="2736000" cy="576000"/>
              </a:xfrm>
              <a:prstGeom prst="round2SameRect">
                <a:avLst>
                  <a:gd name="adj1" fmla="val 50000"/>
                  <a:gd name="adj2" fmla="val 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2" name="角丸四角形 21">
                <a:extLst>
                  <a:ext uri="{FF2B5EF4-FFF2-40B4-BE49-F238E27FC236}">
                    <a16:creationId xmlns:a16="http://schemas.microsoft.com/office/drawing/2014/main" id="{693D98F5-2F8C-9146-968E-AA35EC6D9C8E}"/>
                  </a:ext>
                </a:extLst>
              </p:cNvPr>
              <p:cNvSpPr/>
              <p:nvPr/>
            </p:nvSpPr>
            <p:spPr>
              <a:xfrm>
                <a:off x="3216669" y="2664984"/>
                <a:ext cx="2736000" cy="3740636"/>
              </a:xfrm>
              <a:prstGeom prst="roundRect">
                <a:avLst>
                  <a:gd name="adj" fmla="val 11367"/>
                </a:avLst>
              </a:prstGeom>
              <a:noFill/>
              <a:ln w="38100">
                <a:solidFill>
                  <a:srgbClr val="FF0000"/>
                </a:solidFill>
              </a:ln>
            </p:spPr>
            <p:style>
              <a:lnRef idx="2">
                <a:schemeClr val="accent3"/>
              </a:lnRef>
              <a:fillRef idx="1">
                <a:schemeClr val="lt1"/>
              </a:fillRef>
              <a:effectRef idx="0">
                <a:schemeClr val="accent3"/>
              </a:effectRef>
              <a:fontRef idx="minor">
                <a:schemeClr val="dk1"/>
              </a:fontRef>
            </p:style>
            <p:txBody>
              <a:bodyPr lIns="792000" tIns="108000" rIns="0" rtlCol="0" anchor="ctr"/>
              <a:lstStyle/>
              <a:p>
                <a:endParaRPr lang="ja-JP" altLang="en-US" sz="3000" dirty="0">
                  <a:solidFill>
                    <a:schemeClr val="tx1"/>
                  </a:solidFill>
                  <a:latin typeface="Meiryo レギュラー" charset="-128"/>
                  <a:ea typeface="Meiryo レギュラー" charset="-128"/>
                  <a:cs typeface="Meiryo レギュラー" charset="-128"/>
                </a:endParaRPr>
              </a:p>
            </p:txBody>
          </p:sp>
          <p:sp>
            <p:nvSpPr>
              <p:cNvPr id="23" name="円/楕円 22">
                <a:extLst>
                  <a:ext uri="{FF2B5EF4-FFF2-40B4-BE49-F238E27FC236}">
                    <a16:creationId xmlns:a16="http://schemas.microsoft.com/office/drawing/2014/main" id="{6AEC30C5-B116-E04B-90F1-B552878FE380}"/>
                  </a:ext>
                </a:extLst>
              </p:cNvPr>
              <p:cNvSpPr>
                <a:spLocks noChangeAspect="1"/>
              </p:cNvSpPr>
              <p:nvPr/>
            </p:nvSpPr>
            <p:spPr>
              <a:xfrm>
                <a:off x="4346499" y="2700986"/>
                <a:ext cx="505951"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800" b="1" dirty="0">
                    <a:solidFill>
                      <a:schemeClr val="tx1"/>
                    </a:solidFill>
                    <a:latin typeface="+mn-ea"/>
                  </a:rPr>
                  <a:t>2</a:t>
                </a:r>
                <a:endParaRPr kumimoji="1" lang="ja-JP" altLang="en-US" sz="2800" b="1" dirty="0">
                  <a:solidFill>
                    <a:schemeClr val="tx1"/>
                  </a:solidFill>
                  <a:latin typeface="+mn-ea"/>
                </a:endParaRPr>
              </a:p>
            </p:txBody>
          </p:sp>
        </p:grpSp>
        <p:pic>
          <p:nvPicPr>
            <p:cNvPr id="29" name="Picture 3" descr="E:\users\torigoe\desktop\横浜銀行\小学生向け\スライド\PNG\papa02.png">
              <a:extLst>
                <a:ext uri="{FF2B5EF4-FFF2-40B4-BE49-F238E27FC236}">
                  <a16:creationId xmlns:a16="http://schemas.microsoft.com/office/drawing/2014/main" id="{C1607228-4099-5847-942C-81D409C249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2829" y="4576840"/>
              <a:ext cx="2138341" cy="1578491"/>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テキスト ボックス 2"/>
          <p:cNvSpPr txBox="1"/>
          <p:nvPr/>
        </p:nvSpPr>
        <p:spPr>
          <a:xfrm>
            <a:off x="564782" y="1182619"/>
            <a:ext cx="7972577" cy="1175706"/>
          </a:xfrm>
          <a:prstGeom prst="rect">
            <a:avLst/>
          </a:prstGeom>
          <a:noFill/>
        </p:spPr>
        <p:txBody>
          <a:bodyPr wrap="square" rtlCol="0">
            <a:spAutoFit/>
          </a:bodyPr>
          <a:lstStyle/>
          <a:p>
            <a:pPr algn="ctr">
              <a:lnSpc>
                <a:spcPct val="110000"/>
              </a:lnSpc>
            </a:pPr>
            <a:r>
              <a:rPr lang="ja-JP" altLang="ja-JP" sz="3200" dirty="0"/>
              <a:t>次のうち、</a:t>
            </a:r>
            <a:r>
              <a:rPr lang="ja-JP" altLang="en-US" sz="3200" dirty="0"/>
              <a:t>おうちの人</a:t>
            </a:r>
            <a:r>
              <a:rPr lang="ja-JP" altLang="ja-JP" sz="3200" dirty="0"/>
              <a:t>は</a:t>
            </a:r>
            <a:endParaRPr lang="en-US" altLang="ja-JP" sz="3200" dirty="0"/>
          </a:p>
          <a:p>
            <a:pPr algn="ctr">
              <a:lnSpc>
                <a:spcPct val="110000"/>
              </a:lnSpc>
            </a:pPr>
            <a:r>
              <a:rPr lang="ja-JP" altLang="ja-JP" sz="3200" dirty="0"/>
              <a:t>何</a:t>
            </a:r>
            <a:r>
              <a:rPr lang="ja-JP" altLang="en-US" sz="3200" dirty="0"/>
              <a:t>を</a:t>
            </a:r>
            <a:r>
              <a:rPr lang="ja-JP" altLang="ja-JP" sz="3200" dirty="0"/>
              <a:t>お金と</a:t>
            </a:r>
            <a:r>
              <a:rPr lang="ja-JP" altLang="en-US" sz="3200" dirty="0"/>
              <a:t>交換</a:t>
            </a:r>
            <a:r>
              <a:rPr lang="ja-JP" altLang="ja-JP" sz="3200" dirty="0"/>
              <a:t>しているのでしょう？</a:t>
            </a:r>
          </a:p>
        </p:txBody>
      </p:sp>
      <p:grpSp>
        <p:nvGrpSpPr>
          <p:cNvPr id="9" name="グループ化 8">
            <a:extLst>
              <a:ext uri="{FF2B5EF4-FFF2-40B4-BE49-F238E27FC236}">
                <a16:creationId xmlns:a16="http://schemas.microsoft.com/office/drawing/2014/main" id="{8A82AF5C-D067-B243-9DF6-45E33E49E5EC}"/>
              </a:ext>
            </a:extLst>
          </p:cNvPr>
          <p:cNvGrpSpPr/>
          <p:nvPr/>
        </p:nvGrpSpPr>
        <p:grpSpPr>
          <a:xfrm>
            <a:off x="322394" y="2664984"/>
            <a:ext cx="2736000" cy="3740636"/>
            <a:chOff x="322394" y="2664984"/>
            <a:chExt cx="2736000" cy="3740636"/>
          </a:xfrm>
        </p:grpSpPr>
        <p:grpSp>
          <p:nvGrpSpPr>
            <p:cNvPr id="2" name="グループ化 1"/>
            <p:cNvGrpSpPr/>
            <p:nvPr/>
          </p:nvGrpSpPr>
          <p:grpSpPr>
            <a:xfrm>
              <a:off x="322394" y="2664984"/>
              <a:ext cx="2736000" cy="3740636"/>
              <a:chOff x="322394" y="2664984"/>
              <a:chExt cx="2736000" cy="3740636"/>
            </a:xfrm>
          </p:grpSpPr>
          <p:sp>
            <p:nvSpPr>
              <p:cNvPr id="6" name="テキスト ボックス 5"/>
              <p:cNvSpPr txBox="1"/>
              <p:nvPr/>
            </p:nvSpPr>
            <p:spPr>
              <a:xfrm>
                <a:off x="789323" y="3441873"/>
                <a:ext cx="1774845" cy="1046440"/>
              </a:xfrm>
              <a:prstGeom prst="rect">
                <a:avLst/>
              </a:prstGeom>
              <a:noFill/>
            </p:spPr>
            <p:txBody>
              <a:bodyPr wrap="none" rtlCol="0">
                <a:spAutoFit/>
              </a:bodyPr>
              <a:lstStyle/>
              <a:p>
                <a:r>
                  <a:rPr lang="ja-JP" altLang="en-US" sz="6200" b="1" dirty="0">
                    <a:solidFill>
                      <a:srgbClr val="00B0F0"/>
                    </a:solidFill>
                  </a:rPr>
                  <a:t>時間</a:t>
                </a:r>
                <a:endParaRPr lang="ja-JP" altLang="ja-JP" sz="6200" b="1" dirty="0">
                  <a:solidFill>
                    <a:srgbClr val="00B0F0"/>
                  </a:solidFill>
                </a:endParaRPr>
              </a:p>
            </p:txBody>
          </p:sp>
          <p:sp>
            <p:nvSpPr>
              <p:cNvPr id="17" name="片側の 2 つの角を丸めた四角形 16">
                <a:extLst>
                  <a:ext uri="{FF2B5EF4-FFF2-40B4-BE49-F238E27FC236}">
                    <a16:creationId xmlns:a16="http://schemas.microsoft.com/office/drawing/2014/main" id="{B111E39A-8898-054A-966C-2A40CB4A79DF}"/>
                  </a:ext>
                </a:extLst>
              </p:cNvPr>
              <p:cNvSpPr/>
              <p:nvPr/>
            </p:nvSpPr>
            <p:spPr>
              <a:xfrm>
                <a:off x="322394" y="2664986"/>
                <a:ext cx="2736000" cy="576000"/>
              </a:xfrm>
              <a:prstGeom prst="round2SameRect">
                <a:avLst>
                  <a:gd name="adj1" fmla="val 50000"/>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0" name="角丸四角形 19">
                <a:extLst>
                  <a:ext uri="{FF2B5EF4-FFF2-40B4-BE49-F238E27FC236}">
                    <a16:creationId xmlns:a16="http://schemas.microsoft.com/office/drawing/2014/main" id="{D58F8B0C-49EA-3C43-AB4B-DF898D351AA2}"/>
                  </a:ext>
                </a:extLst>
              </p:cNvPr>
              <p:cNvSpPr/>
              <p:nvPr/>
            </p:nvSpPr>
            <p:spPr>
              <a:xfrm>
                <a:off x="322394" y="2664984"/>
                <a:ext cx="2736000" cy="3740636"/>
              </a:xfrm>
              <a:prstGeom prst="roundRect">
                <a:avLst>
                  <a:gd name="adj" fmla="val 11367"/>
                </a:avLst>
              </a:prstGeom>
              <a:noFill/>
              <a:ln w="38100">
                <a:solidFill>
                  <a:srgbClr val="00B0F0"/>
                </a:solidFill>
              </a:ln>
            </p:spPr>
            <p:style>
              <a:lnRef idx="2">
                <a:schemeClr val="accent3"/>
              </a:lnRef>
              <a:fillRef idx="1">
                <a:schemeClr val="lt1"/>
              </a:fillRef>
              <a:effectRef idx="0">
                <a:schemeClr val="accent3"/>
              </a:effectRef>
              <a:fontRef idx="minor">
                <a:schemeClr val="dk1"/>
              </a:fontRef>
            </p:style>
            <p:txBody>
              <a:bodyPr lIns="792000" tIns="108000" rIns="0" rtlCol="0" anchor="ctr"/>
              <a:lstStyle/>
              <a:p>
                <a:endParaRPr lang="ja-JP" altLang="en-US" sz="3000" dirty="0">
                  <a:solidFill>
                    <a:schemeClr val="tx1"/>
                  </a:solidFill>
                  <a:latin typeface="Meiryo レギュラー" charset="-128"/>
                  <a:ea typeface="Meiryo レギュラー" charset="-128"/>
                  <a:cs typeface="Meiryo レギュラー" charset="-128"/>
                </a:endParaRPr>
              </a:p>
            </p:txBody>
          </p:sp>
          <p:sp>
            <p:nvSpPr>
              <p:cNvPr id="21" name="円/楕円 20">
                <a:extLst>
                  <a:ext uri="{FF2B5EF4-FFF2-40B4-BE49-F238E27FC236}">
                    <a16:creationId xmlns:a16="http://schemas.microsoft.com/office/drawing/2014/main" id="{8963BB1D-1658-E24A-BC8D-FF77152986CB}"/>
                  </a:ext>
                </a:extLst>
              </p:cNvPr>
              <p:cNvSpPr>
                <a:spLocks noChangeAspect="1"/>
              </p:cNvSpPr>
              <p:nvPr/>
            </p:nvSpPr>
            <p:spPr>
              <a:xfrm>
                <a:off x="1437418" y="2700986"/>
                <a:ext cx="505951"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800" b="1" dirty="0">
                    <a:solidFill>
                      <a:schemeClr val="tx1"/>
                    </a:solidFill>
                    <a:latin typeface="+mn-ea"/>
                  </a:rPr>
                  <a:t>1</a:t>
                </a:r>
                <a:endParaRPr kumimoji="1" lang="ja-JP" altLang="en-US" sz="2800" b="1" dirty="0">
                  <a:solidFill>
                    <a:schemeClr val="tx1"/>
                  </a:solidFill>
                  <a:latin typeface="+mn-ea"/>
                </a:endParaRPr>
              </a:p>
            </p:txBody>
          </p:sp>
        </p:grpSp>
        <p:pic>
          <p:nvPicPr>
            <p:cNvPr id="26" name="Picture 2" descr="E:\users\torigoe\desktop\横浜銀行\小学生向け\スライド\PNG\mama01.png">
              <a:extLst>
                <a:ext uri="{FF2B5EF4-FFF2-40B4-BE49-F238E27FC236}">
                  <a16:creationId xmlns:a16="http://schemas.microsoft.com/office/drawing/2014/main" id="{06329D88-F756-ED43-B136-59BBDE88B8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1637" y="4488313"/>
              <a:ext cx="1774846" cy="166701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グループ化 10">
            <a:extLst>
              <a:ext uri="{FF2B5EF4-FFF2-40B4-BE49-F238E27FC236}">
                <a16:creationId xmlns:a16="http://schemas.microsoft.com/office/drawing/2014/main" id="{6B9F418B-C433-C94A-A1B4-025450283072}"/>
              </a:ext>
            </a:extLst>
          </p:cNvPr>
          <p:cNvGrpSpPr/>
          <p:nvPr/>
        </p:nvGrpSpPr>
        <p:grpSpPr>
          <a:xfrm>
            <a:off x="6109569" y="2664984"/>
            <a:ext cx="2736000" cy="3740636"/>
            <a:chOff x="6109569" y="2664984"/>
            <a:chExt cx="2736000" cy="3740636"/>
          </a:xfrm>
        </p:grpSpPr>
        <p:sp>
          <p:nvSpPr>
            <p:cNvPr id="19" name="片側の 2 つの角を丸めた四角形 18">
              <a:extLst>
                <a:ext uri="{FF2B5EF4-FFF2-40B4-BE49-F238E27FC236}">
                  <a16:creationId xmlns:a16="http://schemas.microsoft.com/office/drawing/2014/main" id="{BB16FC3D-1D4E-8B4F-9041-55872984B1B9}"/>
                </a:ext>
              </a:extLst>
            </p:cNvPr>
            <p:cNvSpPr/>
            <p:nvPr/>
          </p:nvSpPr>
          <p:spPr>
            <a:xfrm>
              <a:off x="6109569" y="2664986"/>
              <a:ext cx="2736000" cy="576000"/>
            </a:xfrm>
            <a:prstGeom prst="round2SameRect">
              <a:avLst>
                <a:gd name="adj1" fmla="val 50000"/>
                <a:gd name="adj2" fmla="val 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4" name="角丸四角形 23">
              <a:extLst>
                <a:ext uri="{FF2B5EF4-FFF2-40B4-BE49-F238E27FC236}">
                  <a16:creationId xmlns:a16="http://schemas.microsoft.com/office/drawing/2014/main" id="{141CC095-F62A-1543-AA0C-C1845AD024D9}"/>
                </a:ext>
              </a:extLst>
            </p:cNvPr>
            <p:cNvSpPr/>
            <p:nvPr/>
          </p:nvSpPr>
          <p:spPr>
            <a:xfrm>
              <a:off x="6109569" y="2664984"/>
              <a:ext cx="2736000" cy="3740636"/>
            </a:xfrm>
            <a:prstGeom prst="roundRect">
              <a:avLst>
                <a:gd name="adj" fmla="val 11367"/>
              </a:avLst>
            </a:prstGeom>
            <a:noFill/>
            <a:ln w="38100">
              <a:solidFill>
                <a:srgbClr val="00B050"/>
              </a:solidFill>
            </a:ln>
          </p:spPr>
          <p:style>
            <a:lnRef idx="2">
              <a:schemeClr val="accent3"/>
            </a:lnRef>
            <a:fillRef idx="1">
              <a:schemeClr val="lt1"/>
            </a:fillRef>
            <a:effectRef idx="0">
              <a:schemeClr val="accent3"/>
            </a:effectRef>
            <a:fontRef idx="minor">
              <a:schemeClr val="dk1"/>
            </a:fontRef>
          </p:style>
          <p:txBody>
            <a:bodyPr lIns="792000" tIns="108000" rIns="0" rtlCol="0" anchor="ctr"/>
            <a:lstStyle/>
            <a:p>
              <a:endParaRPr lang="ja-JP" altLang="en-US" sz="3000" dirty="0">
                <a:solidFill>
                  <a:schemeClr val="tx1"/>
                </a:solidFill>
                <a:latin typeface="Meiryo レギュラー" charset="-128"/>
                <a:ea typeface="Meiryo レギュラー" charset="-128"/>
                <a:cs typeface="Meiryo レギュラー" charset="-128"/>
              </a:endParaRPr>
            </a:p>
          </p:txBody>
        </p:sp>
        <p:sp>
          <p:nvSpPr>
            <p:cNvPr id="25" name="円/楕円 24">
              <a:extLst>
                <a:ext uri="{FF2B5EF4-FFF2-40B4-BE49-F238E27FC236}">
                  <a16:creationId xmlns:a16="http://schemas.microsoft.com/office/drawing/2014/main" id="{0A5D7DB2-E82B-984D-9441-11885EBC6377}"/>
                </a:ext>
              </a:extLst>
            </p:cNvPr>
            <p:cNvSpPr>
              <a:spLocks noChangeAspect="1"/>
            </p:cNvSpPr>
            <p:nvPr/>
          </p:nvSpPr>
          <p:spPr>
            <a:xfrm>
              <a:off x="7224593" y="2700986"/>
              <a:ext cx="505951"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800" b="1" dirty="0">
                  <a:solidFill>
                    <a:schemeClr val="tx1"/>
                  </a:solidFill>
                  <a:latin typeface="+mn-ea"/>
                </a:rPr>
                <a:t>3</a:t>
              </a:r>
              <a:endParaRPr kumimoji="1" lang="ja-JP" altLang="en-US" sz="2800" b="1" dirty="0">
                <a:solidFill>
                  <a:schemeClr val="tx1"/>
                </a:solidFill>
                <a:latin typeface="+mn-ea"/>
              </a:endParaRPr>
            </a:p>
          </p:txBody>
        </p:sp>
        <p:pic>
          <p:nvPicPr>
            <p:cNvPr id="30" name="Picture 4" descr="E:\users\torigoe\desktop\横浜銀行\小学生向け\スライド\PNG\papa01.png">
              <a:extLst>
                <a:ext uri="{FF2B5EF4-FFF2-40B4-BE49-F238E27FC236}">
                  <a16:creationId xmlns:a16="http://schemas.microsoft.com/office/drawing/2014/main" id="{042E757A-978D-6643-BC9B-D118BF85FEE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30067" y="4882514"/>
              <a:ext cx="1415501" cy="1523106"/>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p:cNvSpPr txBox="1"/>
            <p:nvPr/>
          </p:nvSpPr>
          <p:spPr>
            <a:xfrm>
              <a:off x="6545381" y="3374185"/>
              <a:ext cx="2015455" cy="1877437"/>
            </a:xfrm>
            <a:prstGeom prst="rect">
              <a:avLst/>
            </a:prstGeom>
            <a:noFill/>
          </p:spPr>
          <p:txBody>
            <a:bodyPr wrap="square" rtlCol="0">
              <a:spAutoFit/>
            </a:bodyPr>
            <a:lstStyle/>
            <a:p>
              <a:r>
                <a:rPr lang="ja-JP" altLang="en-US" sz="5800" b="1" dirty="0">
                  <a:solidFill>
                    <a:srgbClr val="00B050"/>
                  </a:solidFill>
                </a:rPr>
                <a:t>能力、</a:t>
              </a:r>
              <a:endParaRPr lang="en-US" altLang="ja-JP" sz="5800" b="1" dirty="0">
                <a:solidFill>
                  <a:srgbClr val="00B050"/>
                </a:solidFill>
              </a:endParaRPr>
            </a:p>
            <a:p>
              <a:r>
                <a:rPr lang="ja-JP" altLang="en-US" sz="5800" b="1" dirty="0">
                  <a:solidFill>
                    <a:srgbClr val="00B050"/>
                  </a:solidFill>
                </a:rPr>
                <a:t>技術</a:t>
              </a:r>
              <a:endParaRPr lang="ja-JP" altLang="ja-JP" sz="5800" b="1" dirty="0">
                <a:solidFill>
                  <a:srgbClr val="00B050"/>
                </a:solidFill>
              </a:endParaRPr>
            </a:p>
          </p:txBody>
        </p:sp>
      </p:grpSp>
    </p:spTree>
    <p:extLst>
      <p:ext uri="{BB962C8B-B14F-4D97-AF65-F5344CB8AC3E}">
        <p14:creationId xmlns:p14="http://schemas.microsoft.com/office/powerpoint/2010/main" val="1281276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テキスト ボックス 24">
            <a:extLst>
              <a:ext uri="{FF2B5EF4-FFF2-40B4-BE49-F238E27FC236}">
                <a16:creationId xmlns:a16="http://schemas.microsoft.com/office/drawing/2014/main" id="{C5F5BAAD-399D-844C-AD3F-290FCD84A432}"/>
              </a:ext>
            </a:extLst>
          </p:cNvPr>
          <p:cNvSpPr txBox="1"/>
          <p:nvPr/>
        </p:nvSpPr>
        <p:spPr>
          <a:xfrm>
            <a:off x="3149025" y="1357620"/>
            <a:ext cx="2669320" cy="1400383"/>
          </a:xfrm>
          <a:prstGeom prst="rect">
            <a:avLst/>
          </a:prstGeom>
          <a:noFill/>
        </p:spPr>
        <p:txBody>
          <a:bodyPr wrap="none" rtlCol="0">
            <a:spAutoFit/>
          </a:bodyPr>
          <a:lstStyle/>
          <a:p>
            <a:pPr algn="ctr"/>
            <a:r>
              <a:rPr kumimoji="1" lang="ja-JP" altLang="en-US" sz="8500" b="1"/>
              <a:t>全</a:t>
            </a:r>
            <a:r>
              <a:rPr kumimoji="1" lang="en-US" altLang="ja-JP" sz="8500" b="1" dirty="0"/>
              <a:t> </a:t>
            </a:r>
            <a:r>
              <a:rPr kumimoji="1" lang="ja-JP" altLang="en-US" sz="8500" b="1"/>
              <a:t>部</a:t>
            </a:r>
            <a:endParaRPr kumimoji="1" lang="ja-JP" altLang="en-US" sz="8500" b="1" dirty="0"/>
          </a:p>
        </p:txBody>
      </p:sp>
      <p:grpSp>
        <p:nvGrpSpPr>
          <p:cNvPr id="18" name="グループ化 17">
            <a:extLst>
              <a:ext uri="{FF2B5EF4-FFF2-40B4-BE49-F238E27FC236}">
                <a16:creationId xmlns:a16="http://schemas.microsoft.com/office/drawing/2014/main" id="{0A7CF745-9731-544D-B7F7-C4F42E70D6B2}"/>
              </a:ext>
            </a:extLst>
          </p:cNvPr>
          <p:cNvGrpSpPr/>
          <p:nvPr/>
        </p:nvGrpSpPr>
        <p:grpSpPr>
          <a:xfrm>
            <a:off x="322394" y="2664984"/>
            <a:ext cx="2736000" cy="3740636"/>
            <a:chOff x="322394" y="2664984"/>
            <a:chExt cx="2736000" cy="3740636"/>
          </a:xfrm>
        </p:grpSpPr>
        <p:grpSp>
          <p:nvGrpSpPr>
            <p:cNvPr id="19" name="グループ化 18">
              <a:extLst>
                <a:ext uri="{FF2B5EF4-FFF2-40B4-BE49-F238E27FC236}">
                  <a16:creationId xmlns:a16="http://schemas.microsoft.com/office/drawing/2014/main" id="{457870D5-424A-2B4F-95A7-D52CA8E85782}"/>
                </a:ext>
              </a:extLst>
            </p:cNvPr>
            <p:cNvGrpSpPr/>
            <p:nvPr/>
          </p:nvGrpSpPr>
          <p:grpSpPr>
            <a:xfrm>
              <a:off x="322394" y="2664984"/>
              <a:ext cx="2736000" cy="3740636"/>
              <a:chOff x="322394" y="2664984"/>
              <a:chExt cx="2736000" cy="3740636"/>
            </a:xfrm>
          </p:grpSpPr>
          <p:sp>
            <p:nvSpPr>
              <p:cNvPr id="21" name="テキスト ボックス 20">
                <a:extLst>
                  <a:ext uri="{FF2B5EF4-FFF2-40B4-BE49-F238E27FC236}">
                    <a16:creationId xmlns:a16="http://schemas.microsoft.com/office/drawing/2014/main" id="{CC325873-70F4-B149-95C6-2E95F992CF23}"/>
                  </a:ext>
                </a:extLst>
              </p:cNvPr>
              <p:cNvSpPr txBox="1"/>
              <p:nvPr/>
            </p:nvSpPr>
            <p:spPr>
              <a:xfrm>
                <a:off x="789323" y="3441873"/>
                <a:ext cx="1774845" cy="1046440"/>
              </a:xfrm>
              <a:prstGeom prst="rect">
                <a:avLst/>
              </a:prstGeom>
              <a:noFill/>
            </p:spPr>
            <p:txBody>
              <a:bodyPr wrap="none" rtlCol="0">
                <a:spAutoFit/>
              </a:bodyPr>
              <a:lstStyle/>
              <a:p>
                <a:r>
                  <a:rPr lang="ja-JP" altLang="en-US" sz="6200" b="1" dirty="0">
                    <a:solidFill>
                      <a:srgbClr val="00B0F0"/>
                    </a:solidFill>
                  </a:rPr>
                  <a:t>時間</a:t>
                </a:r>
                <a:endParaRPr lang="ja-JP" altLang="ja-JP" sz="6200" b="1" dirty="0">
                  <a:solidFill>
                    <a:srgbClr val="00B0F0"/>
                  </a:solidFill>
                </a:endParaRPr>
              </a:p>
            </p:txBody>
          </p:sp>
          <p:sp>
            <p:nvSpPr>
              <p:cNvPr id="22" name="片側の 2 つの角を丸めた四角形 21">
                <a:extLst>
                  <a:ext uri="{FF2B5EF4-FFF2-40B4-BE49-F238E27FC236}">
                    <a16:creationId xmlns:a16="http://schemas.microsoft.com/office/drawing/2014/main" id="{DFD3002D-15C4-AC4C-A305-239AB6D6D6CC}"/>
                  </a:ext>
                </a:extLst>
              </p:cNvPr>
              <p:cNvSpPr/>
              <p:nvPr/>
            </p:nvSpPr>
            <p:spPr>
              <a:xfrm>
                <a:off x="322394" y="2664986"/>
                <a:ext cx="2736000" cy="576000"/>
              </a:xfrm>
              <a:prstGeom prst="round2SameRect">
                <a:avLst>
                  <a:gd name="adj1" fmla="val 50000"/>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3" name="角丸四角形 22">
                <a:extLst>
                  <a:ext uri="{FF2B5EF4-FFF2-40B4-BE49-F238E27FC236}">
                    <a16:creationId xmlns:a16="http://schemas.microsoft.com/office/drawing/2014/main" id="{5559475B-82D7-4547-A6EB-86112AE4663F}"/>
                  </a:ext>
                </a:extLst>
              </p:cNvPr>
              <p:cNvSpPr/>
              <p:nvPr/>
            </p:nvSpPr>
            <p:spPr>
              <a:xfrm>
                <a:off x="322394" y="2664984"/>
                <a:ext cx="2736000" cy="3740636"/>
              </a:xfrm>
              <a:prstGeom prst="roundRect">
                <a:avLst>
                  <a:gd name="adj" fmla="val 11367"/>
                </a:avLst>
              </a:prstGeom>
              <a:noFill/>
              <a:ln w="38100">
                <a:solidFill>
                  <a:srgbClr val="00B0F0"/>
                </a:solidFill>
              </a:ln>
            </p:spPr>
            <p:style>
              <a:lnRef idx="2">
                <a:schemeClr val="accent3"/>
              </a:lnRef>
              <a:fillRef idx="1">
                <a:schemeClr val="lt1"/>
              </a:fillRef>
              <a:effectRef idx="0">
                <a:schemeClr val="accent3"/>
              </a:effectRef>
              <a:fontRef idx="minor">
                <a:schemeClr val="dk1"/>
              </a:fontRef>
            </p:style>
            <p:txBody>
              <a:bodyPr lIns="792000" tIns="108000" rIns="0" rtlCol="0" anchor="ctr"/>
              <a:lstStyle/>
              <a:p>
                <a:endParaRPr lang="ja-JP" altLang="en-US" sz="3000" dirty="0">
                  <a:solidFill>
                    <a:schemeClr val="tx1"/>
                  </a:solidFill>
                  <a:latin typeface="Meiryo レギュラー" charset="-128"/>
                  <a:ea typeface="Meiryo レギュラー" charset="-128"/>
                  <a:cs typeface="Meiryo レギュラー" charset="-128"/>
                </a:endParaRPr>
              </a:p>
            </p:txBody>
          </p:sp>
          <p:sp>
            <p:nvSpPr>
              <p:cNvPr id="24" name="円/楕円 23">
                <a:extLst>
                  <a:ext uri="{FF2B5EF4-FFF2-40B4-BE49-F238E27FC236}">
                    <a16:creationId xmlns:a16="http://schemas.microsoft.com/office/drawing/2014/main" id="{C2DEED5F-8D94-E644-9C8B-AB9CC01D8D85}"/>
                  </a:ext>
                </a:extLst>
              </p:cNvPr>
              <p:cNvSpPr>
                <a:spLocks noChangeAspect="1"/>
              </p:cNvSpPr>
              <p:nvPr/>
            </p:nvSpPr>
            <p:spPr>
              <a:xfrm>
                <a:off x="1437418" y="2700986"/>
                <a:ext cx="505951"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800" b="1" dirty="0">
                    <a:solidFill>
                      <a:schemeClr val="tx1"/>
                    </a:solidFill>
                    <a:latin typeface="+mn-ea"/>
                  </a:rPr>
                  <a:t>1</a:t>
                </a:r>
                <a:endParaRPr kumimoji="1" lang="ja-JP" altLang="en-US" sz="2800" b="1" dirty="0">
                  <a:solidFill>
                    <a:schemeClr val="tx1"/>
                  </a:solidFill>
                  <a:latin typeface="+mn-ea"/>
                </a:endParaRPr>
              </a:p>
            </p:txBody>
          </p:sp>
        </p:grpSp>
        <p:pic>
          <p:nvPicPr>
            <p:cNvPr id="20" name="Picture 2" descr="E:\users\torigoe\desktop\横浜銀行\小学生向け\スライド\PNG\mama01.png">
              <a:extLst>
                <a:ext uri="{FF2B5EF4-FFF2-40B4-BE49-F238E27FC236}">
                  <a16:creationId xmlns:a16="http://schemas.microsoft.com/office/drawing/2014/main" id="{E6222528-29B0-D74E-9B49-23CCC15117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1637" y="4488313"/>
              <a:ext cx="1774846" cy="166701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6" name="グループ化 25">
            <a:extLst>
              <a:ext uri="{FF2B5EF4-FFF2-40B4-BE49-F238E27FC236}">
                <a16:creationId xmlns:a16="http://schemas.microsoft.com/office/drawing/2014/main" id="{E15EAAE3-7CC3-5F43-B980-37974E07D065}"/>
              </a:ext>
            </a:extLst>
          </p:cNvPr>
          <p:cNvGrpSpPr/>
          <p:nvPr/>
        </p:nvGrpSpPr>
        <p:grpSpPr>
          <a:xfrm>
            <a:off x="3216669" y="2664984"/>
            <a:ext cx="2736000" cy="3740636"/>
            <a:chOff x="3216669" y="2664984"/>
            <a:chExt cx="2736000" cy="3740636"/>
          </a:xfrm>
        </p:grpSpPr>
        <p:grpSp>
          <p:nvGrpSpPr>
            <p:cNvPr id="27" name="グループ化 26">
              <a:extLst>
                <a:ext uri="{FF2B5EF4-FFF2-40B4-BE49-F238E27FC236}">
                  <a16:creationId xmlns:a16="http://schemas.microsoft.com/office/drawing/2014/main" id="{28C38483-4673-244A-9282-741582F102D7}"/>
                </a:ext>
              </a:extLst>
            </p:cNvPr>
            <p:cNvGrpSpPr/>
            <p:nvPr/>
          </p:nvGrpSpPr>
          <p:grpSpPr>
            <a:xfrm>
              <a:off x="3216669" y="2664984"/>
              <a:ext cx="2736000" cy="3740636"/>
              <a:chOff x="3216669" y="2664984"/>
              <a:chExt cx="2736000" cy="3740636"/>
            </a:xfrm>
          </p:grpSpPr>
          <p:sp>
            <p:nvSpPr>
              <p:cNvPr id="29" name="テキスト ボックス 28">
                <a:extLst>
                  <a:ext uri="{FF2B5EF4-FFF2-40B4-BE49-F238E27FC236}">
                    <a16:creationId xmlns:a16="http://schemas.microsoft.com/office/drawing/2014/main" id="{A2809220-FA06-8945-B882-FE85A459BBAC}"/>
                  </a:ext>
                </a:extLst>
              </p:cNvPr>
              <p:cNvSpPr txBox="1"/>
              <p:nvPr/>
            </p:nvSpPr>
            <p:spPr>
              <a:xfrm>
                <a:off x="3671142" y="3489693"/>
                <a:ext cx="1774845" cy="1046440"/>
              </a:xfrm>
              <a:prstGeom prst="rect">
                <a:avLst/>
              </a:prstGeom>
              <a:noFill/>
            </p:spPr>
            <p:txBody>
              <a:bodyPr wrap="none" rtlCol="0">
                <a:spAutoFit/>
              </a:bodyPr>
              <a:lstStyle/>
              <a:p>
                <a:r>
                  <a:rPr lang="ja-JP" altLang="en-US" sz="6200" b="1" dirty="0">
                    <a:solidFill>
                      <a:srgbClr val="FF0000"/>
                    </a:solidFill>
                  </a:rPr>
                  <a:t>努力</a:t>
                </a:r>
                <a:endParaRPr lang="ja-JP" altLang="ja-JP" sz="6200" b="1" dirty="0">
                  <a:solidFill>
                    <a:srgbClr val="FF0000"/>
                  </a:solidFill>
                </a:endParaRPr>
              </a:p>
            </p:txBody>
          </p:sp>
          <p:sp>
            <p:nvSpPr>
              <p:cNvPr id="30" name="片側の 2 つの角を丸めた四角形 29">
                <a:extLst>
                  <a:ext uri="{FF2B5EF4-FFF2-40B4-BE49-F238E27FC236}">
                    <a16:creationId xmlns:a16="http://schemas.microsoft.com/office/drawing/2014/main" id="{672E7538-0878-1F4D-8384-56C44090D01C}"/>
                  </a:ext>
                </a:extLst>
              </p:cNvPr>
              <p:cNvSpPr/>
              <p:nvPr/>
            </p:nvSpPr>
            <p:spPr>
              <a:xfrm>
                <a:off x="3216669" y="2664986"/>
                <a:ext cx="2736000" cy="576000"/>
              </a:xfrm>
              <a:prstGeom prst="round2SameRect">
                <a:avLst>
                  <a:gd name="adj1" fmla="val 50000"/>
                  <a:gd name="adj2" fmla="val 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31" name="角丸四角形 30">
                <a:extLst>
                  <a:ext uri="{FF2B5EF4-FFF2-40B4-BE49-F238E27FC236}">
                    <a16:creationId xmlns:a16="http://schemas.microsoft.com/office/drawing/2014/main" id="{E70B73D8-09C7-124C-9A72-203E32D07A7F}"/>
                  </a:ext>
                </a:extLst>
              </p:cNvPr>
              <p:cNvSpPr/>
              <p:nvPr/>
            </p:nvSpPr>
            <p:spPr>
              <a:xfrm>
                <a:off x="3216669" y="2664984"/>
                <a:ext cx="2736000" cy="3740636"/>
              </a:xfrm>
              <a:prstGeom prst="roundRect">
                <a:avLst>
                  <a:gd name="adj" fmla="val 11367"/>
                </a:avLst>
              </a:prstGeom>
              <a:noFill/>
              <a:ln w="38100">
                <a:solidFill>
                  <a:srgbClr val="FF0000"/>
                </a:solidFill>
              </a:ln>
            </p:spPr>
            <p:style>
              <a:lnRef idx="2">
                <a:schemeClr val="accent3"/>
              </a:lnRef>
              <a:fillRef idx="1">
                <a:schemeClr val="lt1"/>
              </a:fillRef>
              <a:effectRef idx="0">
                <a:schemeClr val="accent3"/>
              </a:effectRef>
              <a:fontRef idx="minor">
                <a:schemeClr val="dk1"/>
              </a:fontRef>
            </p:style>
            <p:txBody>
              <a:bodyPr lIns="792000" tIns="108000" rIns="0" rtlCol="0" anchor="ctr"/>
              <a:lstStyle/>
              <a:p>
                <a:endParaRPr lang="ja-JP" altLang="en-US" sz="3000" dirty="0">
                  <a:solidFill>
                    <a:schemeClr val="tx1"/>
                  </a:solidFill>
                  <a:latin typeface="Meiryo レギュラー" charset="-128"/>
                  <a:ea typeface="Meiryo レギュラー" charset="-128"/>
                  <a:cs typeface="Meiryo レギュラー" charset="-128"/>
                </a:endParaRPr>
              </a:p>
            </p:txBody>
          </p:sp>
          <p:sp>
            <p:nvSpPr>
              <p:cNvPr id="32" name="円/楕円 31">
                <a:extLst>
                  <a:ext uri="{FF2B5EF4-FFF2-40B4-BE49-F238E27FC236}">
                    <a16:creationId xmlns:a16="http://schemas.microsoft.com/office/drawing/2014/main" id="{9914AB72-40E6-C24E-AD4D-D1EC47AA6C9D}"/>
                  </a:ext>
                </a:extLst>
              </p:cNvPr>
              <p:cNvSpPr>
                <a:spLocks noChangeAspect="1"/>
              </p:cNvSpPr>
              <p:nvPr/>
            </p:nvSpPr>
            <p:spPr>
              <a:xfrm>
                <a:off x="4346499" y="2700986"/>
                <a:ext cx="505951"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800" b="1" dirty="0">
                    <a:solidFill>
                      <a:schemeClr val="tx1"/>
                    </a:solidFill>
                    <a:latin typeface="+mn-ea"/>
                  </a:rPr>
                  <a:t>2</a:t>
                </a:r>
                <a:endParaRPr kumimoji="1" lang="ja-JP" altLang="en-US" sz="2800" b="1" dirty="0">
                  <a:solidFill>
                    <a:schemeClr val="tx1"/>
                  </a:solidFill>
                  <a:latin typeface="+mn-ea"/>
                </a:endParaRPr>
              </a:p>
            </p:txBody>
          </p:sp>
        </p:grpSp>
        <p:pic>
          <p:nvPicPr>
            <p:cNvPr id="28" name="Picture 3" descr="E:\users\torigoe\desktop\横浜銀行\小学生向け\スライド\PNG\papa02.png">
              <a:extLst>
                <a:ext uri="{FF2B5EF4-FFF2-40B4-BE49-F238E27FC236}">
                  <a16:creationId xmlns:a16="http://schemas.microsoft.com/office/drawing/2014/main" id="{28B8E483-A887-9B4D-8604-03D19A4BA14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2829" y="4576840"/>
              <a:ext cx="2138341" cy="157849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グループ化 32">
            <a:extLst>
              <a:ext uri="{FF2B5EF4-FFF2-40B4-BE49-F238E27FC236}">
                <a16:creationId xmlns:a16="http://schemas.microsoft.com/office/drawing/2014/main" id="{DE389155-4CDB-2443-AD9E-7E4BFD12ABDC}"/>
              </a:ext>
            </a:extLst>
          </p:cNvPr>
          <p:cNvGrpSpPr/>
          <p:nvPr/>
        </p:nvGrpSpPr>
        <p:grpSpPr>
          <a:xfrm>
            <a:off x="6109569" y="2664984"/>
            <a:ext cx="2736000" cy="3740636"/>
            <a:chOff x="6109569" y="2664984"/>
            <a:chExt cx="2736000" cy="3740636"/>
          </a:xfrm>
        </p:grpSpPr>
        <p:sp>
          <p:nvSpPr>
            <p:cNvPr id="34" name="片側の 2 つの角を丸めた四角形 33">
              <a:extLst>
                <a:ext uri="{FF2B5EF4-FFF2-40B4-BE49-F238E27FC236}">
                  <a16:creationId xmlns:a16="http://schemas.microsoft.com/office/drawing/2014/main" id="{0F79061F-F1F6-1948-B3A1-E3FB1AA407F3}"/>
                </a:ext>
              </a:extLst>
            </p:cNvPr>
            <p:cNvSpPr/>
            <p:nvPr/>
          </p:nvSpPr>
          <p:spPr>
            <a:xfrm>
              <a:off x="6109569" y="2664986"/>
              <a:ext cx="2736000" cy="576000"/>
            </a:xfrm>
            <a:prstGeom prst="round2SameRect">
              <a:avLst>
                <a:gd name="adj1" fmla="val 50000"/>
                <a:gd name="adj2" fmla="val 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35" name="角丸四角形 34">
              <a:extLst>
                <a:ext uri="{FF2B5EF4-FFF2-40B4-BE49-F238E27FC236}">
                  <a16:creationId xmlns:a16="http://schemas.microsoft.com/office/drawing/2014/main" id="{0C9189E0-803F-CA44-9C09-B66079484339}"/>
                </a:ext>
              </a:extLst>
            </p:cNvPr>
            <p:cNvSpPr/>
            <p:nvPr/>
          </p:nvSpPr>
          <p:spPr>
            <a:xfrm>
              <a:off x="6109569" y="2664984"/>
              <a:ext cx="2736000" cy="3740636"/>
            </a:xfrm>
            <a:prstGeom prst="roundRect">
              <a:avLst>
                <a:gd name="adj" fmla="val 11367"/>
              </a:avLst>
            </a:prstGeom>
            <a:noFill/>
            <a:ln w="38100">
              <a:solidFill>
                <a:srgbClr val="00B050"/>
              </a:solidFill>
            </a:ln>
          </p:spPr>
          <p:style>
            <a:lnRef idx="2">
              <a:schemeClr val="accent3"/>
            </a:lnRef>
            <a:fillRef idx="1">
              <a:schemeClr val="lt1"/>
            </a:fillRef>
            <a:effectRef idx="0">
              <a:schemeClr val="accent3"/>
            </a:effectRef>
            <a:fontRef idx="minor">
              <a:schemeClr val="dk1"/>
            </a:fontRef>
          </p:style>
          <p:txBody>
            <a:bodyPr lIns="792000" tIns="108000" rIns="0" rtlCol="0" anchor="ctr"/>
            <a:lstStyle/>
            <a:p>
              <a:endParaRPr lang="ja-JP" altLang="en-US" sz="3000" dirty="0">
                <a:solidFill>
                  <a:schemeClr val="tx1"/>
                </a:solidFill>
                <a:latin typeface="Meiryo レギュラー" charset="-128"/>
                <a:ea typeface="Meiryo レギュラー" charset="-128"/>
                <a:cs typeface="Meiryo レギュラー" charset="-128"/>
              </a:endParaRPr>
            </a:p>
          </p:txBody>
        </p:sp>
        <p:sp>
          <p:nvSpPr>
            <p:cNvPr id="36" name="円/楕円 35">
              <a:extLst>
                <a:ext uri="{FF2B5EF4-FFF2-40B4-BE49-F238E27FC236}">
                  <a16:creationId xmlns:a16="http://schemas.microsoft.com/office/drawing/2014/main" id="{60016C72-4F68-D248-9419-904C316C7977}"/>
                </a:ext>
              </a:extLst>
            </p:cNvPr>
            <p:cNvSpPr>
              <a:spLocks noChangeAspect="1"/>
            </p:cNvSpPr>
            <p:nvPr/>
          </p:nvSpPr>
          <p:spPr>
            <a:xfrm>
              <a:off x="7224593" y="2700986"/>
              <a:ext cx="505951"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en-US" altLang="ja-JP" sz="2800" b="1" dirty="0">
                  <a:solidFill>
                    <a:schemeClr val="tx1"/>
                  </a:solidFill>
                  <a:latin typeface="+mn-ea"/>
                </a:rPr>
                <a:t>3</a:t>
              </a:r>
              <a:endParaRPr kumimoji="1" lang="ja-JP" altLang="en-US" sz="2800" b="1" dirty="0">
                <a:solidFill>
                  <a:schemeClr val="tx1"/>
                </a:solidFill>
                <a:latin typeface="+mn-ea"/>
              </a:endParaRPr>
            </a:p>
          </p:txBody>
        </p:sp>
        <p:pic>
          <p:nvPicPr>
            <p:cNvPr id="37" name="Picture 4" descr="E:\users\torigoe\desktop\横浜銀行\小学生向け\スライド\PNG\papa01.png">
              <a:extLst>
                <a:ext uri="{FF2B5EF4-FFF2-40B4-BE49-F238E27FC236}">
                  <a16:creationId xmlns:a16="http://schemas.microsoft.com/office/drawing/2014/main" id="{F3CE2D18-7E1A-C54B-9056-2D20FBD576A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12270" y="4863363"/>
              <a:ext cx="1433299" cy="1542257"/>
            </a:xfrm>
            <a:prstGeom prst="rect">
              <a:avLst/>
            </a:prstGeom>
            <a:noFill/>
            <a:extLst>
              <a:ext uri="{909E8E84-426E-40DD-AFC4-6F175D3DCCD1}">
                <a14:hiddenFill xmlns:a14="http://schemas.microsoft.com/office/drawing/2010/main">
                  <a:solidFill>
                    <a:srgbClr val="FFFFFF"/>
                  </a:solidFill>
                </a14:hiddenFill>
              </a:ext>
            </a:extLst>
          </p:spPr>
        </p:pic>
        <p:sp>
          <p:nvSpPr>
            <p:cNvPr id="38" name="テキスト ボックス 37">
              <a:extLst>
                <a:ext uri="{FF2B5EF4-FFF2-40B4-BE49-F238E27FC236}">
                  <a16:creationId xmlns:a16="http://schemas.microsoft.com/office/drawing/2014/main" id="{721BC7E4-45A4-DD47-B5EE-FB10FB86F472}"/>
                </a:ext>
              </a:extLst>
            </p:cNvPr>
            <p:cNvSpPr txBox="1"/>
            <p:nvPr/>
          </p:nvSpPr>
          <p:spPr>
            <a:xfrm>
              <a:off x="6545381" y="3374185"/>
              <a:ext cx="2015455" cy="1877437"/>
            </a:xfrm>
            <a:prstGeom prst="rect">
              <a:avLst/>
            </a:prstGeom>
            <a:noFill/>
          </p:spPr>
          <p:txBody>
            <a:bodyPr wrap="square" rtlCol="0">
              <a:spAutoFit/>
            </a:bodyPr>
            <a:lstStyle/>
            <a:p>
              <a:r>
                <a:rPr lang="ja-JP" altLang="en-US" sz="5800" b="1" dirty="0">
                  <a:solidFill>
                    <a:srgbClr val="00B050"/>
                  </a:solidFill>
                </a:rPr>
                <a:t>能力、</a:t>
              </a:r>
              <a:endParaRPr lang="en-US" altLang="ja-JP" sz="5800" b="1" dirty="0">
                <a:solidFill>
                  <a:srgbClr val="00B050"/>
                </a:solidFill>
              </a:endParaRPr>
            </a:p>
            <a:p>
              <a:r>
                <a:rPr lang="ja-JP" altLang="en-US" sz="5800" b="1" dirty="0">
                  <a:solidFill>
                    <a:srgbClr val="00B050"/>
                  </a:solidFill>
                </a:rPr>
                <a:t>技術</a:t>
              </a:r>
              <a:endParaRPr lang="ja-JP" altLang="ja-JP" sz="5800" b="1" dirty="0">
                <a:solidFill>
                  <a:srgbClr val="00B050"/>
                </a:solidFill>
              </a:endParaRPr>
            </a:p>
          </p:txBody>
        </p:sp>
      </p:grpSp>
    </p:spTree>
    <p:extLst>
      <p:ext uri="{BB962C8B-B14F-4D97-AF65-F5344CB8AC3E}">
        <p14:creationId xmlns:p14="http://schemas.microsoft.com/office/powerpoint/2010/main" val="1712075481"/>
      </p:ext>
    </p:extLst>
  </p:cSld>
  <p:clrMapOvr>
    <a:masterClrMapping/>
  </p:clrMapOvr>
  <mc:AlternateContent xmlns:mc="http://schemas.openxmlformats.org/markup-compatibility/2006" xmlns:p14="http://schemas.microsoft.com/office/powerpoint/2010/main">
    <mc:Choice Requires="p14">
      <p:transition spd="slow" p14:dur="3000">
        <p14:vortex dir="r"/>
        <p:sndAc>
          <p:stSnd>
            <p:snd r:embed="rId3" name="drumroll.wav"/>
          </p:stSnd>
        </p:sndAc>
      </p:transition>
    </mc:Choice>
    <mc:Fallback xmlns="">
      <p:transition spd="slow">
        <p:fade/>
        <p:sndAc>
          <p:stSnd>
            <p:snd r:embed="rId7" name="drumroll.wav"/>
          </p:stSnd>
        </p:sndAc>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460934" y="1199838"/>
            <a:ext cx="3475819" cy="5259275"/>
            <a:chOff x="460934" y="1199838"/>
            <a:chExt cx="3475819" cy="5259275"/>
          </a:xfrm>
        </p:grpSpPr>
        <p:grpSp>
          <p:nvGrpSpPr>
            <p:cNvPr id="8" name="グループ化 7">
              <a:extLst>
                <a:ext uri="{FF2B5EF4-FFF2-40B4-BE49-F238E27FC236}">
                  <a16:creationId xmlns:a16="http://schemas.microsoft.com/office/drawing/2014/main" id="{FB5383C4-887F-3C45-8FA2-9C7B01E0AD59}"/>
                </a:ext>
              </a:extLst>
            </p:cNvPr>
            <p:cNvGrpSpPr/>
            <p:nvPr/>
          </p:nvGrpSpPr>
          <p:grpSpPr>
            <a:xfrm>
              <a:off x="765952" y="1199838"/>
              <a:ext cx="2295784" cy="2295784"/>
              <a:chOff x="647700" y="380510"/>
              <a:chExt cx="2438400" cy="2438400"/>
            </a:xfrm>
          </p:grpSpPr>
          <p:sp>
            <p:nvSpPr>
              <p:cNvPr id="3" name="円/楕円 2">
                <a:extLst>
                  <a:ext uri="{FF2B5EF4-FFF2-40B4-BE49-F238E27FC236}">
                    <a16:creationId xmlns:a16="http://schemas.microsoft.com/office/drawing/2014/main" id="{4326CD0F-345F-A34F-A77D-2F1A89F7397C}"/>
                  </a:ext>
                </a:extLst>
              </p:cNvPr>
              <p:cNvSpPr/>
              <p:nvPr/>
            </p:nvSpPr>
            <p:spPr>
              <a:xfrm>
                <a:off x="647700" y="380510"/>
                <a:ext cx="2438400" cy="2438400"/>
              </a:xfrm>
              <a:prstGeom prst="ellipse">
                <a:avLst/>
              </a:prstGeom>
              <a:solidFill>
                <a:schemeClr val="accent3"/>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1081269" y="1205414"/>
                <a:ext cx="1571262" cy="920660"/>
              </a:xfrm>
              <a:prstGeom prst="rect">
                <a:avLst/>
              </a:prstGeom>
              <a:noFill/>
            </p:spPr>
            <p:txBody>
              <a:bodyPr wrap="none" rtlCol="0">
                <a:spAutoFit/>
              </a:bodyPr>
              <a:lstStyle/>
              <a:p>
                <a:pPr algn="ctr"/>
                <a:r>
                  <a:rPr lang="ja-JP" altLang="en-US" sz="4400" b="1" dirty="0">
                    <a:solidFill>
                      <a:schemeClr val="bg1"/>
                    </a:solidFill>
                  </a:rPr>
                  <a:t>時間</a:t>
                </a:r>
                <a:endParaRPr lang="ja-JP" altLang="ja-JP" sz="4400" b="1" dirty="0">
                  <a:solidFill>
                    <a:schemeClr val="bg1"/>
                  </a:solidFill>
                </a:endParaRPr>
              </a:p>
            </p:txBody>
          </p:sp>
        </p:grpSp>
        <p:pic>
          <p:nvPicPr>
            <p:cNvPr id="13314" name="Picture 2" descr="E:\users\torigoe\desktop\横浜銀行\小学生向け\スライド\PNG\mama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934" y="3194462"/>
              <a:ext cx="3475819" cy="326465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グループ化 4"/>
          <p:cNvGrpSpPr/>
          <p:nvPr/>
        </p:nvGrpSpPr>
        <p:grpSpPr>
          <a:xfrm>
            <a:off x="2831648" y="25256"/>
            <a:ext cx="3375086" cy="4063770"/>
            <a:chOff x="2831648" y="25256"/>
            <a:chExt cx="3375086" cy="4063770"/>
          </a:xfrm>
        </p:grpSpPr>
        <p:grpSp>
          <p:nvGrpSpPr>
            <p:cNvPr id="10" name="グループ化 9">
              <a:extLst>
                <a:ext uri="{FF2B5EF4-FFF2-40B4-BE49-F238E27FC236}">
                  <a16:creationId xmlns:a16="http://schemas.microsoft.com/office/drawing/2014/main" id="{2B593E59-8BF8-9B4F-91A8-FE7F81A58786}"/>
                </a:ext>
              </a:extLst>
            </p:cNvPr>
            <p:cNvGrpSpPr/>
            <p:nvPr/>
          </p:nvGrpSpPr>
          <p:grpSpPr>
            <a:xfrm>
              <a:off x="3508626" y="25256"/>
              <a:ext cx="2295784" cy="2295784"/>
              <a:chOff x="214133" y="607891"/>
              <a:chExt cx="2438400" cy="2438400"/>
            </a:xfrm>
          </p:grpSpPr>
          <p:sp>
            <p:nvSpPr>
              <p:cNvPr id="11" name="円/楕円 10">
                <a:extLst>
                  <a:ext uri="{FF2B5EF4-FFF2-40B4-BE49-F238E27FC236}">
                    <a16:creationId xmlns:a16="http://schemas.microsoft.com/office/drawing/2014/main" id="{9ABC023C-2338-3C42-9151-6E564C4587E3}"/>
                  </a:ext>
                </a:extLst>
              </p:cNvPr>
              <p:cNvSpPr/>
              <p:nvPr/>
            </p:nvSpPr>
            <p:spPr>
              <a:xfrm>
                <a:off x="214133" y="607891"/>
                <a:ext cx="2438400" cy="2438400"/>
              </a:xfrm>
              <a:prstGeom prst="ellipse">
                <a:avLst/>
              </a:prstGeom>
              <a:solidFill>
                <a:srgbClr val="FF0000"/>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FDF7E950-E371-4C43-9A12-7B44CF780BD7}"/>
                  </a:ext>
                </a:extLst>
              </p:cNvPr>
              <p:cNvSpPr txBox="1"/>
              <p:nvPr/>
            </p:nvSpPr>
            <p:spPr>
              <a:xfrm>
                <a:off x="649945" y="1419911"/>
                <a:ext cx="1571262" cy="920660"/>
              </a:xfrm>
              <a:prstGeom prst="rect">
                <a:avLst/>
              </a:prstGeom>
              <a:noFill/>
            </p:spPr>
            <p:txBody>
              <a:bodyPr wrap="none" rtlCol="0">
                <a:spAutoFit/>
              </a:bodyPr>
              <a:lstStyle/>
              <a:p>
                <a:pPr algn="ctr"/>
                <a:r>
                  <a:rPr lang="ja-JP" altLang="en-US" sz="4400" b="1" dirty="0">
                    <a:solidFill>
                      <a:schemeClr val="bg1"/>
                    </a:solidFill>
                  </a:rPr>
                  <a:t>努力</a:t>
                </a:r>
                <a:endParaRPr lang="ja-JP" altLang="ja-JP" sz="4400" b="1" dirty="0">
                  <a:solidFill>
                    <a:schemeClr val="bg1"/>
                  </a:solidFill>
                </a:endParaRPr>
              </a:p>
            </p:txBody>
          </p:sp>
        </p:grpSp>
        <p:pic>
          <p:nvPicPr>
            <p:cNvPr id="13315" name="Picture 3" descr="E:\users\torigoe\desktop\横浜銀行\小学生向け\スライド\PNG\papa0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1648" y="1597589"/>
              <a:ext cx="3375086" cy="249143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グループ化 5"/>
          <p:cNvGrpSpPr/>
          <p:nvPr/>
        </p:nvGrpSpPr>
        <p:grpSpPr>
          <a:xfrm>
            <a:off x="5162739" y="1425065"/>
            <a:ext cx="3628251" cy="5236991"/>
            <a:chOff x="5162739" y="1425065"/>
            <a:chExt cx="3628251" cy="5236991"/>
          </a:xfrm>
        </p:grpSpPr>
        <p:grpSp>
          <p:nvGrpSpPr>
            <p:cNvPr id="14" name="グループ化 13">
              <a:extLst>
                <a:ext uri="{FF2B5EF4-FFF2-40B4-BE49-F238E27FC236}">
                  <a16:creationId xmlns:a16="http://schemas.microsoft.com/office/drawing/2014/main" id="{DE3A45C5-5703-CF4D-9313-EF3A1E63191C}"/>
                </a:ext>
              </a:extLst>
            </p:cNvPr>
            <p:cNvGrpSpPr/>
            <p:nvPr/>
          </p:nvGrpSpPr>
          <p:grpSpPr>
            <a:xfrm>
              <a:off x="6495206" y="1425065"/>
              <a:ext cx="2295784" cy="2295783"/>
              <a:chOff x="647700" y="380510"/>
              <a:chExt cx="2438400" cy="2438400"/>
            </a:xfrm>
          </p:grpSpPr>
          <p:sp>
            <p:nvSpPr>
              <p:cNvPr id="15" name="円/楕円 14">
                <a:extLst>
                  <a:ext uri="{FF2B5EF4-FFF2-40B4-BE49-F238E27FC236}">
                    <a16:creationId xmlns:a16="http://schemas.microsoft.com/office/drawing/2014/main" id="{67E9E382-C5F4-9543-A456-E30627C53690}"/>
                  </a:ext>
                </a:extLst>
              </p:cNvPr>
              <p:cNvSpPr/>
              <p:nvPr/>
            </p:nvSpPr>
            <p:spPr>
              <a:xfrm>
                <a:off x="647700" y="380510"/>
                <a:ext cx="2438400" cy="2438400"/>
              </a:xfrm>
              <a:prstGeom prst="ellipse">
                <a:avLst/>
              </a:prstGeom>
              <a:solidFill>
                <a:srgbClr val="00B050"/>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B4A49532-44B4-974D-A8A4-8E0693E2CB09}"/>
                  </a:ext>
                </a:extLst>
              </p:cNvPr>
              <p:cNvSpPr txBox="1"/>
              <p:nvPr/>
            </p:nvSpPr>
            <p:spPr>
              <a:xfrm>
                <a:off x="1261281" y="955623"/>
                <a:ext cx="1542199" cy="1181873"/>
              </a:xfrm>
              <a:prstGeom prst="rect">
                <a:avLst/>
              </a:prstGeom>
              <a:noFill/>
            </p:spPr>
            <p:txBody>
              <a:bodyPr wrap="none" rtlCol="0">
                <a:spAutoFit/>
              </a:bodyPr>
              <a:lstStyle/>
              <a:p>
                <a:r>
                  <a:rPr lang="ja-JP" altLang="en-US" sz="3800" b="1" dirty="0">
                    <a:solidFill>
                      <a:schemeClr val="bg1"/>
                    </a:solidFill>
                  </a:rPr>
                  <a:t>能力、</a:t>
                </a:r>
                <a:endParaRPr lang="en-US" altLang="ja-JP" sz="3800" b="1" dirty="0">
                  <a:solidFill>
                    <a:schemeClr val="bg1"/>
                  </a:solidFill>
                </a:endParaRPr>
              </a:p>
              <a:p>
                <a:r>
                  <a:rPr lang="ja-JP" altLang="en-US" sz="3800" b="1" dirty="0">
                    <a:solidFill>
                      <a:schemeClr val="bg1"/>
                    </a:solidFill>
                  </a:rPr>
                  <a:t>技術</a:t>
                </a:r>
                <a:endParaRPr lang="ja-JP" altLang="ja-JP" sz="3800" b="1" dirty="0">
                  <a:solidFill>
                    <a:schemeClr val="bg1"/>
                  </a:solidFill>
                </a:endParaRPr>
              </a:p>
            </p:txBody>
          </p:sp>
        </p:grpSp>
        <p:pic>
          <p:nvPicPr>
            <p:cNvPr id="13316" name="Picture 4" descr="E:\users\torigoe\desktop\横浜銀行\小学生向け\スライド\PNG\papa0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62739" y="3247053"/>
              <a:ext cx="3173739" cy="341500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537226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E:\users\torigoe\desktop\横浜銀行\小学生向け\スライド\PNG\mama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692" y="469426"/>
            <a:ext cx="2211012" cy="207668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E:\users\torigoe\desktop\横浜銀行\小学生向け\スライド\PNG\papa0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9862" y="263385"/>
            <a:ext cx="2654752" cy="195969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E:\users\torigoe\desktop\横浜銀行\小学生向け\スライド\PNG\papa0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2354" y="431404"/>
            <a:ext cx="2207256" cy="2375049"/>
          </a:xfrm>
          <a:prstGeom prst="rect">
            <a:avLst/>
          </a:prstGeom>
          <a:noFill/>
          <a:extLst>
            <a:ext uri="{909E8E84-426E-40DD-AFC4-6F175D3DCCD1}">
              <a14:hiddenFill xmlns:a14="http://schemas.microsoft.com/office/drawing/2010/main">
                <a:solidFill>
                  <a:srgbClr val="FFFFFF"/>
                </a:solidFill>
              </a14:hiddenFill>
            </a:ext>
          </a:extLst>
        </p:spPr>
      </p:pic>
      <p:pic>
        <p:nvPicPr>
          <p:cNvPr id="15362" name="Picture 2" descr="E:\users\torigoe\desktop\横浜銀行\小学生向け\スライド\PNG\17.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95515" y="1878697"/>
            <a:ext cx="6223446" cy="48681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5989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753761" y="184729"/>
            <a:ext cx="8066242" cy="3913163"/>
            <a:chOff x="753761" y="184729"/>
            <a:chExt cx="8066242" cy="3913163"/>
          </a:xfrm>
        </p:grpSpPr>
        <p:grpSp>
          <p:nvGrpSpPr>
            <p:cNvPr id="9" name="グループ化 8">
              <a:extLst>
                <a:ext uri="{FF2B5EF4-FFF2-40B4-BE49-F238E27FC236}">
                  <a16:creationId xmlns:a16="http://schemas.microsoft.com/office/drawing/2014/main" id="{5BF0FADE-4A43-F944-A13E-2D593EF1683D}"/>
                </a:ext>
              </a:extLst>
            </p:cNvPr>
            <p:cNvGrpSpPr/>
            <p:nvPr/>
          </p:nvGrpSpPr>
          <p:grpSpPr>
            <a:xfrm>
              <a:off x="753761" y="184730"/>
              <a:ext cx="2295784" cy="2295784"/>
              <a:chOff x="647700" y="380510"/>
              <a:chExt cx="2438400" cy="2438400"/>
            </a:xfrm>
          </p:grpSpPr>
          <p:sp>
            <p:nvSpPr>
              <p:cNvPr id="10" name="円/楕円 9">
                <a:extLst>
                  <a:ext uri="{FF2B5EF4-FFF2-40B4-BE49-F238E27FC236}">
                    <a16:creationId xmlns:a16="http://schemas.microsoft.com/office/drawing/2014/main" id="{3D321EC9-79A6-114F-817C-28EEF1189529}"/>
                  </a:ext>
                </a:extLst>
              </p:cNvPr>
              <p:cNvSpPr/>
              <p:nvPr/>
            </p:nvSpPr>
            <p:spPr>
              <a:xfrm>
                <a:off x="647700" y="380510"/>
                <a:ext cx="2438400" cy="2438400"/>
              </a:xfrm>
              <a:prstGeom prst="ellipse">
                <a:avLst/>
              </a:prstGeom>
              <a:solidFill>
                <a:schemeClr val="accent3"/>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AA2982C5-4A99-C844-95E5-E1DFE33512B3}"/>
                  </a:ext>
                </a:extLst>
              </p:cNvPr>
              <p:cNvSpPr txBox="1"/>
              <p:nvPr/>
            </p:nvSpPr>
            <p:spPr>
              <a:xfrm>
                <a:off x="1081269" y="1205414"/>
                <a:ext cx="1571262" cy="920660"/>
              </a:xfrm>
              <a:prstGeom prst="rect">
                <a:avLst/>
              </a:prstGeom>
              <a:noFill/>
            </p:spPr>
            <p:txBody>
              <a:bodyPr wrap="none" rtlCol="0">
                <a:spAutoFit/>
              </a:bodyPr>
              <a:lstStyle/>
              <a:p>
                <a:pPr algn="ctr"/>
                <a:r>
                  <a:rPr lang="ja-JP" altLang="en-US" sz="4400" b="1" dirty="0">
                    <a:solidFill>
                      <a:schemeClr val="bg1"/>
                    </a:solidFill>
                  </a:rPr>
                  <a:t>時間</a:t>
                </a:r>
                <a:endParaRPr lang="ja-JP" altLang="ja-JP" sz="4400" b="1" dirty="0">
                  <a:solidFill>
                    <a:schemeClr val="bg1"/>
                  </a:solidFill>
                </a:endParaRPr>
              </a:p>
            </p:txBody>
          </p:sp>
        </p:grpSp>
        <p:grpSp>
          <p:nvGrpSpPr>
            <p:cNvPr id="12" name="グループ化 11">
              <a:extLst>
                <a:ext uri="{FF2B5EF4-FFF2-40B4-BE49-F238E27FC236}">
                  <a16:creationId xmlns:a16="http://schemas.microsoft.com/office/drawing/2014/main" id="{775DDE65-2D10-7B41-8F74-6B1E4210CBDC}"/>
                </a:ext>
              </a:extLst>
            </p:cNvPr>
            <p:cNvGrpSpPr/>
            <p:nvPr/>
          </p:nvGrpSpPr>
          <p:grpSpPr>
            <a:xfrm>
              <a:off x="3437317" y="184729"/>
              <a:ext cx="2295784" cy="2295784"/>
              <a:chOff x="647700" y="380510"/>
              <a:chExt cx="2438400" cy="2438400"/>
            </a:xfrm>
          </p:grpSpPr>
          <p:sp>
            <p:nvSpPr>
              <p:cNvPr id="13" name="円/楕円 12">
                <a:extLst>
                  <a:ext uri="{FF2B5EF4-FFF2-40B4-BE49-F238E27FC236}">
                    <a16:creationId xmlns:a16="http://schemas.microsoft.com/office/drawing/2014/main" id="{518A7C88-2748-3342-8777-33723B8711B2}"/>
                  </a:ext>
                </a:extLst>
              </p:cNvPr>
              <p:cNvSpPr/>
              <p:nvPr/>
            </p:nvSpPr>
            <p:spPr>
              <a:xfrm>
                <a:off x="647700" y="380510"/>
                <a:ext cx="2438400" cy="2438400"/>
              </a:xfrm>
              <a:prstGeom prst="ellipse">
                <a:avLst/>
              </a:prstGeom>
              <a:solidFill>
                <a:srgbClr val="FF0000"/>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28AB1FD5-576D-0C49-9D40-D88440244FBC}"/>
                  </a:ext>
                </a:extLst>
              </p:cNvPr>
              <p:cNvSpPr txBox="1"/>
              <p:nvPr/>
            </p:nvSpPr>
            <p:spPr>
              <a:xfrm>
                <a:off x="1081270" y="1205414"/>
                <a:ext cx="1571262" cy="920660"/>
              </a:xfrm>
              <a:prstGeom prst="rect">
                <a:avLst/>
              </a:prstGeom>
              <a:noFill/>
            </p:spPr>
            <p:txBody>
              <a:bodyPr wrap="none" rtlCol="0">
                <a:spAutoFit/>
              </a:bodyPr>
              <a:lstStyle/>
              <a:p>
                <a:pPr algn="ctr"/>
                <a:r>
                  <a:rPr lang="ja-JP" altLang="en-US" sz="4400" b="1">
                    <a:solidFill>
                      <a:schemeClr val="bg1"/>
                    </a:solidFill>
                  </a:rPr>
                  <a:t>努力</a:t>
                </a:r>
                <a:endParaRPr lang="ja-JP" altLang="ja-JP" sz="4400" b="1" dirty="0">
                  <a:solidFill>
                    <a:schemeClr val="bg1"/>
                  </a:solidFill>
                </a:endParaRPr>
              </a:p>
            </p:txBody>
          </p:sp>
        </p:grpSp>
        <p:grpSp>
          <p:nvGrpSpPr>
            <p:cNvPr id="15" name="グループ化 14">
              <a:extLst>
                <a:ext uri="{FF2B5EF4-FFF2-40B4-BE49-F238E27FC236}">
                  <a16:creationId xmlns:a16="http://schemas.microsoft.com/office/drawing/2014/main" id="{09528CD4-1F11-BE4E-A400-FD3CE1CE761D}"/>
                </a:ext>
              </a:extLst>
            </p:cNvPr>
            <p:cNvGrpSpPr/>
            <p:nvPr/>
          </p:nvGrpSpPr>
          <p:grpSpPr>
            <a:xfrm>
              <a:off x="6003652" y="184729"/>
              <a:ext cx="2295784" cy="2295783"/>
              <a:chOff x="732733" y="273853"/>
              <a:chExt cx="2438400" cy="2438400"/>
            </a:xfrm>
          </p:grpSpPr>
          <p:sp>
            <p:nvSpPr>
              <p:cNvPr id="16" name="円/楕円 15">
                <a:extLst>
                  <a:ext uri="{FF2B5EF4-FFF2-40B4-BE49-F238E27FC236}">
                    <a16:creationId xmlns:a16="http://schemas.microsoft.com/office/drawing/2014/main" id="{B0DAF7A4-BEDB-8749-929D-6EEBC615522A}"/>
                  </a:ext>
                </a:extLst>
              </p:cNvPr>
              <p:cNvSpPr/>
              <p:nvPr/>
            </p:nvSpPr>
            <p:spPr>
              <a:xfrm>
                <a:off x="732733" y="273853"/>
                <a:ext cx="2438400" cy="2438400"/>
              </a:xfrm>
              <a:prstGeom prst="ellipse">
                <a:avLst/>
              </a:prstGeom>
              <a:solidFill>
                <a:srgbClr val="00B050"/>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7ECB9901-CF69-3A46-AE07-43AE74B8654D}"/>
                  </a:ext>
                </a:extLst>
              </p:cNvPr>
              <p:cNvSpPr txBox="1"/>
              <p:nvPr/>
            </p:nvSpPr>
            <p:spPr>
              <a:xfrm>
                <a:off x="1261281" y="867335"/>
                <a:ext cx="1542199" cy="1181873"/>
              </a:xfrm>
              <a:prstGeom prst="rect">
                <a:avLst/>
              </a:prstGeom>
              <a:noFill/>
            </p:spPr>
            <p:txBody>
              <a:bodyPr wrap="none" rtlCol="0">
                <a:spAutoFit/>
              </a:bodyPr>
              <a:lstStyle/>
              <a:p>
                <a:r>
                  <a:rPr lang="ja-JP" altLang="en-US" sz="3800" b="1" dirty="0">
                    <a:solidFill>
                      <a:schemeClr val="bg1"/>
                    </a:solidFill>
                  </a:rPr>
                  <a:t>能力、</a:t>
                </a:r>
                <a:endParaRPr lang="en-US" altLang="ja-JP" sz="3800" b="1" dirty="0">
                  <a:solidFill>
                    <a:schemeClr val="bg1"/>
                  </a:solidFill>
                </a:endParaRPr>
              </a:p>
              <a:p>
                <a:r>
                  <a:rPr lang="ja-JP" altLang="en-US" sz="3800" b="1" dirty="0">
                    <a:solidFill>
                      <a:schemeClr val="bg1"/>
                    </a:solidFill>
                  </a:rPr>
                  <a:t>技術</a:t>
                </a:r>
                <a:endParaRPr lang="ja-JP" altLang="ja-JP" sz="3800" b="1" dirty="0">
                  <a:solidFill>
                    <a:schemeClr val="bg1"/>
                  </a:solidFill>
                </a:endParaRPr>
              </a:p>
            </p:txBody>
          </p:sp>
        </p:grpSp>
        <p:pic>
          <p:nvPicPr>
            <p:cNvPr id="18" name="Picture 2" descr="E:\users\torigoe\desktop\横浜銀行\小学生向け\スライド\PNG\mama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886" y="1712756"/>
              <a:ext cx="2539414" cy="238513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E:\users\torigoe\desktop\横浜銀行\小学生向け\スライド\PNG\papa0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49803" y="1995209"/>
              <a:ext cx="2848451" cy="210268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E:\users\torigoe\desktop\横浜銀行\小学生向け\スライド\PNG\papa0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01287" y="1562239"/>
              <a:ext cx="2318716" cy="2494982"/>
            </a:xfrm>
            <a:prstGeom prst="rect">
              <a:avLst/>
            </a:prstGeom>
            <a:noFill/>
            <a:extLst>
              <a:ext uri="{909E8E84-426E-40DD-AFC4-6F175D3DCCD1}">
                <a14:hiddenFill xmlns:a14="http://schemas.microsoft.com/office/drawing/2010/main">
                  <a:solidFill>
                    <a:srgbClr val="FFFFFF"/>
                  </a:solidFill>
                </a14:hiddenFill>
              </a:ext>
            </a:extLst>
          </p:spPr>
        </p:pic>
      </p:grpSp>
      <p:pic>
        <p:nvPicPr>
          <p:cNvPr id="14338" name="Picture 2" descr="E:\users\torigoe\desktop\横浜銀行\小学生向け\スライド\PNG\16.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46961" y="3557769"/>
            <a:ext cx="3645725" cy="3300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8542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663F7F2F-7A02-4372-801C-AEF21ADF90DF}"/>
              </a:ext>
            </a:extLst>
          </p:cNvPr>
          <p:cNvPicPr>
            <a:picLocks noChangeAspect="1"/>
          </p:cNvPicPr>
          <p:nvPr/>
        </p:nvPicPr>
        <p:blipFill>
          <a:blip r:embed="rId3"/>
          <a:stretch>
            <a:fillRect/>
          </a:stretch>
        </p:blipFill>
        <p:spPr>
          <a:xfrm>
            <a:off x="2483883" y="2148366"/>
            <a:ext cx="6073940" cy="4273824"/>
          </a:xfrm>
          <a:prstGeom prst="rect">
            <a:avLst/>
          </a:prstGeom>
        </p:spPr>
      </p:pic>
      <p:pic>
        <p:nvPicPr>
          <p:cNvPr id="2" name="図 1">
            <a:extLst>
              <a:ext uri="{FF2B5EF4-FFF2-40B4-BE49-F238E27FC236}">
                <a16:creationId xmlns:a16="http://schemas.microsoft.com/office/drawing/2014/main" id="{3EC479E0-AE8A-4466-AD2C-777C3A4954C7}"/>
              </a:ext>
            </a:extLst>
          </p:cNvPr>
          <p:cNvPicPr>
            <a:picLocks noChangeAspect="1"/>
          </p:cNvPicPr>
          <p:nvPr/>
        </p:nvPicPr>
        <p:blipFill>
          <a:blip r:embed="rId4"/>
          <a:stretch>
            <a:fillRect/>
          </a:stretch>
        </p:blipFill>
        <p:spPr>
          <a:xfrm>
            <a:off x="657614" y="350732"/>
            <a:ext cx="6058947" cy="4273825"/>
          </a:xfrm>
          <a:prstGeom prst="rect">
            <a:avLst/>
          </a:prstGeom>
        </p:spPr>
      </p:pic>
      <p:pic>
        <p:nvPicPr>
          <p:cNvPr id="4" name="Picture 2" descr="E:\users\torigoe\desktop\横浜銀行\小学生向け\スライド\PNG\16.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9001" y="4285278"/>
            <a:ext cx="2656502" cy="24047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16794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CFAE9A93-F632-4C4C-A879-4DED3FD3329E}"/>
              </a:ext>
            </a:extLst>
          </p:cNvPr>
          <p:cNvPicPr>
            <a:picLocks noChangeAspect="1"/>
          </p:cNvPicPr>
          <p:nvPr/>
        </p:nvPicPr>
        <p:blipFill>
          <a:blip r:embed="rId3"/>
          <a:stretch>
            <a:fillRect/>
          </a:stretch>
        </p:blipFill>
        <p:spPr>
          <a:xfrm>
            <a:off x="397471" y="565430"/>
            <a:ext cx="8349057" cy="5882653"/>
          </a:xfrm>
          <a:prstGeom prst="rect">
            <a:avLst/>
          </a:prstGeom>
        </p:spPr>
      </p:pic>
      <p:sp>
        <p:nvSpPr>
          <p:cNvPr id="5" name="正方形/長方形 4"/>
          <p:cNvSpPr/>
          <p:nvPr/>
        </p:nvSpPr>
        <p:spPr>
          <a:xfrm>
            <a:off x="749146" y="1320800"/>
            <a:ext cx="3924454" cy="4749799"/>
          </a:xfrm>
          <a:prstGeom prst="rect">
            <a:avLst/>
          </a:prstGeom>
          <a:noFill/>
          <a:ln w="635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Rectangle 1">
            <a:extLst>
              <a:ext uri="{FF2B5EF4-FFF2-40B4-BE49-F238E27FC236}">
                <a16:creationId xmlns:a16="http://schemas.microsoft.com/office/drawing/2014/main" id="{ED3E1DF5-EF7D-4AE2-8E97-C2548BA16394}"/>
              </a:ext>
            </a:extLst>
          </p:cNvPr>
          <p:cNvSpPr>
            <a:spLocks noChangeArrowheads="1"/>
          </p:cNvSpPr>
          <p:nvPr/>
        </p:nvSpPr>
        <p:spPr bwMode="auto">
          <a:xfrm>
            <a:off x="4704139" y="6631158"/>
            <a:ext cx="4170147"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61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50" b="0" i="0" u="none" strike="noStrike" cap="none" normalizeH="0" baseline="0" dirty="0">
                <a:ln>
                  <a:noFill/>
                </a:ln>
                <a:solidFill>
                  <a:schemeClr val="tx1">
                    <a:lumMod val="50000"/>
                    <a:lumOff val="50000"/>
                  </a:schemeClr>
                </a:solidFill>
                <a:effectLst/>
                <a:latin typeface="Arial" panose="020B0604020202020204" pitchFamily="34" charset="0"/>
              </a:rPr>
              <a:t>Copyright (C) 2020 The Bank of Yokohama, Ltd. All rights reserved.</a:t>
            </a:r>
          </a:p>
        </p:txBody>
      </p:sp>
    </p:spTree>
    <p:extLst>
      <p:ext uri="{BB962C8B-B14F-4D97-AF65-F5344CB8AC3E}">
        <p14:creationId xmlns:p14="http://schemas.microsoft.com/office/powerpoint/2010/main" val="3916178828"/>
      </p:ext>
    </p:extLst>
  </p:cSld>
  <p:clrMapOvr>
    <a:masterClrMapping/>
  </p:clrMapOvr>
</p:sld>
</file>

<file path=ppt/theme/theme1.xml><?xml version="1.0" encoding="utf-8"?>
<a:theme xmlns:a="http://schemas.openxmlformats.org/drawingml/2006/main" name="blue">
  <a:themeElements>
    <a:clrScheme name="横浜銀行2">
      <a:dk1>
        <a:srgbClr val="333333"/>
      </a:dk1>
      <a:lt1>
        <a:srgbClr val="FFFFFE"/>
      </a:lt1>
      <a:dk2>
        <a:srgbClr val="014C8E"/>
      </a:dk2>
      <a:lt2>
        <a:srgbClr val="AFDFF8"/>
      </a:lt2>
      <a:accent1>
        <a:srgbClr val="13B8D5"/>
      </a:accent1>
      <a:accent2>
        <a:srgbClr val="A8CF6A"/>
      </a:accent2>
      <a:accent3>
        <a:srgbClr val="54C2EF"/>
      </a:accent3>
      <a:accent4>
        <a:srgbClr val="F2984F"/>
      </a:accent4>
      <a:accent5>
        <a:srgbClr val="8C92C8"/>
      </a:accent5>
      <a:accent6>
        <a:srgbClr val="DD82B1"/>
      </a:accent6>
      <a:hlink>
        <a:srgbClr val="00AB7A"/>
      </a:hlink>
      <a:folHlink>
        <a:srgbClr val="4C80C3"/>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ホワイ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lide_temprate" id="{3AE5516C-5702-3048-8DCC-29A7A9D130D5}" vid="{BC2EBD8B-8EAD-6845-A5DE-B44A6376D13A}"/>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C53D138B581A734A943261A38267C71F" ma:contentTypeVersion="30" ma:contentTypeDescription="新しいドキュメントを作成します。" ma:contentTypeScope="" ma:versionID="e65d73ee6ffcc1e97788f339e6739a3b">
  <xsd:schema xmlns:xsd="http://www.w3.org/2001/XMLSchema" xmlns:xs="http://www.w3.org/2001/XMLSchema" xmlns:p="http://schemas.microsoft.com/office/2006/metadata/properties" xmlns:ns3="a8f4e788-0cab-4c11-8117-8cc0fa859a16" targetNamespace="http://schemas.microsoft.com/office/2006/metadata/properties" ma:root="true" ma:fieldsID="e2b1229aba476725bab26f674a2fbdc6" ns3:_="">
    <xsd:import namespace="a8f4e788-0cab-4c11-8117-8cc0fa859a16"/>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f4e788-0cab-4c11-8117-8cc0fa859a16"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Tags" ma:index="12" nillable="true" ma:displayName="Tags"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9E93FD1-AF60-4A4A-8BF5-C782D9E59EC5}">
  <ds:schemaRefs>
    <ds:schemaRef ds:uri="http://schemas.microsoft.com/sharepoint/v3/contenttype/forms"/>
  </ds:schemaRefs>
</ds:datastoreItem>
</file>

<file path=customXml/itemProps2.xml><?xml version="1.0" encoding="utf-8"?>
<ds:datastoreItem xmlns:ds="http://schemas.openxmlformats.org/officeDocument/2006/customXml" ds:itemID="{6BD5FC12-5975-46CA-AF1D-D372DC18651D}">
  <ds:schemaRefs>
    <ds:schemaRef ds:uri="http://schemas.microsoft.com/office/2006/documentManagement/types"/>
    <ds:schemaRef ds:uri="http://schemas.microsoft.com/office/infopath/2007/PartnerControls"/>
    <ds:schemaRef ds:uri="http://schemas.microsoft.com/office/2006/metadata/properties"/>
    <ds:schemaRef ds:uri="http://purl.org/dc/dcmitype/"/>
    <ds:schemaRef ds:uri="http://purl.org/dc/elements/1.1/"/>
    <ds:schemaRef ds:uri="http://purl.org/dc/terms/"/>
    <ds:schemaRef ds:uri="http://schemas.openxmlformats.org/package/2006/metadata/core-properties"/>
    <ds:schemaRef ds:uri="a8f4e788-0cab-4c11-8117-8cc0fa859a16"/>
    <ds:schemaRef ds:uri="http://www.w3.org/XML/1998/namespace"/>
  </ds:schemaRefs>
</ds:datastoreItem>
</file>

<file path=customXml/itemProps3.xml><?xml version="1.0" encoding="utf-8"?>
<ds:datastoreItem xmlns:ds="http://schemas.openxmlformats.org/officeDocument/2006/customXml" ds:itemID="{38F8BAB2-5C01-49EC-9CCC-729CA096B97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8f4e788-0cab-4c11-8117-8cc0fa859a1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567</Words>
  <Application>Microsoft Office PowerPoint</Application>
  <PresentationFormat>画面に合わせる (4:3)</PresentationFormat>
  <Paragraphs>84</Paragraphs>
  <Slides>10</Slides>
  <Notes>10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10</vt:i4>
      </vt:variant>
    </vt:vector>
  </HeadingPairs>
  <TitlesOfParts>
    <vt:vector size="16" baseType="lpstr">
      <vt:lpstr>Arial</vt:lpstr>
      <vt:lpstr>Yu Gothic</vt:lpstr>
      <vt:lpstr>Meiryo レギュラー</vt:lpstr>
      <vt:lpstr>メイリオ</vt:lpstr>
      <vt:lpstr>Century Gothic</vt:lpstr>
      <vt:lpstr>blue</vt:lpstr>
      <vt:lpstr>お金を「かせぐ」 を学ぶ</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教材に関するアンケートご協力のお願い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yasunori torigoe</dc:creator>
  <cp:lastModifiedBy>内貴　基志</cp:lastModifiedBy>
  <cp:revision>585</cp:revision>
  <cp:lastPrinted>2020-12-08T00:34:14Z</cp:lastPrinted>
  <dcterms:created xsi:type="dcterms:W3CDTF">2018-01-18T06:09:19Z</dcterms:created>
  <dcterms:modified xsi:type="dcterms:W3CDTF">2020-12-20T08:36:03Z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0x010100C53D138B581A734A943261A38267C71F</vt:lpwstr>
  </property>
  <property fmtid="{D5CDD505-2E9C-101B-9397-08002B2CF9AE}" pid="3" name="Order">
    <vt:r8>355600</vt:r8>
  </property>
  <property fmtid="{D5CDD505-2E9C-101B-9397-08002B2CF9AE}" pid="4" name="xd_ProgID">
    <vt:lpwstr/>
  </property>
  <property fmtid="{D5CDD505-2E9C-101B-9397-08002B2CF9AE}" pid="5" name="ComplianceAssetId">
    <vt:lpwstr/>
  </property>
  <property fmtid="{D5CDD505-2E9C-101B-9397-08002B2CF9AE}" pid="6" name="TemplateUrl">
    <vt:lpwstr/>
  </property>
</Properties>
</file>