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60" r:id="rId4"/>
  </p:sldMasterIdLst>
  <p:notesMasterIdLst>
    <p:notesMasterId r:id="rId21"/>
  </p:notesMasterIdLst>
  <p:sldIdLst>
    <p:sldId id="372" r:id="rId5"/>
    <p:sldId id="425" r:id="rId6"/>
    <p:sldId id="375" r:id="rId7"/>
    <p:sldId id="377" r:id="rId8"/>
    <p:sldId id="395" r:id="rId9"/>
    <p:sldId id="378" r:id="rId10"/>
    <p:sldId id="379" r:id="rId11"/>
    <p:sldId id="396" r:id="rId12"/>
    <p:sldId id="397" r:id="rId13"/>
    <p:sldId id="380" r:id="rId14"/>
    <p:sldId id="441" r:id="rId15"/>
    <p:sldId id="381" r:id="rId16"/>
    <p:sldId id="382" r:id="rId17"/>
    <p:sldId id="383" r:id="rId18"/>
    <p:sldId id="384" r:id="rId19"/>
    <p:sldId id="292" r:id="rId20"/>
  </p:sldIdLst>
  <p:sldSz cx="9144000" cy="6858000" type="screen4x3"/>
  <p:notesSz cx="6805613" cy="9939338"/>
  <p:embeddedFontLst>
    <p:embeddedFont>
      <p:font typeface="S2GP月フォント" panose="020B0600070205080204" charset="-128"/>
      <p:regular r:id="rId22"/>
    </p:embeddedFont>
    <p:embeddedFont>
      <p:font typeface="Yu Gothic" panose="020B0400000000000000" pitchFamily="50" charset="-128"/>
      <p:regular r:id="rId23"/>
      <p:bold r:id="rId24"/>
    </p:embeddedFont>
    <p:embeddedFont>
      <p:font typeface="Century Gothic" panose="020B0502020202020204" pitchFamily="34" charset="0"/>
      <p:regular r:id="rId25"/>
      <p:bold r:id="rId26"/>
      <p:italic r:id="rId27"/>
      <p:boldItalic r:id="rId28"/>
    </p:embeddedFont>
    <p:embeddedFont>
      <p:font typeface="メイリオ" panose="020B0604030504040204" pitchFamily="50" charset="-128"/>
      <p:regular r:id="rId29"/>
      <p:bold r:id="rId30"/>
      <p:italic r:id="rId31"/>
      <p:boldItalic r:id="rId32"/>
    </p:embeddedFont>
  </p:embeddedFontLst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4C2EF"/>
    <a:srgbClr val="5EA77F"/>
    <a:srgbClr val="02603E"/>
    <a:srgbClr val="2B7879"/>
    <a:srgbClr val="424F58"/>
    <a:srgbClr val="EFC689"/>
    <a:srgbClr val="C381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840" autoAdjust="0"/>
    <p:restoredTop sz="63113" autoAdjust="0"/>
  </p:normalViewPr>
  <p:slideViewPr>
    <p:cSldViewPr snapToGrid="0" snapToObjects="1">
      <p:cViewPr varScale="1">
        <p:scale>
          <a:sx n="54" d="100"/>
          <a:sy n="54" d="100"/>
        </p:scale>
        <p:origin x="2050" y="53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71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font" Target="fonts/font5.fntdata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34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font" Target="fonts/font4.fntdata"/><Relationship Id="rId33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font" Target="fonts/font8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font" Target="fonts/font3.fntdata"/><Relationship Id="rId32" Type="http://schemas.openxmlformats.org/officeDocument/2006/relationships/font" Target="fonts/font11.fntdata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36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font" Target="fonts/font10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35" Type="http://schemas.openxmlformats.org/officeDocument/2006/relationships/theme" Target="theme/theme1.xml"/><Relationship Id="rId8" Type="http://schemas.openxmlformats.org/officeDocument/2006/relationships/slide" Target="slides/slide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9099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54939" y="1"/>
            <a:ext cx="2949099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BD7025-7BA3-004C-BD88-DC2729CA2EA8}" type="datetimeFigureOut">
              <a:rPr kumimoji="1" lang="ja-JP" altLang="en-US" smtClean="0"/>
              <a:t>2020/12/20</a:t>
            </a:fld>
            <a:endParaRPr kumimoji="1" lang="ja-JP" altLang="en-US" dirty="0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3013"/>
            <a:ext cx="4471987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 dirty="0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0562" y="4783306"/>
            <a:ext cx="5444490" cy="391361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440647"/>
            <a:ext cx="2949099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54939" y="9440647"/>
            <a:ext cx="2949099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66AB83-497B-5A4B-918F-43ACF43B89D7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2187504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（ワークシート：お金をつかう①～③）</a:t>
            </a:r>
            <a:endParaRPr kumimoji="1"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kumimoji="1"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kumimoji="1"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今日は、</a:t>
            </a:r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上手なお金の使い方について考えていきますよ。</a:t>
            </a:r>
            <a:endParaRPr kumimoji="1"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kumimoji="1"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ワークシートお金をつかうの①を見てください。</a:t>
            </a:r>
            <a:endParaRPr kumimoji="1" lang="ja-JP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kumimoji="1" lang="ja-JP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66AB83-497B-5A4B-918F-43ACF43B89D7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6723465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時間です。</a:t>
            </a:r>
          </a:p>
          <a:p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さあ、お買い物が</a:t>
            </a:r>
            <a:r>
              <a:rPr kumimoji="1"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「必要」と「ほしい」という見方で</a:t>
            </a:r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分かれました。</a:t>
            </a:r>
            <a:endParaRPr kumimoji="1"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kumimoji="1"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kumimoji="1"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では、「ほしい」のちょうど真ん中にこのように線をひいてみましょう。</a:t>
            </a:r>
            <a:endParaRPr kumimoji="1"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kumimoji="1"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６つのブロックができました。</a:t>
            </a:r>
            <a:endParaRPr kumimoji="1"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ブロックごとに見ていきましょう。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66AB83-497B-5A4B-918F-43ACF43B89D7}" type="slidenum">
              <a:rPr kumimoji="1" lang="ja-JP" altLang="en-US" smtClean="0"/>
              <a:t>10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185924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最初に「ぜったい必要」これは、ほしくてもほしくなくても買わなければいけないものです。それから「まあ必要」で「ほしい気持ちが強い」もの</a:t>
            </a:r>
            <a:r>
              <a:rPr kumimoji="1"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も</a:t>
            </a:r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買っていいものでしょう。</a:t>
            </a:r>
          </a:p>
          <a:p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残りの３つのうち、この右下</a:t>
            </a:r>
            <a:r>
              <a:rPr kumimoji="1"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の部分にマルを書きましょう。マルの中に付箋が入る人も、入らない人もいると思いますが、</a:t>
            </a:r>
            <a:endParaRPr kumimoji="1" lang="ja-JP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ここに入っているのが、まさに「無駄遣い」な買い物です。「必要なくて」「あまりほしくない」これはつまらないお買い物ですよね。</a:t>
            </a:r>
          </a:p>
          <a:p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でも、人間って意外とこの右下のお買い物をしてしまうものです。何となくお菓子を買ってしまったり、友だちが持っているのを見て、それほど好きでもないのにゲームを買ってしまったり・・。そうやって使えるお金がどんどん減ってしまいます。</a:t>
            </a:r>
          </a:p>
          <a:p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この無駄遣いゾーンのお買い物を減らせば、この上の「必要ないけどすごく欲しい」ものを買う余裕が出てきます。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66AB83-497B-5A4B-918F-43ACF43B89D7}" type="slidenum">
              <a:rPr kumimoji="1" lang="ja-JP" altLang="en-US" smtClean="0"/>
              <a:t>11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1859244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誰でも欲しいものはたくさんありますが、欲しいものすべてが「必要なモノ」ではありません。しかし「必要じゃないけど欲しい」というときもありますよね。「必要」はとても大切ですが、実は「ほしい」も大切。「ほしいもの」があるということは、とても素敵なことです。その「ほしいもの」を手に入れるために頑張れますものね。</a:t>
            </a:r>
          </a:p>
          <a:p>
            <a:r>
              <a:rPr kumimoji="1"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kumimoji="1" lang="ja-JP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欲しいものをすぐ買いたくなってしまうという人は、「欲しい気持ち」に強さがあることを、まず思い出しましょう。そして、今日作ったこの図を頭に思い浮かべてください。その「ほしいもの」は、この危険な「無駄遣い」ゾーンに入っていませんか？</a:t>
            </a:r>
          </a:p>
          <a:p>
            <a:pPr algn="l"/>
            <a:r>
              <a:rPr kumimoji="1"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こう考えられること</a:t>
            </a:r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は、</a:t>
            </a:r>
            <a:r>
              <a:rPr kumimoji="1"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上手</a:t>
            </a:r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にお金を使うために最も大切なことです。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66AB83-497B-5A4B-918F-43ACF43B89D7}" type="slidenum">
              <a:rPr kumimoji="1" lang="ja-JP" altLang="en-US" smtClean="0"/>
              <a:t>12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0870399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上手なお金の</a:t>
            </a:r>
            <a:r>
              <a:rPr kumimoji="1"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つか</a:t>
            </a:r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い方についてまとめましょう。</a:t>
            </a:r>
          </a:p>
          <a:p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上手なお金の</a:t>
            </a:r>
            <a:r>
              <a:rPr kumimoji="1"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つか</a:t>
            </a:r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い方のポイントは「無駄遣い」をしないことです。「無駄遣い」を見つけ出すには「必要」と「ほしい」を考えることが大切です。</a:t>
            </a:r>
          </a:p>
          <a:p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最初に、それは、あなたが生活するために必要か考えましょう。生活に必要なものなら</a:t>
            </a:r>
            <a:r>
              <a:rPr kumimoji="1"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OK</a:t>
            </a:r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です。</a:t>
            </a:r>
          </a:p>
          <a:p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もし、生活するのに必要ないとものだとしたら、次に「ほしい」について考えてください。本当に欲しいのか？　なぜそれが欲しいのか？　自分に問いかけてみましょう。</a:t>
            </a:r>
          </a:p>
          <a:p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それができるようになると「無駄遣い」が減ります。そして「無駄遣い」が減ると、お金に余裕ができて、あなたが本当にほしいもの、やりたいことに思い切りお金が使えるようになります。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66AB83-497B-5A4B-918F-43ACF43B89D7}" type="slidenum">
              <a:rPr kumimoji="1" lang="ja-JP" altLang="en-US" smtClean="0"/>
              <a:t>13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2582889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そうはいっても、ちょっとでも欲しい気持ちがあると、「このくらいいいか」と思ってついお金を</a:t>
            </a:r>
            <a:r>
              <a:rPr kumimoji="1"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つか</a:t>
            </a:r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ってしまいます。そして、後から「あー、そんなにほしく</a:t>
            </a:r>
            <a:r>
              <a:rPr kumimoji="1"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な</a:t>
            </a:r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かった、</a:t>
            </a:r>
            <a:r>
              <a:rPr kumimoji="1"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無駄遣い</a:t>
            </a:r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だった」と気がつくんですよね。</a:t>
            </a:r>
          </a:p>
          <a:p>
            <a:r>
              <a:rPr kumimoji="1"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kumimoji="1" lang="ja-JP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そんな自分にストップをかけるために、自分の</a:t>
            </a:r>
            <a:r>
              <a:rPr kumimoji="1"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標語を合言葉として</a:t>
            </a:r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作ってみるのはどうでしょう。標語とは、自分のルールを言葉にしたものです。</a:t>
            </a:r>
          </a:p>
          <a:p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「横断歩道、左右確認わすれずに」とか、「火の用心、マッチ一本、火事のもと」といったものです。</a:t>
            </a:r>
          </a:p>
          <a:p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例えば「まず必要、次にほしいを考えよう」とか「無駄遣</a:t>
            </a:r>
            <a:r>
              <a:rPr kumimoji="1"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い</a:t>
            </a:r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をなくして、ほしいをゲットだぜ！」とか、自分が頭に浮かべやすい言葉を考えてください。</a:t>
            </a:r>
          </a:p>
          <a:p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思わず、必要でないものを買いそうになったとき、この言葉を思い浮かべると「無駄遣い」を減らせると思いますよ。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66AB83-497B-5A4B-918F-43ACF43B89D7}" type="slidenum">
              <a:rPr kumimoji="1" lang="ja-JP" altLang="en-US" smtClean="0"/>
              <a:t>14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22463820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最後に、</a:t>
            </a:r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自分の標語、ルールを作ってみましょう。</a:t>
            </a:r>
          </a:p>
          <a:p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そして、この「ボクのワタシの買い物</a:t>
            </a:r>
            <a:r>
              <a:rPr kumimoji="1"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合言葉</a:t>
            </a:r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」に書いて、机の前など、目につくところにはっておくようにしてください。</a:t>
            </a:r>
          </a:p>
          <a:p>
            <a:r>
              <a:rPr kumimoji="1"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kumimoji="1" lang="ja-JP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「ボクのワタシの買い物ルール」シートを完成させよう</a:t>
            </a:r>
          </a:p>
          <a:p>
            <a:r>
              <a:rPr kumimoji="1"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kumimoji="1" lang="ja-JP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以上で、お金を「使う」の授業は終了です。</a:t>
            </a:r>
          </a:p>
          <a:p>
            <a:br>
              <a:rPr kumimoji="1"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kumimoji="1"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kumimoji="1" lang="ja-JP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66AB83-497B-5A4B-918F-43ACF43B89D7}" type="slidenum">
              <a:rPr kumimoji="1" lang="ja-JP" altLang="en-US" smtClean="0"/>
              <a:t>15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4089553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66AB83-497B-5A4B-918F-43ACF43B89D7}" type="slidenum">
              <a:rPr kumimoji="1" lang="ja-JP" altLang="en-US" smtClean="0"/>
              <a:t>16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2345176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「使う」の勉強を始める前に、自分で買ったものやおうちの人などに買ってもらったもの、お金を使ったことを思い出して、付箋に書き出して</a:t>
            </a:r>
            <a:r>
              <a:rPr kumimoji="1"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、ワークシートお金をつかう①の上の部分にはって</a:t>
            </a:r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みましょう。できるだけたくさん書き出してください。</a:t>
            </a:r>
            <a:r>
              <a:rPr kumimoji="1"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買った</a:t>
            </a:r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モノなら、鉛筆を買った、アイスを買ってもらった、</a:t>
            </a:r>
            <a:r>
              <a:rPr kumimoji="1"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お金をつかった</a:t>
            </a:r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コトなら旅行へ行った、習い事でお金を使った、歯医者さんへ行った、などいろいろあると思います。最低でも</a:t>
            </a:r>
            <a:r>
              <a:rPr kumimoji="1"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10</a:t>
            </a:r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個書き出してみましょう。時間は３分間です。</a:t>
            </a:r>
          </a:p>
          <a:p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はい、始めてください。</a:t>
            </a:r>
          </a:p>
          <a:p>
            <a:r>
              <a:rPr kumimoji="1"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kumimoji="1" lang="ja-JP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（</a:t>
            </a:r>
            <a:r>
              <a:rPr kumimoji="1"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</a:t>
            </a:r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分間）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66AB83-497B-5A4B-918F-43ACF43B89D7}" type="slidenum">
              <a:rPr kumimoji="1" lang="ja-JP" altLang="en-US" smtClean="0"/>
              <a:t>2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42194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時間です。鉛筆を置いてください。</a:t>
            </a:r>
          </a:p>
          <a:p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では、この絵を見てください。</a:t>
            </a:r>
          </a:p>
          <a:p>
            <a:r>
              <a:rPr kumimoji="1"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kumimoji="1" lang="ja-JP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男の子が、お母さんに「</a:t>
            </a:r>
            <a:r>
              <a:rPr kumimoji="1"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無駄遣い</a:t>
            </a:r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はやめなさい！」と怒られています。</a:t>
            </a:r>
          </a:p>
          <a:p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絵を見て、男の子はどんな無駄使いをしたのだと思いますか？　</a:t>
            </a:r>
          </a:p>
          <a:p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想像してみましょう。正解はありません。あなたの考えたことでいいですよ。</a:t>
            </a:r>
          </a:p>
          <a:p>
            <a:r>
              <a:rPr kumimoji="1"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kumimoji="1"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（考えたことを発言してもらう）</a:t>
            </a:r>
            <a:endParaRPr kumimoji="1" lang="ja-JP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kumimoji="1" lang="en-US" altLang="ja-JP" dirty="0"/>
          </a:p>
          <a:p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この中で、おうちの人から「</a:t>
            </a:r>
            <a:r>
              <a:rPr kumimoji="1"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無駄遣い</a:t>
            </a:r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をやめなさい」と注意されてことがある人はいますか？</a:t>
            </a:r>
          </a:p>
          <a:p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何を買ったとき、そう言われたのかな？</a:t>
            </a:r>
          </a:p>
          <a:p>
            <a:r>
              <a:rPr kumimoji="1"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kumimoji="1" lang="ja-JP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kumimoji="1" lang="en-US" altLang="ja-JP" dirty="0"/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66AB83-497B-5A4B-918F-43ACF43B89D7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240112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では、ちょっと考えてみましょう。</a:t>
            </a:r>
          </a:p>
          <a:p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一体、「</a:t>
            </a:r>
            <a:r>
              <a:rPr kumimoji="1"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無駄遣い</a:t>
            </a:r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」とは何で、「</a:t>
            </a:r>
            <a:r>
              <a:rPr kumimoji="1"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無駄遣い</a:t>
            </a:r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でないもの」って何なのでしょう？</a:t>
            </a:r>
          </a:p>
          <a:p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ワークシート</a:t>
            </a:r>
          </a:p>
          <a:p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「</a:t>
            </a:r>
            <a:r>
              <a:rPr kumimoji="1"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無駄遣い</a:t>
            </a:r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」とは【　　　　　　　　　　　　　　　　　　　　　　　】</a:t>
            </a:r>
          </a:p>
          <a:p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「無駄</a:t>
            </a:r>
            <a:r>
              <a:rPr kumimoji="1"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遣い</a:t>
            </a:r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ではないもの」とは【　　　　　　　　　　　　　　　　　】</a:t>
            </a:r>
          </a:p>
          <a:p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の欄に自分の考えを書いてみましょう。</a:t>
            </a:r>
          </a:p>
          <a:p>
            <a:r>
              <a:rPr kumimoji="1"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kumimoji="1" lang="ja-JP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（</a:t>
            </a:r>
            <a:r>
              <a:rPr kumimoji="1"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</a:t>
            </a:r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分間）</a:t>
            </a:r>
          </a:p>
          <a:p>
            <a:r>
              <a:rPr kumimoji="1"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kumimoji="1" lang="ja-JP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それでは、みんなの意見を聞いてみましょう。</a:t>
            </a:r>
          </a:p>
          <a:p>
            <a:r>
              <a:rPr kumimoji="1"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kumimoji="1" lang="ja-JP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（数名の意見発表）</a:t>
            </a:r>
          </a:p>
          <a:p>
            <a:endParaRPr kumimoji="1" lang="en-US" altLang="ja-JP" dirty="0"/>
          </a:p>
          <a:p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どうやら「</a:t>
            </a:r>
            <a:r>
              <a:rPr kumimoji="1"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無駄遣い</a:t>
            </a:r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でないもの」は、必要なもので、「</a:t>
            </a:r>
            <a:r>
              <a:rPr kumimoji="1"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無駄遣い</a:t>
            </a:r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」は、ぜいたくやなくても困らないものということでしょうか。</a:t>
            </a:r>
          </a:p>
          <a:p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でも、どうして必要でないのに、買ったのかな？</a:t>
            </a:r>
          </a:p>
          <a:p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そう、そのときほしかったからですよね。</a:t>
            </a:r>
          </a:p>
          <a:p>
            <a:r>
              <a:rPr kumimoji="1" lang="ja-JP" altLang="en-US" dirty="0"/>
              <a:t>（「必要だったから」「ほしかったから」という言葉を引き出せるとよい）</a:t>
            </a:r>
            <a:endParaRPr kumimoji="1" lang="en-US" altLang="ja-JP" dirty="0"/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66AB83-497B-5A4B-918F-43ACF43B89D7}" type="slidenum">
              <a:rPr kumimoji="1" lang="ja-JP" altLang="en-US" smtClean="0"/>
              <a:t>4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0564725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大切な言葉が出てきました。</a:t>
            </a:r>
          </a:p>
          <a:p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「必要」と「ほしい」、これが「無駄遣い」を考えるキーワードです。</a:t>
            </a:r>
          </a:p>
          <a:p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「必要」と「ほしい」をうまく使うと、「無駄遣い」と「無駄遣いでない」の違いが見えて、お金の</a:t>
            </a:r>
            <a:r>
              <a:rPr kumimoji="1"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つか</a:t>
            </a:r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い方の達人になれます。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66AB83-497B-5A4B-918F-43ACF43B89D7}" type="slidenum">
              <a:rPr kumimoji="1" lang="ja-JP" altLang="en-US" smtClean="0"/>
              <a:t>5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7954976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ワークシート②を開いてください。</a:t>
            </a:r>
          </a:p>
          <a:p>
            <a:r>
              <a:rPr kumimoji="1"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kumimoji="1" lang="ja-JP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お金を</a:t>
            </a:r>
            <a:r>
              <a:rPr kumimoji="1"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つか</a:t>
            </a:r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うとき、最初に考えるのは「必要」です。</a:t>
            </a:r>
            <a:endParaRPr kumimoji="1"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kumimoji="1"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上の青の欄に「生活に必要」と書いてありますね。</a:t>
            </a:r>
            <a:endParaRPr kumimoji="1" lang="ja-JP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シートが３つのブロックに分かれています。空欄に左から「ぜったい</a:t>
            </a:r>
            <a:r>
              <a:rPr kumimoji="1"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生活に</a:t>
            </a:r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必要」「まあ</a:t>
            </a:r>
            <a:r>
              <a:rPr kumimoji="1"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生活に</a:t>
            </a:r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必要」「</a:t>
            </a:r>
            <a:r>
              <a:rPr kumimoji="1"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あまり生活に</a:t>
            </a:r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必要ない」</a:t>
            </a:r>
            <a:r>
              <a:rPr kumimoji="1"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ブロックです。</a:t>
            </a:r>
            <a:endParaRPr kumimoji="1"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kumimoji="1" lang="en-US" altLang="ja-JP" dirty="0"/>
          </a:p>
          <a:p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先ほどのみなさんが買ったものを</a:t>
            </a:r>
            <a:r>
              <a:rPr kumimoji="1"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書いた付箋を</a:t>
            </a:r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、この３つの囲みのどこに入るか、分けて貼っていってみましょう。それは「ぜったい必要」だったのか「まあ必要」だったのか、あまり「必要なかった」のか。</a:t>
            </a:r>
          </a:p>
          <a:p>
            <a:r>
              <a:rPr kumimoji="1"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２分間で貼り分けてみましょう</a:t>
            </a:r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</a:p>
          <a:p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はい、スタート！</a:t>
            </a:r>
          </a:p>
          <a:p>
            <a:r>
              <a:rPr kumimoji="1"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kumimoji="1" lang="ja-JP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（</a:t>
            </a:r>
            <a:r>
              <a:rPr kumimoji="1"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分間）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66AB83-497B-5A4B-918F-43ACF43B89D7}" type="slidenum">
              <a:rPr kumimoji="1" lang="ja-JP" altLang="en-US" smtClean="0"/>
              <a:t>6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609700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お買い物が「必要」で分けられました。</a:t>
            </a:r>
            <a:endParaRPr kumimoji="1"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kumimoji="1"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この時点でも自分がどんなことにお金をつかっているか、そして、どういうつかいかたをしているのか、気づきがある人がいるのではないでしょうか。</a:t>
            </a:r>
            <a:endParaRPr kumimoji="1"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kumimoji="1" lang="ja-JP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kumimoji="1"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さあ、</a:t>
            </a:r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次に登場するのは「ほしい」です。</a:t>
            </a:r>
            <a:endParaRPr kumimoji="1"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kumimoji="1"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とっても暑い日、ずっと外で運動しています。のどがカラカラ。こんなとき、ジュースがとってもほしいですよね。</a:t>
            </a:r>
          </a:p>
          <a:p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別の日、家の中でお兄ちゃんがおいしそうにジュースを飲んでいました。あまりのどはかわいていないけど、なんだかジュースがほしい気がする。</a:t>
            </a:r>
          </a:p>
          <a:p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同じ「ほしい」なのに違いますよね。実は「欲しい気持ち」にはいろんな強さがあります。</a:t>
            </a:r>
          </a:p>
          <a:p>
            <a:r>
              <a:rPr kumimoji="1"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kumimoji="1" lang="ja-JP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66AB83-497B-5A4B-918F-43ACF43B89D7}" type="slidenum">
              <a:rPr kumimoji="1" lang="ja-JP" altLang="en-US" smtClean="0"/>
              <a:t>7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4247741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そこで、次は、「欲しい気持ち」の強さで分けてみましょう。</a:t>
            </a:r>
          </a:p>
          <a:p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ワークシートの右はしに縦の矢印があります。ここの</a:t>
            </a:r>
            <a:r>
              <a:rPr kumimoji="1"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赤い空欄に「ほしい」と書いて、上の丸に「強」、下の丸に「弱」と</a:t>
            </a:r>
            <a:endParaRPr kumimoji="1"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kumimoji="1"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書いてみましょう。</a:t>
            </a:r>
            <a:endParaRPr kumimoji="1"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kumimoji="1" lang="ja-JP" altLang="en-US" dirty="0"/>
              <a:t>上のほうが「ほしい」という気持ちが強かったもの、下は「ほしい」気持ちがそれほど強くなかったものです。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66AB83-497B-5A4B-918F-43ACF43B89D7}" type="slidenum">
              <a:rPr kumimoji="1" lang="ja-JP" altLang="en-US" smtClean="0"/>
              <a:t>8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1561443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では、今、必要で３つの分けたお買い物の場所を、どのくらいほしかったかで移動してみましょう。すごくほしかったものは、上に移動してください。あまりほしくなかったものは下に移動してください。</a:t>
            </a:r>
          </a:p>
          <a:p>
            <a:r>
              <a:rPr kumimoji="1"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kumimoji="1" lang="ja-JP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また</a:t>
            </a:r>
            <a:r>
              <a:rPr kumimoji="1"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分</a:t>
            </a:r>
            <a:r>
              <a:rPr kumimoji="1"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で</a:t>
            </a:r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分けてください。</a:t>
            </a:r>
          </a:p>
          <a:p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はい、スタート！</a:t>
            </a:r>
          </a:p>
          <a:p>
            <a:r>
              <a:rPr kumimoji="1"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kumimoji="1" lang="ja-JP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（</a:t>
            </a:r>
            <a:r>
              <a:rPr kumimoji="1"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分間）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66AB83-497B-5A4B-918F-43ACF43B89D7}" type="slidenum">
              <a:rPr kumimoji="1" lang="ja-JP" altLang="en-US" smtClean="0"/>
              <a:t>9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0579143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12146"/>
            <a:ext cx="7772400" cy="3017170"/>
          </a:xfrm>
        </p:spPr>
        <p:txBody>
          <a:bodyPr anchor="ctr"/>
          <a:lstStyle>
            <a:lvl1pPr algn="ctr">
              <a:lnSpc>
                <a:spcPct val="110000"/>
              </a:lnSpc>
              <a:defRPr sz="6000" b="0">
                <a:solidFill>
                  <a:schemeClr val="tx2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10" name="テキスト プレースホルダー 9"/>
          <p:cNvSpPr>
            <a:spLocks noGrp="1"/>
          </p:cNvSpPr>
          <p:nvPr>
            <p:ph type="body" sz="quarter" idx="11" hasCustomPrompt="1"/>
          </p:nvPr>
        </p:nvSpPr>
        <p:spPr>
          <a:xfrm>
            <a:off x="1046162" y="5584776"/>
            <a:ext cx="7051675" cy="639045"/>
          </a:xfrm>
        </p:spPr>
        <p:txBody>
          <a:bodyPr>
            <a:normAutofit/>
          </a:bodyPr>
          <a:lstStyle>
            <a:lvl1pPr algn="ctr">
              <a:defRPr sz="2000">
                <a:solidFill>
                  <a:schemeClr val="tx1">
                    <a:lumMod val="75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kumimoji="1" lang="ja-JP" altLang="en-US" dirty="0"/>
              <a:t>サブタイトル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Arial"/>
              <a:ea typeface="メイリオ"/>
            </a:endParaRPr>
          </a:p>
        </p:txBody>
      </p:sp>
      <p:sp>
        <p:nvSpPr>
          <p:cNvPr id="9" name="角丸四角形 8"/>
          <p:cNvSpPr/>
          <p:nvPr userDrawn="1"/>
        </p:nvSpPr>
        <p:spPr>
          <a:xfrm>
            <a:off x="180000" y="189000"/>
            <a:ext cx="8784000" cy="6480000"/>
          </a:xfrm>
          <a:prstGeom prst="roundRect">
            <a:avLst>
              <a:gd name="adj" fmla="val 5439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52922" y="6218703"/>
            <a:ext cx="20574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61AAA30B-0EA0-A245-8576-0F101DEF2AA9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  <p:grpSp>
        <p:nvGrpSpPr>
          <p:cNvPr id="10" name="グループ化 9">
            <a:extLst>
              <a:ext uri="{FF2B5EF4-FFF2-40B4-BE49-F238E27FC236}">
                <a16:creationId xmlns:a16="http://schemas.microsoft.com/office/drawing/2014/main" id="{9FEA87ED-3016-4F4D-8526-A8691B9260EC}"/>
              </a:ext>
            </a:extLst>
          </p:cNvPr>
          <p:cNvGrpSpPr/>
          <p:nvPr userDrawn="1"/>
        </p:nvGrpSpPr>
        <p:grpSpPr>
          <a:xfrm>
            <a:off x="2993121" y="402750"/>
            <a:ext cx="3234187" cy="612000"/>
            <a:chOff x="3202671" y="406070"/>
            <a:chExt cx="3234187" cy="612000"/>
          </a:xfrm>
        </p:grpSpPr>
        <p:sp>
          <p:nvSpPr>
            <p:cNvPr id="12" name="角丸四角形 11">
              <a:extLst>
                <a:ext uri="{FF2B5EF4-FFF2-40B4-BE49-F238E27FC236}">
                  <a16:creationId xmlns:a16="http://schemas.microsoft.com/office/drawing/2014/main" id="{91AA2A5D-2318-794B-92A1-45C7C103835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202671" y="406070"/>
              <a:ext cx="612000" cy="612000"/>
            </a:xfrm>
            <a:prstGeom prst="round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08000" rtlCol="0" anchor="ctr"/>
            <a:lstStyle/>
            <a:p>
              <a:pPr algn="ctr"/>
              <a:r>
                <a:rPr kumimoji="1" lang="ja-JP" altLang="en-US" sz="3200" b="1" dirty="0">
                  <a:solidFill>
                    <a:schemeClr val="bg1"/>
                  </a:solidFill>
                  <a:latin typeface="+mn-ea"/>
                </a:rPr>
                <a:t>お</a:t>
              </a:r>
            </a:p>
          </p:txBody>
        </p:sp>
        <p:sp>
          <p:nvSpPr>
            <p:cNvPr id="13" name="角丸四角形 12">
              <a:extLst>
                <a:ext uri="{FF2B5EF4-FFF2-40B4-BE49-F238E27FC236}">
                  <a16:creationId xmlns:a16="http://schemas.microsoft.com/office/drawing/2014/main" id="{37385F72-E582-3946-96C4-1FCEE4707086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3858218" y="406070"/>
              <a:ext cx="612000" cy="612000"/>
            </a:xfrm>
            <a:prstGeom prst="round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08000" rtlCol="0" anchor="ctr"/>
            <a:lstStyle/>
            <a:p>
              <a:pPr algn="ctr"/>
              <a:r>
                <a:rPr kumimoji="1" lang="ja-JP" altLang="en-US" sz="2800" b="1" dirty="0"/>
                <a:t>金</a:t>
              </a:r>
            </a:p>
          </p:txBody>
        </p:sp>
        <p:sp>
          <p:nvSpPr>
            <p:cNvPr id="14" name="角丸四角形 13">
              <a:extLst>
                <a:ext uri="{FF2B5EF4-FFF2-40B4-BE49-F238E27FC236}">
                  <a16:creationId xmlns:a16="http://schemas.microsoft.com/office/drawing/2014/main" id="{8749D584-31F2-0D40-B3A1-87FF70E275B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513765" y="406070"/>
              <a:ext cx="612000" cy="612000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08000" rtlCol="0" anchor="ctr"/>
            <a:lstStyle/>
            <a:p>
              <a:pPr algn="ctr"/>
              <a:r>
                <a:rPr kumimoji="1" lang="ja-JP" altLang="en-US" sz="3200" b="1" dirty="0">
                  <a:solidFill>
                    <a:schemeClr val="bg1"/>
                  </a:solidFill>
                  <a:latin typeface="+mn-ea"/>
                </a:rPr>
                <a:t>ク</a:t>
              </a:r>
            </a:p>
          </p:txBody>
        </p:sp>
        <p:sp>
          <p:nvSpPr>
            <p:cNvPr id="15" name="角丸四角形 14">
              <a:extLst>
                <a:ext uri="{FF2B5EF4-FFF2-40B4-BE49-F238E27FC236}">
                  <a16:creationId xmlns:a16="http://schemas.microsoft.com/office/drawing/2014/main" id="{7649D9A9-1C28-9944-812B-331C301B3AD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169312" y="406070"/>
              <a:ext cx="612000" cy="612000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08000" rtlCol="0" anchor="ctr"/>
            <a:lstStyle/>
            <a:p>
              <a:pPr algn="ctr"/>
              <a:r>
                <a:rPr kumimoji="1" lang="ja-JP" altLang="en-US" sz="2800" b="1" dirty="0"/>
                <a:t>イ</a:t>
              </a:r>
            </a:p>
          </p:txBody>
        </p:sp>
        <p:sp>
          <p:nvSpPr>
            <p:cNvPr id="16" name="角丸四角形 15">
              <a:extLst>
                <a:ext uri="{FF2B5EF4-FFF2-40B4-BE49-F238E27FC236}">
                  <a16:creationId xmlns:a16="http://schemas.microsoft.com/office/drawing/2014/main" id="{88D4661E-8407-6C46-9BE0-BB7F19906DD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24858" y="406070"/>
              <a:ext cx="612000" cy="612000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08000" rtlCol="0" anchor="ctr"/>
            <a:lstStyle/>
            <a:p>
              <a:pPr algn="ctr"/>
              <a:r>
                <a:rPr kumimoji="1" lang="ja-JP" altLang="en-US" sz="3200" b="1" dirty="0">
                  <a:solidFill>
                    <a:schemeClr val="bg1"/>
                  </a:solidFill>
                  <a:latin typeface="+mn-ea"/>
                </a:rPr>
                <a:t>ズ</a:t>
              </a:r>
            </a:p>
          </p:txBody>
        </p: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Arial"/>
              <a:ea typeface="メイリオ"/>
            </a:endParaRPr>
          </a:p>
        </p:txBody>
      </p:sp>
      <p:sp>
        <p:nvSpPr>
          <p:cNvPr id="9" name="角丸四角形 8"/>
          <p:cNvSpPr/>
          <p:nvPr userDrawn="1"/>
        </p:nvSpPr>
        <p:spPr>
          <a:xfrm>
            <a:off x="180000" y="189000"/>
            <a:ext cx="8784000" cy="6480000"/>
          </a:xfrm>
          <a:prstGeom prst="roundRect">
            <a:avLst>
              <a:gd name="adj" fmla="val 5439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52922" y="6218703"/>
            <a:ext cx="20574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61AAA30B-0EA0-A245-8576-0F101DEF2AA9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  <p:grpSp>
        <p:nvGrpSpPr>
          <p:cNvPr id="11" name="グループ化 10">
            <a:extLst>
              <a:ext uri="{FF2B5EF4-FFF2-40B4-BE49-F238E27FC236}">
                <a16:creationId xmlns:a16="http://schemas.microsoft.com/office/drawing/2014/main" id="{7E2008B4-39AD-1542-B9C2-5D7B48382E26}"/>
              </a:ext>
            </a:extLst>
          </p:cNvPr>
          <p:cNvGrpSpPr/>
          <p:nvPr userDrawn="1"/>
        </p:nvGrpSpPr>
        <p:grpSpPr>
          <a:xfrm>
            <a:off x="3756777" y="408575"/>
            <a:ext cx="1613300" cy="864000"/>
            <a:chOff x="3500354" y="355585"/>
            <a:chExt cx="1613300" cy="864000"/>
          </a:xfrm>
        </p:grpSpPr>
        <p:sp>
          <p:nvSpPr>
            <p:cNvPr id="17" name="円/楕円 16">
              <a:extLst>
                <a:ext uri="{FF2B5EF4-FFF2-40B4-BE49-F238E27FC236}">
                  <a16:creationId xmlns:a16="http://schemas.microsoft.com/office/drawing/2014/main" id="{E1BC0EC0-BF8E-134A-ADB3-026689A9FFF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500354" y="355585"/>
              <a:ext cx="864000" cy="864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8" name="円/楕円 17">
              <a:extLst>
                <a:ext uri="{FF2B5EF4-FFF2-40B4-BE49-F238E27FC236}">
                  <a16:creationId xmlns:a16="http://schemas.microsoft.com/office/drawing/2014/main" id="{541FF973-A120-F340-9A3D-982FDCC8763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249654" y="355585"/>
              <a:ext cx="864000" cy="864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9" name="テキスト ボックス 18">
              <a:extLst>
                <a:ext uri="{FF2B5EF4-FFF2-40B4-BE49-F238E27FC236}">
                  <a16:creationId xmlns:a16="http://schemas.microsoft.com/office/drawing/2014/main" id="{55A332C2-EB15-BC42-9F53-4AEECE449137}"/>
                </a:ext>
              </a:extLst>
            </p:cNvPr>
            <p:cNvSpPr txBox="1"/>
            <p:nvPr/>
          </p:nvSpPr>
          <p:spPr>
            <a:xfrm>
              <a:off x="3619834" y="520034"/>
              <a:ext cx="146867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ja-JP" altLang="en-US" sz="3600" b="1" spc="600">
                  <a:solidFill>
                    <a:schemeClr val="bg1"/>
                  </a:solidFill>
                </a:rPr>
                <a:t>答</a:t>
              </a:r>
              <a:r>
                <a:rPr lang="en-US" altLang="ja-JP" sz="3600" b="1" spc="600" dirty="0">
                  <a:solidFill>
                    <a:schemeClr val="bg1"/>
                  </a:solidFill>
                </a:rPr>
                <a:t> </a:t>
              </a:r>
              <a:r>
                <a:rPr lang="ja-JP" altLang="en-US" sz="3600" b="1" spc="600">
                  <a:solidFill>
                    <a:schemeClr val="bg1"/>
                  </a:solidFill>
                </a:rPr>
                <a:t>え</a:t>
              </a:r>
              <a:endParaRPr kumimoji="1" lang="ja-JP" altLang="en-US" sz="3600" b="1" spc="6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155084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正方形/長方形 35">
            <a:extLst>
              <a:ext uri="{FF2B5EF4-FFF2-40B4-BE49-F238E27FC236}">
                <a16:creationId xmlns:a16="http://schemas.microsoft.com/office/drawing/2014/main" id="{D34EAD51-E523-584F-8DD0-E77CEB70C770}"/>
              </a:ext>
            </a:extLst>
          </p:cNvPr>
          <p:cNvSpPr/>
          <p:nvPr userDrawn="1"/>
        </p:nvSpPr>
        <p:spPr>
          <a:xfrm>
            <a:off x="287800" y="0"/>
            <a:ext cx="8568200" cy="6857999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accent1"/>
              </a:solidFill>
              <a:latin typeface="Arial"/>
              <a:ea typeface="メイリオ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4232" y="1996385"/>
            <a:ext cx="7295536" cy="2767778"/>
          </a:xfrm>
          <a:effectLst/>
        </p:spPr>
        <p:txBody>
          <a:bodyPr anchor="ctr">
            <a:noAutofit/>
          </a:bodyPr>
          <a:lstStyle>
            <a:lvl1pPr algn="ctr">
              <a:lnSpc>
                <a:spcPct val="110000"/>
              </a:lnSpc>
              <a:defRPr sz="7200" b="1">
                <a:solidFill>
                  <a:schemeClr val="bg1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10234" y="6395679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/>
                </a:solidFill>
              </a:defRPr>
            </a:lvl1pPr>
          </a:lstStyle>
          <a:p>
            <a:fld id="{61AAA30B-0EA0-A245-8576-0F101DEF2AA9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  <p:grpSp>
        <p:nvGrpSpPr>
          <p:cNvPr id="58" name="グループ化 57">
            <a:extLst>
              <a:ext uri="{FF2B5EF4-FFF2-40B4-BE49-F238E27FC236}">
                <a16:creationId xmlns:a16="http://schemas.microsoft.com/office/drawing/2014/main" id="{253A7A51-11D5-4144-ACBB-17C76B157E9D}"/>
              </a:ext>
            </a:extLst>
          </p:cNvPr>
          <p:cNvGrpSpPr/>
          <p:nvPr userDrawn="1"/>
        </p:nvGrpSpPr>
        <p:grpSpPr>
          <a:xfrm>
            <a:off x="-200" y="-6153"/>
            <a:ext cx="288000" cy="6864153"/>
            <a:chOff x="-200" y="-6153"/>
            <a:chExt cx="288000" cy="6864153"/>
          </a:xfrm>
        </p:grpSpPr>
        <p:sp>
          <p:nvSpPr>
            <p:cNvPr id="59" name="正方形/長方形 58">
              <a:extLst>
                <a:ext uri="{FF2B5EF4-FFF2-40B4-BE49-F238E27FC236}">
                  <a16:creationId xmlns:a16="http://schemas.microsoft.com/office/drawing/2014/main" id="{91DC1038-B2A8-8C48-A22A-8E768A1B4CF1}"/>
                </a:ext>
              </a:extLst>
            </p:cNvPr>
            <p:cNvSpPr/>
            <p:nvPr userDrawn="1"/>
          </p:nvSpPr>
          <p:spPr>
            <a:xfrm>
              <a:off x="-200" y="502474"/>
              <a:ext cx="288000" cy="25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60" name="正方形/長方形 59">
              <a:extLst>
                <a:ext uri="{FF2B5EF4-FFF2-40B4-BE49-F238E27FC236}">
                  <a16:creationId xmlns:a16="http://schemas.microsoft.com/office/drawing/2014/main" id="{213E4F25-999A-474B-B970-4D5B2B1D3D2C}"/>
                </a:ext>
              </a:extLst>
            </p:cNvPr>
            <p:cNvSpPr/>
            <p:nvPr userDrawn="1"/>
          </p:nvSpPr>
          <p:spPr>
            <a:xfrm>
              <a:off x="-200" y="1519728"/>
              <a:ext cx="288000" cy="25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61" name="正方形/長方形 60">
              <a:extLst>
                <a:ext uri="{FF2B5EF4-FFF2-40B4-BE49-F238E27FC236}">
                  <a16:creationId xmlns:a16="http://schemas.microsoft.com/office/drawing/2014/main" id="{48DD38CB-FDAA-4845-9F61-ABCFB24C3157}"/>
                </a:ext>
              </a:extLst>
            </p:cNvPr>
            <p:cNvSpPr/>
            <p:nvPr userDrawn="1"/>
          </p:nvSpPr>
          <p:spPr>
            <a:xfrm>
              <a:off x="-200" y="1011101"/>
              <a:ext cx="288000" cy="25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62" name="正方形/長方形 61">
              <a:extLst>
                <a:ext uri="{FF2B5EF4-FFF2-40B4-BE49-F238E27FC236}">
                  <a16:creationId xmlns:a16="http://schemas.microsoft.com/office/drawing/2014/main" id="{2A0DEBBE-4AC8-AF49-B9C0-D9F46280DE6B}"/>
                </a:ext>
              </a:extLst>
            </p:cNvPr>
            <p:cNvSpPr/>
            <p:nvPr userDrawn="1"/>
          </p:nvSpPr>
          <p:spPr>
            <a:xfrm>
              <a:off x="-200" y="2028355"/>
              <a:ext cx="288000" cy="25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63" name="正方形/長方形 62">
              <a:extLst>
                <a:ext uri="{FF2B5EF4-FFF2-40B4-BE49-F238E27FC236}">
                  <a16:creationId xmlns:a16="http://schemas.microsoft.com/office/drawing/2014/main" id="{1156F044-96C0-A74A-8B09-EF9405BA8B9E}"/>
                </a:ext>
              </a:extLst>
            </p:cNvPr>
            <p:cNvSpPr/>
            <p:nvPr userDrawn="1"/>
          </p:nvSpPr>
          <p:spPr>
            <a:xfrm>
              <a:off x="-200" y="3045609"/>
              <a:ext cx="288000" cy="25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64" name="正方形/長方形 63">
              <a:extLst>
                <a:ext uri="{FF2B5EF4-FFF2-40B4-BE49-F238E27FC236}">
                  <a16:creationId xmlns:a16="http://schemas.microsoft.com/office/drawing/2014/main" id="{CA8BEE41-9DCA-0440-8E21-6963BD371541}"/>
                </a:ext>
              </a:extLst>
            </p:cNvPr>
            <p:cNvSpPr/>
            <p:nvPr userDrawn="1"/>
          </p:nvSpPr>
          <p:spPr>
            <a:xfrm>
              <a:off x="-200" y="2536982"/>
              <a:ext cx="288000" cy="25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65" name="正方形/長方形 64">
              <a:extLst>
                <a:ext uri="{FF2B5EF4-FFF2-40B4-BE49-F238E27FC236}">
                  <a16:creationId xmlns:a16="http://schemas.microsoft.com/office/drawing/2014/main" id="{0F6C5BA8-0C10-434C-BB7D-3D623A83CC7A}"/>
                </a:ext>
              </a:extLst>
            </p:cNvPr>
            <p:cNvSpPr/>
            <p:nvPr userDrawn="1"/>
          </p:nvSpPr>
          <p:spPr>
            <a:xfrm>
              <a:off x="-200" y="3554236"/>
              <a:ext cx="288000" cy="25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66" name="正方形/長方形 65">
              <a:extLst>
                <a:ext uri="{FF2B5EF4-FFF2-40B4-BE49-F238E27FC236}">
                  <a16:creationId xmlns:a16="http://schemas.microsoft.com/office/drawing/2014/main" id="{D061FE70-722F-F844-BB98-7E53B6D92120}"/>
                </a:ext>
              </a:extLst>
            </p:cNvPr>
            <p:cNvSpPr/>
            <p:nvPr userDrawn="1"/>
          </p:nvSpPr>
          <p:spPr>
            <a:xfrm>
              <a:off x="-200" y="4571490"/>
              <a:ext cx="288000" cy="25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67" name="正方形/長方形 66">
              <a:extLst>
                <a:ext uri="{FF2B5EF4-FFF2-40B4-BE49-F238E27FC236}">
                  <a16:creationId xmlns:a16="http://schemas.microsoft.com/office/drawing/2014/main" id="{FC697036-2D20-3B48-9BA2-F1F5DB04A9A3}"/>
                </a:ext>
              </a:extLst>
            </p:cNvPr>
            <p:cNvSpPr/>
            <p:nvPr userDrawn="1"/>
          </p:nvSpPr>
          <p:spPr>
            <a:xfrm>
              <a:off x="-200" y="4062863"/>
              <a:ext cx="288000" cy="25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68" name="正方形/長方形 67">
              <a:extLst>
                <a:ext uri="{FF2B5EF4-FFF2-40B4-BE49-F238E27FC236}">
                  <a16:creationId xmlns:a16="http://schemas.microsoft.com/office/drawing/2014/main" id="{1BFF5DE4-465F-D24B-8804-5A4669DB3826}"/>
                </a:ext>
              </a:extLst>
            </p:cNvPr>
            <p:cNvSpPr/>
            <p:nvPr userDrawn="1"/>
          </p:nvSpPr>
          <p:spPr>
            <a:xfrm>
              <a:off x="-200" y="5080117"/>
              <a:ext cx="288000" cy="25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69" name="正方形/長方形 68">
              <a:extLst>
                <a:ext uri="{FF2B5EF4-FFF2-40B4-BE49-F238E27FC236}">
                  <a16:creationId xmlns:a16="http://schemas.microsoft.com/office/drawing/2014/main" id="{432C0C2F-3D51-3148-BA20-6B5D67560096}"/>
                </a:ext>
              </a:extLst>
            </p:cNvPr>
            <p:cNvSpPr/>
            <p:nvPr userDrawn="1"/>
          </p:nvSpPr>
          <p:spPr>
            <a:xfrm>
              <a:off x="-200" y="6097371"/>
              <a:ext cx="288000" cy="25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70" name="正方形/長方形 69">
              <a:extLst>
                <a:ext uri="{FF2B5EF4-FFF2-40B4-BE49-F238E27FC236}">
                  <a16:creationId xmlns:a16="http://schemas.microsoft.com/office/drawing/2014/main" id="{FA7AB883-C5DD-BC4E-AB48-AAAD1A28EFF4}"/>
                </a:ext>
              </a:extLst>
            </p:cNvPr>
            <p:cNvSpPr/>
            <p:nvPr userDrawn="1"/>
          </p:nvSpPr>
          <p:spPr>
            <a:xfrm>
              <a:off x="-200" y="5588744"/>
              <a:ext cx="288000" cy="25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71" name="正方形/長方形 70">
              <a:extLst>
                <a:ext uri="{FF2B5EF4-FFF2-40B4-BE49-F238E27FC236}">
                  <a16:creationId xmlns:a16="http://schemas.microsoft.com/office/drawing/2014/main" id="{9662AF81-34DC-9649-BE39-D557F90B54BD}"/>
                </a:ext>
              </a:extLst>
            </p:cNvPr>
            <p:cNvSpPr/>
            <p:nvPr userDrawn="1"/>
          </p:nvSpPr>
          <p:spPr>
            <a:xfrm>
              <a:off x="-200" y="6606000"/>
              <a:ext cx="288000" cy="25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72" name="正方形/長方形 71">
              <a:extLst>
                <a:ext uri="{FF2B5EF4-FFF2-40B4-BE49-F238E27FC236}">
                  <a16:creationId xmlns:a16="http://schemas.microsoft.com/office/drawing/2014/main" id="{2851E928-0B5A-0E49-A2CA-0776764ADECF}"/>
                </a:ext>
              </a:extLst>
            </p:cNvPr>
            <p:cNvSpPr/>
            <p:nvPr userDrawn="1"/>
          </p:nvSpPr>
          <p:spPr>
            <a:xfrm>
              <a:off x="-200" y="-6153"/>
              <a:ext cx="288000" cy="25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</p:grpSp>
      <p:grpSp>
        <p:nvGrpSpPr>
          <p:cNvPr id="73" name="グループ化 72">
            <a:extLst>
              <a:ext uri="{FF2B5EF4-FFF2-40B4-BE49-F238E27FC236}">
                <a16:creationId xmlns:a16="http://schemas.microsoft.com/office/drawing/2014/main" id="{253A7A51-11D5-4144-ACBB-17C76B157E9D}"/>
              </a:ext>
            </a:extLst>
          </p:cNvPr>
          <p:cNvGrpSpPr/>
          <p:nvPr userDrawn="1"/>
        </p:nvGrpSpPr>
        <p:grpSpPr>
          <a:xfrm>
            <a:off x="8856000" y="1"/>
            <a:ext cx="288000" cy="6864153"/>
            <a:chOff x="-200" y="-6153"/>
            <a:chExt cx="288000" cy="6864153"/>
          </a:xfrm>
        </p:grpSpPr>
        <p:sp>
          <p:nvSpPr>
            <p:cNvPr id="74" name="正方形/長方形 73">
              <a:extLst>
                <a:ext uri="{FF2B5EF4-FFF2-40B4-BE49-F238E27FC236}">
                  <a16:creationId xmlns:a16="http://schemas.microsoft.com/office/drawing/2014/main" id="{91DC1038-B2A8-8C48-A22A-8E768A1B4CF1}"/>
                </a:ext>
              </a:extLst>
            </p:cNvPr>
            <p:cNvSpPr/>
            <p:nvPr userDrawn="1"/>
          </p:nvSpPr>
          <p:spPr>
            <a:xfrm>
              <a:off x="-200" y="502474"/>
              <a:ext cx="288000" cy="25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75" name="正方形/長方形 74">
              <a:extLst>
                <a:ext uri="{FF2B5EF4-FFF2-40B4-BE49-F238E27FC236}">
                  <a16:creationId xmlns:a16="http://schemas.microsoft.com/office/drawing/2014/main" id="{213E4F25-999A-474B-B970-4D5B2B1D3D2C}"/>
                </a:ext>
              </a:extLst>
            </p:cNvPr>
            <p:cNvSpPr/>
            <p:nvPr userDrawn="1"/>
          </p:nvSpPr>
          <p:spPr>
            <a:xfrm>
              <a:off x="-200" y="1519728"/>
              <a:ext cx="288000" cy="25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76" name="正方形/長方形 75">
              <a:extLst>
                <a:ext uri="{FF2B5EF4-FFF2-40B4-BE49-F238E27FC236}">
                  <a16:creationId xmlns:a16="http://schemas.microsoft.com/office/drawing/2014/main" id="{48DD38CB-FDAA-4845-9F61-ABCFB24C3157}"/>
                </a:ext>
              </a:extLst>
            </p:cNvPr>
            <p:cNvSpPr/>
            <p:nvPr userDrawn="1"/>
          </p:nvSpPr>
          <p:spPr>
            <a:xfrm>
              <a:off x="-200" y="1011101"/>
              <a:ext cx="288000" cy="25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77" name="正方形/長方形 76">
              <a:extLst>
                <a:ext uri="{FF2B5EF4-FFF2-40B4-BE49-F238E27FC236}">
                  <a16:creationId xmlns:a16="http://schemas.microsoft.com/office/drawing/2014/main" id="{2A0DEBBE-4AC8-AF49-B9C0-D9F46280DE6B}"/>
                </a:ext>
              </a:extLst>
            </p:cNvPr>
            <p:cNvSpPr/>
            <p:nvPr userDrawn="1"/>
          </p:nvSpPr>
          <p:spPr>
            <a:xfrm>
              <a:off x="-200" y="2028355"/>
              <a:ext cx="288000" cy="25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78" name="正方形/長方形 77">
              <a:extLst>
                <a:ext uri="{FF2B5EF4-FFF2-40B4-BE49-F238E27FC236}">
                  <a16:creationId xmlns:a16="http://schemas.microsoft.com/office/drawing/2014/main" id="{1156F044-96C0-A74A-8B09-EF9405BA8B9E}"/>
                </a:ext>
              </a:extLst>
            </p:cNvPr>
            <p:cNvSpPr/>
            <p:nvPr userDrawn="1"/>
          </p:nvSpPr>
          <p:spPr>
            <a:xfrm>
              <a:off x="-200" y="3045609"/>
              <a:ext cx="288000" cy="25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79" name="正方形/長方形 78">
              <a:extLst>
                <a:ext uri="{FF2B5EF4-FFF2-40B4-BE49-F238E27FC236}">
                  <a16:creationId xmlns:a16="http://schemas.microsoft.com/office/drawing/2014/main" id="{CA8BEE41-9DCA-0440-8E21-6963BD371541}"/>
                </a:ext>
              </a:extLst>
            </p:cNvPr>
            <p:cNvSpPr/>
            <p:nvPr userDrawn="1"/>
          </p:nvSpPr>
          <p:spPr>
            <a:xfrm>
              <a:off x="-200" y="2536982"/>
              <a:ext cx="288000" cy="25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80" name="正方形/長方形 79">
              <a:extLst>
                <a:ext uri="{FF2B5EF4-FFF2-40B4-BE49-F238E27FC236}">
                  <a16:creationId xmlns:a16="http://schemas.microsoft.com/office/drawing/2014/main" id="{0F6C5BA8-0C10-434C-BB7D-3D623A83CC7A}"/>
                </a:ext>
              </a:extLst>
            </p:cNvPr>
            <p:cNvSpPr/>
            <p:nvPr userDrawn="1"/>
          </p:nvSpPr>
          <p:spPr>
            <a:xfrm>
              <a:off x="-200" y="3554236"/>
              <a:ext cx="288000" cy="25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81" name="正方形/長方形 80">
              <a:extLst>
                <a:ext uri="{FF2B5EF4-FFF2-40B4-BE49-F238E27FC236}">
                  <a16:creationId xmlns:a16="http://schemas.microsoft.com/office/drawing/2014/main" id="{D061FE70-722F-F844-BB98-7E53B6D92120}"/>
                </a:ext>
              </a:extLst>
            </p:cNvPr>
            <p:cNvSpPr/>
            <p:nvPr userDrawn="1"/>
          </p:nvSpPr>
          <p:spPr>
            <a:xfrm>
              <a:off x="-200" y="4571490"/>
              <a:ext cx="288000" cy="25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82" name="正方形/長方形 81">
              <a:extLst>
                <a:ext uri="{FF2B5EF4-FFF2-40B4-BE49-F238E27FC236}">
                  <a16:creationId xmlns:a16="http://schemas.microsoft.com/office/drawing/2014/main" id="{FC697036-2D20-3B48-9BA2-F1F5DB04A9A3}"/>
                </a:ext>
              </a:extLst>
            </p:cNvPr>
            <p:cNvSpPr/>
            <p:nvPr userDrawn="1"/>
          </p:nvSpPr>
          <p:spPr>
            <a:xfrm>
              <a:off x="-200" y="4062863"/>
              <a:ext cx="288000" cy="25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83" name="正方形/長方形 82">
              <a:extLst>
                <a:ext uri="{FF2B5EF4-FFF2-40B4-BE49-F238E27FC236}">
                  <a16:creationId xmlns:a16="http://schemas.microsoft.com/office/drawing/2014/main" id="{1BFF5DE4-465F-D24B-8804-5A4669DB3826}"/>
                </a:ext>
              </a:extLst>
            </p:cNvPr>
            <p:cNvSpPr/>
            <p:nvPr userDrawn="1"/>
          </p:nvSpPr>
          <p:spPr>
            <a:xfrm>
              <a:off x="-200" y="5080117"/>
              <a:ext cx="288000" cy="25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84" name="正方形/長方形 83">
              <a:extLst>
                <a:ext uri="{FF2B5EF4-FFF2-40B4-BE49-F238E27FC236}">
                  <a16:creationId xmlns:a16="http://schemas.microsoft.com/office/drawing/2014/main" id="{432C0C2F-3D51-3148-BA20-6B5D67560096}"/>
                </a:ext>
              </a:extLst>
            </p:cNvPr>
            <p:cNvSpPr/>
            <p:nvPr userDrawn="1"/>
          </p:nvSpPr>
          <p:spPr>
            <a:xfrm>
              <a:off x="-200" y="6097371"/>
              <a:ext cx="288000" cy="25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85" name="正方形/長方形 84">
              <a:extLst>
                <a:ext uri="{FF2B5EF4-FFF2-40B4-BE49-F238E27FC236}">
                  <a16:creationId xmlns:a16="http://schemas.microsoft.com/office/drawing/2014/main" id="{FA7AB883-C5DD-BC4E-AB48-AAAD1A28EFF4}"/>
                </a:ext>
              </a:extLst>
            </p:cNvPr>
            <p:cNvSpPr/>
            <p:nvPr userDrawn="1"/>
          </p:nvSpPr>
          <p:spPr>
            <a:xfrm>
              <a:off x="-200" y="5588744"/>
              <a:ext cx="288000" cy="25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86" name="正方形/長方形 85">
              <a:extLst>
                <a:ext uri="{FF2B5EF4-FFF2-40B4-BE49-F238E27FC236}">
                  <a16:creationId xmlns:a16="http://schemas.microsoft.com/office/drawing/2014/main" id="{9662AF81-34DC-9649-BE39-D557F90B54BD}"/>
                </a:ext>
              </a:extLst>
            </p:cNvPr>
            <p:cNvSpPr/>
            <p:nvPr userDrawn="1"/>
          </p:nvSpPr>
          <p:spPr>
            <a:xfrm>
              <a:off x="-200" y="6606000"/>
              <a:ext cx="288000" cy="25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87" name="正方形/長方形 86">
              <a:extLst>
                <a:ext uri="{FF2B5EF4-FFF2-40B4-BE49-F238E27FC236}">
                  <a16:creationId xmlns:a16="http://schemas.microsoft.com/office/drawing/2014/main" id="{2851E928-0B5A-0E49-A2CA-0776764ADECF}"/>
                </a:ext>
              </a:extLst>
            </p:cNvPr>
            <p:cNvSpPr/>
            <p:nvPr userDrawn="1"/>
          </p:nvSpPr>
          <p:spPr>
            <a:xfrm>
              <a:off x="-200" y="-6153"/>
              <a:ext cx="288000" cy="25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831098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正方形/長方形 30">
            <a:extLst>
              <a:ext uri="{FF2B5EF4-FFF2-40B4-BE49-F238E27FC236}">
                <a16:creationId xmlns:a16="http://schemas.microsoft.com/office/drawing/2014/main" id="{F7B1B1EA-2BCE-A748-BD83-A81BE7945BA0}"/>
              </a:ext>
            </a:extLst>
          </p:cNvPr>
          <p:cNvSpPr/>
          <p:nvPr userDrawn="1"/>
        </p:nvSpPr>
        <p:spPr>
          <a:xfrm>
            <a:off x="287800" y="0"/>
            <a:ext cx="8568200" cy="6857999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accent1"/>
              </a:solidFill>
              <a:latin typeface="Arial"/>
              <a:ea typeface="メイリオ"/>
            </a:endParaRP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10234" y="6395679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/>
                </a:solidFill>
              </a:defRPr>
            </a:lvl1pPr>
          </a:lstStyle>
          <a:p>
            <a:fld id="{61AAA30B-0EA0-A245-8576-0F101DEF2AA9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844F3CC5-24D6-7741-90A8-2855EA4B7362}"/>
              </a:ext>
            </a:extLst>
          </p:cNvPr>
          <p:cNvGrpSpPr/>
          <p:nvPr userDrawn="1"/>
        </p:nvGrpSpPr>
        <p:grpSpPr>
          <a:xfrm>
            <a:off x="-200" y="-6153"/>
            <a:ext cx="288000" cy="6864153"/>
            <a:chOff x="-200" y="-6153"/>
            <a:chExt cx="288000" cy="6864153"/>
          </a:xfrm>
        </p:grpSpPr>
        <p:sp>
          <p:nvSpPr>
            <p:cNvPr id="59" name="正方形/長方形 58">
              <a:extLst>
                <a:ext uri="{FF2B5EF4-FFF2-40B4-BE49-F238E27FC236}">
                  <a16:creationId xmlns:a16="http://schemas.microsoft.com/office/drawing/2014/main" id="{91DC1038-B2A8-8C48-A22A-8E768A1B4CF1}"/>
                </a:ext>
              </a:extLst>
            </p:cNvPr>
            <p:cNvSpPr/>
            <p:nvPr userDrawn="1"/>
          </p:nvSpPr>
          <p:spPr>
            <a:xfrm>
              <a:off x="-200" y="502474"/>
              <a:ext cx="288000" cy="25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60" name="正方形/長方形 59">
              <a:extLst>
                <a:ext uri="{FF2B5EF4-FFF2-40B4-BE49-F238E27FC236}">
                  <a16:creationId xmlns:a16="http://schemas.microsoft.com/office/drawing/2014/main" id="{213E4F25-999A-474B-B970-4D5B2B1D3D2C}"/>
                </a:ext>
              </a:extLst>
            </p:cNvPr>
            <p:cNvSpPr/>
            <p:nvPr userDrawn="1"/>
          </p:nvSpPr>
          <p:spPr>
            <a:xfrm>
              <a:off x="-200" y="1519728"/>
              <a:ext cx="288000" cy="25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61" name="正方形/長方形 60">
              <a:extLst>
                <a:ext uri="{FF2B5EF4-FFF2-40B4-BE49-F238E27FC236}">
                  <a16:creationId xmlns:a16="http://schemas.microsoft.com/office/drawing/2014/main" id="{48DD38CB-FDAA-4845-9F61-ABCFB24C3157}"/>
                </a:ext>
              </a:extLst>
            </p:cNvPr>
            <p:cNvSpPr/>
            <p:nvPr userDrawn="1"/>
          </p:nvSpPr>
          <p:spPr>
            <a:xfrm>
              <a:off x="-200" y="1011101"/>
              <a:ext cx="288000" cy="25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62" name="正方形/長方形 61">
              <a:extLst>
                <a:ext uri="{FF2B5EF4-FFF2-40B4-BE49-F238E27FC236}">
                  <a16:creationId xmlns:a16="http://schemas.microsoft.com/office/drawing/2014/main" id="{2A0DEBBE-4AC8-AF49-B9C0-D9F46280DE6B}"/>
                </a:ext>
              </a:extLst>
            </p:cNvPr>
            <p:cNvSpPr/>
            <p:nvPr userDrawn="1"/>
          </p:nvSpPr>
          <p:spPr>
            <a:xfrm>
              <a:off x="-200" y="2028355"/>
              <a:ext cx="288000" cy="25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63" name="正方形/長方形 62">
              <a:extLst>
                <a:ext uri="{FF2B5EF4-FFF2-40B4-BE49-F238E27FC236}">
                  <a16:creationId xmlns:a16="http://schemas.microsoft.com/office/drawing/2014/main" id="{1156F044-96C0-A74A-8B09-EF9405BA8B9E}"/>
                </a:ext>
              </a:extLst>
            </p:cNvPr>
            <p:cNvSpPr/>
            <p:nvPr userDrawn="1"/>
          </p:nvSpPr>
          <p:spPr>
            <a:xfrm>
              <a:off x="-200" y="3045609"/>
              <a:ext cx="288000" cy="25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64" name="正方形/長方形 63">
              <a:extLst>
                <a:ext uri="{FF2B5EF4-FFF2-40B4-BE49-F238E27FC236}">
                  <a16:creationId xmlns:a16="http://schemas.microsoft.com/office/drawing/2014/main" id="{CA8BEE41-9DCA-0440-8E21-6963BD371541}"/>
                </a:ext>
              </a:extLst>
            </p:cNvPr>
            <p:cNvSpPr/>
            <p:nvPr userDrawn="1"/>
          </p:nvSpPr>
          <p:spPr>
            <a:xfrm>
              <a:off x="-200" y="2536982"/>
              <a:ext cx="288000" cy="25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65" name="正方形/長方形 64">
              <a:extLst>
                <a:ext uri="{FF2B5EF4-FFF2-40B4-BE49-F238E27FC236}">
                  <a16:creationId xmlns:a16="http://schemas.microsoft.com/office/drawing/2014/main" id="{0F6C5BA8-0C10-434C-BB7D-3D623A83CC7A}"/>
                </a:ext>
              </a:extLst>
            </p:cNvPr>
            <p:cNvSpPr/>
            <p:nvPr userDrawn="1"/>
          </p:nvSpPr>
          <p:spPr>
            <a:xfrm>
              <a:off x="-200" y="3554236"/>
              <a:ext cx="288000" cy="25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66" name="正方形/長方形 65">
              <a:extLst>
                <a:ext uri="{FF2B5EF4-FFF2-40B4-BE49-F238E27FC236}">
                  <a16:creationId xmlns:a16="http://schemas.microsoft.com/office/drawing/2014/main" id="{D061FE70-722F-F844-BB98-7E53B6D92120}"/>
                </a:ext>
              </a:extLst>
            </p:cNvPr>
            <p:cNvSpPr/>
            <p:nvPr userDrawn="1"/>
          </p:nvSpPr>
          <p:spPr>
            <a:xfrm>
              <a:off x="-200" y="4571490"/>
              <a:ext cx="288000" cy="25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67" name="正方形/長方形 66">
              <a:extLst>
                <a:ext uri="{FF2B5EF4-FFF2-40B4-BE49-F238E27FC236}">
                  <a16:creationId xmlns:a16="http://schemas.microsoft.com/office/drawing/2014/main" id="{FC697036-2D20-3B48-9BA2-F1F5DB04A9A3}"/>
                </a:ext>
              </a:extLst>
            </p:cNvPr>
            <p:cNvSpPr/>
            <p:nvPr userDrawn="1"/>
          </p:nvSpPr>
          <p:spPr>
            <a:xfrm>
              <a:off x="-200" y="4062863"/>
              <a:ext cx="288000" cy="25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68" name="正方形/長方形 67">
              <a:extLst>
                <a:ext uri="{FF2B5EF4-FFF2-40B4-BE49-F238E27FC236}">
                  <a16:creationId xmlns:a16="http://schemas.microsoft.com/office/drawing/2014/main" id="{1BFF5DE4-465F-D24B-8804-5A4669DB3826}"/>
                </a:ext>
              </a:extLst>
            </p:cNvPr>
            <p:cNvSpPr/>
            <p:nvPr userDrawn="1"/>
          </p:nvSpPr>
          <p:spPr>
            <a:xfrm>
              <a:off x="-200" y="5080117"/>
              <a:ext cx="288000" cy="25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69" name="正方形/長方形 68">
              <a:extLst>
                <a:ext uri="{FF2B5EF4-FFF2-40B4-BE49-F238E27FC236}">
                  <a16:creationId xmlns:a16="http://schemas.microsoft.com/office/drawing/2014/main" id="{432C0C2F-3D51-3148-BA20-6B5D67560096}"/>
                </a:ext>
              </a:extLst>
            </p:cNvPr>
            <p:cNvSpPr/>
            <p:nvPr userDrawn="1"/>
          </p:nvSpPr>
          <p:spPr>
            <a:xfrm>
              <a:off x="-200" y="6097371"/>
              <a:ext cx="288000" cy="25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70" name="正方形/長方形 69">
              <a:extLst>
                <a:ext uri="{FF2B5EF4-FFF2-40B4-BE49-F238E27FC236}">
                  <a16:creationId xmlns:a16="http://schemas.microsoft.com/office/drawing/2014/main" id="{FA7AB883-C5DD-BC4E-AB48-AAAD1A28EFF4}"/>
                </a:ext>
              </a:extLst>
            </p:cNvPr>
            <p:cNvSpPr/>
            <p:nvPr userDrawn="1"/>
          </p:nvSpPr>
          <p:spPr>
            <a:xfrm>
              <a:off x="-200" y="5588744"/>
              <a:ext cx="288000" cy="25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71" name="正方形/長方形 70">
              <a:extLst>
                <a:ext uri="{FF2B5EF4-FFF2-40B4-BE49-F238E27FC236}">
                  <a16:creationId xmlns:a16="http://schemas.microsoft.com/office/drawing/2014/main" id="{9662AF81-34DC-9649-BE39-D557F90B54BD}"/>
                </a:ext>
              </a:extLst>
            </p:cNvPr>
            <p:cNvSpPr/>
            <p:nvPr userDrawn="1"/>
          </p:nvSpPr>
          <p:spPr>
            <a:xfrm>
              <a:off x="-200" y="6606000"/>
              <a:ext cx="288000" cy="25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72" name="正方形/長方形 71">
              <a:extLst>
                <a:ext uri="{FF2B5EF4-FFF2-40B4-BE49-F238E27FC236}">
                  <a16:creationId xmlns:a16="http://schemas.microsoft.com/office/drawing/2014/main" id="{2851E928-0B5A-0E49-A2CA-0776764ADECF}"/>
                </a:ext>
              </a:extLst>
            </p:cNvPr>
            <p:cNvSpPr/>
            <p:nvPr userDrawn="1"/>
          </p:nvSpPr>
          <p:spPr>
            <a:xfrm>
              <a:off x="-200" y="-6153"/>
              <a:ext cx="288000" cy="25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</p:grpSp>
      <p:grpSp>
        <p:nvGrpSpPr>
          <p:cNvPr id="36" name="グループ化 35">
            <a:extLst>
              <a:ext uri="{FF2B5EF4-FFF2-40B4-BE49-F238E27FC236}">
                <a16:creationId xmlns:a16="http://schemas.microsoft.com/office/drawing/2014/main" id="{D8CFD45F-DEC5-C242-B132-4DD6541D4C73}"/>
              </a:ext>
            </a:extLst>
          </p:cNvPr>
          <p:cNvGrpSpPr/>
          <p:nvPr userDrawn="1"/>
        </p:nvGrpSpPr>
        <p:grpSpPr>
          <a:xfrm>
            <a:off x="8856000" y="-6153"/>
            <a:ext cx="288000" cy="6864153"/>
            <a:chOff x="-200" y="-6153"/>
            <a:chExt cx="288000" cy="6864153"/>
          </a:xfrm>
        </p:grpSpPr>
        <p:sp>
          <p:nvSpPr>
            <p:cNvPr id="37" name="正方形/長方形 36">
              <a:extLst>
                <a:ext uri="{FF2B5EF4-FFF2-40B4-BE49-F238E27FC236}">
                  <a16:creationId xmlns:a16="http://schemas.microsoft.com/office/drawing/2014/main" id="{2132D6C7-C0E8-154C-A2D3-97AADDCC9C3B}"/>
                </a:ext>
              </a:extLst>
            </p:cNvPr>
            <p:cNvSpPr/>
            <p:nvPr userDrawn="1"/>
          </p:nvSpPr>
          <p:spPr>
            <a:xfrm>
              <a:off x="-200" y="502474"/>
              <a:ext cx="288000" cy="25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38" name="正方形/長方形 37">
              <a:extLst>
                <a:ext uri="{FF2B5EF4-FFF2-40B4-BE49-F238E27FC236}">
                  <a16:creationId xmlns:a16="http://schemas.microsoft.com/office/drawing/2014/main" id="{71B7E7A1-2989-0F49-B296-68D5B8E478E5}"/>
                </a:ext>
              </a:extLst>
            </p:cNvPr>
            <p:cNvSpPr/>
            <p:nvPr userDrawn="1"/>
          </p:nvSpPr>
          <p:spPr>
            <a:xfrm>
              <a:off x="-200" y="1519728"/>
              <a:ext cx="288000" cy="25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39" name="正方形/長方形 38">
              <a:extLst>
                <a:ext uri="{FF2B5EF4-FFF2-40B4-BE49-F238E27FC236}">
                  <a16:creationId xmlns:a16="http://schemas.microsoft.com/office/drawing/2014/main" id="{D05A81C7-9BC6-9F46-9599-E18140376371}"/>
                </a:ext>
              </a:extLst>
            </p:cNvPr>
            <p:cNvSpPr/>
            <p:nvPr userDrawn="1"/>
          </p:nvSpPr>
          <p:spPr>
            <a:xfrm>
              <a:off x="-200" y="1011101"/>
              <a:ext cx="288000" cy="25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40" name="正方形/長方形 39">
              <a:extLst>
                <a:ext uri="{FF2B5EF4-FFF2-40B4-BE49-F238E27FC236}">
                  <a16:creationId xmlns:a16="http://schemas.microsoft.com/office/drawing/2014/main" id="{1D4ADB9F-12B5-494E-ADA3-A6579DADA60F}"/>
                </a:ext>
              </a:extLst>
            </p:cNvPr>
            <p:cNvSpPr/>
            <p:nvPr userDrawn="1"/>
          </p:nvSpPr>
          <p:spPr>
            <a:xfrm>
              <a:off x="-200" y="2028355"/>
              <a:ext cx="288000" cy="25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41" name="正方形/長方形 40">
              <a:extLst>
                <a:ext uri="{FF2B5EF4-FFF2-40B4-BE49-F238E27FC236}">
                  <a16:creationId xmlns:a16="http://schemas.microsoft.com/office/drawing/2014/main" id="{C01289F8-A3BD-774E-9943-E2CEA019271F}"/>
                </a:ext>
              </a:extLst>
            </p:cNvPr>
            <p:cNvSpPr/>
            <p:nvPr userDrawn="1"/>
          </p:nvSpPr>
          <p:spPr>
            <a:xfrm>
              <a:off x="-200" y="3045609"/>
              <a:ext cx="288000" cy="25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42" name="正方形/長方形 41">
              <a:extLst>
                <a:ext uri="{FF2B5EF4-FFF2-40B4-BE49-F238E27FC236}">
                  <a16:creationId xmlns:a16="http://schemas.microsoft.com/office/drawing/2014/main" id="{60190B6D-4202-8C4C-B82F-5C34B3811697}"/>
                </a:ext>
              </a:extLst>
            </p:cNvPr>
            <p:cNvSpPr/>
            <p:nvPr userDrawn="1"/>
          </p:nvSpPr>
          <p:spPr>
            <a:xfrm>
              <a:off x="-200" y="2536982"/>
              <a:ext cx="288000" cy="25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43" name="正方形/長方形 42">
              <a:extLst>
                <a:ext uri="{FF2B5EF4-FFF2-40B4-BE49-F238E27FC236}">
                  <a16:creationId xmlns:a16="http://schemas.microsoft.com/office/drawing/2014/main" id="{1CF0DB80-5DC9-DE4A-9E82-452822D5A4D6}"/>
                </a:ext>
              </a:extLst>
            </p:cNvPr>
            <p:cNvSpPr/>
            <p:nvPr userDrawn="1"/>
          </p:nvSpPr>
          <p:spPr>
            <a:xfrm>
              <a:off x="-200" y="3554236"/>
              <a:ext cx="288000" cy="25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44" name="正方形/長方形 43">
              <a:extLst>
                <a:ext uri="{FF2B5EF4-FFF2-40B4-BE49-F238E27FC236}">
                  <a16:creationId xmlns:a16="http://schemas.microsoft.com/office/drawing/2014/main" id="{C0145623-D23A-034C-9768-DB56A3215ECE}"/>
                </a:ext>
              </a:extLst>
            </p:cNvPr>
            <p:cNvSpPr/>
            <p:nvPr userDrawn="1"/>
          </p:nvSpPr>
          <p:spPr>
            <a:xfrm>
              <a:off x="-200" y="4571490"/>
              <a:ext cx="288000" cy="25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45" name="正方形/長方形 44">
              <a:extLst>
                <a:ext uri="{FF2B5EF4-FFF2-40B4-BE49-F238E27FC236}">
                  <a16:creationId xmlns:a16="http://schemas.microsoft.com/office/drawing/2014/main" id="{46303943-1045-6E42-88DF-DF7BBD11E7AC}"/>
                </a:ext>
              </a:extLst>
            </p:cNvPr>
            <p:cNvSpPr/>
            <p:nvPr userDrawn="1"/>
          </p:nvSpPr>
          <p:spPr>
            <a:xfrm>
              <a:off x="-200" y="4062863"/>
              <a:ext cx="288000" cy="25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46" name="正方形/長方形 45">
              <a:extLst>
                <a:ext uri="{FF2B5EF4-FFF2-40B4-BE49-F238E27FC236}">
                  <a16:creationId xmlns:a16="http://schemas.microsoft.com/office/drawing/2014/main" id="{8B49B3FC-8A41-E241-BC79-438091D9FC51}"/>
                </a:ext>
              </a:extLst>
            </p:cNvPr>
            <p:cNvSpPr/>
            <p:nvPr userDrawn="1"/>
          </p:nvSpPr>
          <p:spPr>
            <a:xfrm>
              <a:off x="-200" y="5080117"/>
              <a:ext cx="288000" cy="25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47" name="正方形/長方形 46">
              <a:extLst>
                <a:ext uri="{FF2B5EF4-FFF2-40B4-BE49-F238E27FC236}">
                  <a16:creationId xmlns:a16="http://schemas.microsoft.com/office/drawing/2014/main" id="{A6966628-1CDD-2A4D-B9E3-B26F7A94B355}"/>
                </a:ext>
              </a:extLst>
            </p:cNvPr>
            <p:cNvSpPr/>
            <p:nvPr userDrawn="1"/>
          </p:nvSpPr>
          <p:spPr>
            <a:xfrm>
              <a:off x="-200" y="6097371"/>
              <a:ext cx="288000" cy="25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48" name="正方形/長方形 47">
              <a:extLst>
                <a:ext uri="{FF2B5EF4-FFF2-40B4-BE49-F238E27FC236}">
                  <a16:creationId xmlns:a16="http://schemas.microsoft.com/office/drawing/2014/main" id="{B10233C7-1425-8C47-AACC-C2AF641685D5}"/>
                </a:ext>
              </a:extLst>
            </p:cNvPr>
            <p:cNvSpPr/>
            <p:nvPr userDrawn="1"/>
          </p:nvSpPr>
          <p:spPr>
            <a:xfrm>
              <a:off x="-200" y="5588744"/>
              <a:ext cx="288000" cy="25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49" name="正方形/長方形 48">
              <a:extLst>
                <a:ext uri="{FF2B5EF4-FFF2-40B4-BE49-F238E27FC236}">
                  <a16:creationId xmlns:a16="http://schemas.microsoft.com/office/drawing/2014/main" id="{70D77A26-DC9D-4943-802B-668E4C597004}"/>
                </a:ext>
              </a:extLst>
            </p:cNvPr>
            <p:cNvSpPr/>
            <p:nvPr userDrawn="1"/>
          </p:nvSpPr>
          <p:spPr>
            <a:xfrm>
              <a:off x="-200" y="6606000"/>
              <a:ext cx="288000" cy="25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50" name="正方形/長方形 49">
              <a:extLst>
                <a:ext uri="{FF2B5EF4-FFF2-40B4-BE49-F238E27FC236}">
                  <a16:creationId xmlns:a16="http://schemas.microsoft.com/office/drawing/2014/main" id="{4959AD7D-04E4-FB49-8E09-4E9EF62CD258}"/>
                </a:ext>
              </a:extLst>
            </p:cNvPr>
            <p:cNvSpPr/>
            <p:nvPr userDrawn="1"/>
          </p:nvSpPr>
          <p:spPr>
            <a:xfrm>
              <a:off x="-200" y="-6153"/>
              <a:ext cx="288000" cy="25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</p:grpSp>
      <p:sp>
        <p:nvSpPr>
          <p:cNvPr id="52" name="Title 1">
            <a:extLst>
              <a:ext uri="{FF2B5EF4-FFF2-40B4-BE49-F238E27FC236}">
                <a16:creationId xmlns:a16="http://schemas.microsoft.com/office/drawing/2014/main" id="{68A43957-3190-BF46-9C01-13BE978B7C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4232" y="2504520"/>
            <a:ext cx="7295536" cy="2767778"/>
          </a:xfrm>
          <a:effectLst/>
        </p:spPr>
        <p:txBody>
          <a:bodyPr anchor="t">
            <a:noAutofit/>
          </a:bodyPr>
          <a:lstStyle>
            <a:lvl1pPr algn="ctr">
              <a:lnSpc>
                <a:spcPct val="110000"/>
              </a:lnSpc>
              <a:defRPr sz="8000" b="1">
                <a:solidFill>
                  <a:schemeClr val="bg1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05747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622916" y="6313541"/>
            <a:ext cx="20574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61AAA30B-0EA0-A245-8576-0F101DEF2AA9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  <p:grpSp>
        <p:nvGrpSpPr>
          <p:cNvPr id="38" name="グループ化 37">
            <a:extLst>
              <a:ext uri="{FF2B5EF4-FFF2-40B4-BE49-F238E27FC236}">
                <a16:creationId xmlns:a16="http://schemas.microsoft.com/office/drawing/2014/main" id="{61956C0C-0FF4-5944-99EE-517EC5957F7B}"/>
              </a:ext>
            </a:extLst>
          </p:cNvPr>
          <p:cNvGrpSpPr/>
          <p:nvPr userDrawn="1"/>
        </p:nvGrpSpPr>
        <p:grpSpPr>
          <a:xfrm>
            <a:off x="-200" y="-6153"/>
            <a:ext cx="288000" cy="6864153"/>
            <a:chOff x="-200" y="-6153"/>
            <a:chExt cx="288000" cy="6864153"/>
          </a:xfrm>
        </p:grpSpPr>
        <p:sp>
          <p:nvSpPr>
            <p:cNvPr id="39" name="正方形/長方形 38">
              <a:extLst>
                <a:ext uri="{FF2B5EF4-FFF2-40B4-BE49-F238E27FC236}">
                  <a16:creationId xmlns:a16="http://schemas.microsoft.com/office/drawing/2014/main" id="{2D71FD5B-0412-744C-953F-A5612EEB435E}"/>
                </a:ext>
              </a:extLst>
            </p:cNvPr>
            <p:cNvSpPr/>
            <p:nvPr userDrawn="1"/>
          </p:nvSpPr>
          <p:spPr>
            <a:xfrm>
              <a:off x="-200" y="502474"/>
              <a:ext cx="288000" cy="25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40" name="正方形/長方形 39">
              <a:extLst>
                <a:ext uri="{FF2B5EF4-FFF2-40B4-BE49-F238E27FC236}">
                  <a16:creationId xmlns:a16="http://schemas.microsoft.com/office/drawing/2014/main" id="{77FFEE52-57C2-0A44-8310-D3247155F133}"/>
                </a:ext>
              </a:extLst>
            </p:cNvPr>
            <p:cNvSpPr/>
            <p:nvPr userDrawn="1"/>
          </p:nvSpPr>
          <p:spPr>
            <a:xfrm>
              <a:off x="-200" y="1519728"/>
              <a:ext cx="288000" cy="25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41" name="正方形/長方形 40">
              <a:extLst>
                <a:ext uri="{FF2B5EF4-FFF2-40B4-BE49-F238E27FC236}">
                  <a16:creationId xmlns:a16="http://schemas.microsoft.com/office/drawing/2014/main" id="{1E1952A0-0E8F-CF49-8524-36815E5A2848}"/>
                </a:ext>
              </a:extLst>
            </p:cNvPr>
            <p:cNvSpPr/>
            <p:nvPr userDrawn="1"/>
          </p:nvSpPr>
          <p:spPr>
            <a:xfrm>
              <a:off x="-200" y="1011101"/>
              <a:ext cx="288000" cy="25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42" name="正方形/長方形 41">
              <a:extLst>
                <a:ext uri="{FF2B5EF4-FFF2-40B4-BE49-F238E27FC236}">
                  <a16:creationId xmlns:a16="http://schemas.microsoft.com/office/drawing/2014/main" id="{93100647-6E03-E242-BFF9-5E8EF31F3FF2}"/>
                </a:ext>
              </a:extLst>
            </p:cNvPr>
            <p:cNvSpPr/>
            <p:nvPr userDrawn="1"/>
          </p:nvSpPr>
          <p:spPr>
            <a:xfrm>
              <a:off x="-200" y="2028355"/>
              <a:ext cx="288000" cy="25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43" name="正方形/長方形 42">
              <a:extLst>
                <a:ext uri="{FF2B5EF4-FFF2-40B4-BE49-F238E27FC236}">
                  <a16:creationId xmlns:a16="http://schemas.microsoft.com/office/drawing/2014/main" id="{A62F40CE-0F2A-454C-BA14-0AD17189722F}"/>
                </a:ext>
              </a:extLst>
            </p:cNvPr>
            <p:cNvSpPr/>
            <p:nvPr userDrawn="1"/>
          </p:nvSpPr>
          <p:spPr>
            <a:xfrm>
              <a:off x="-200" y="3045609"/>
              <a:ext cx="288000" cy="25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44" name="正方形/長方形 43">
              <a:extLst>
                <a:ext uri="{FF2B5EF4-FFF2-40B4-BE49-F238E27FC236}">
                  <a16:creationId xmlns:a16="http://schemas.microsoft.com/office/drawing/2014/main" id="{BAC972D6-1F2D-5A4A-AFE6-6E816ADACD1A}"/>
                </a:ext>
              </a:extLst>
            </p:cNvPr>
            <p:cNvSpPr/>
            <p:nvPr userDrawn="1"/>
          </p:nvSpPr>
          <p:spPr>
            <a:xfrm>
              <a:off x="-200" y="2536982"/>
              <a:ext cx="288000" cy="25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45" name="正方形/長方形 44">
              <a:extLst>
                <a:ext uri="{FF2B5EF4-FFF2-40B4-BE49-F238E27FC236}">
                  <a16:creationId xmlns:a16="http://schemas.microsoft.com/office/drawing/2014/main" id="{FA45459C-5503-2E41-8A11-5A46BB690A83}"/>
                </a:ext>
              </a:extLst>
            </p:cNvPr>
            <p:cNvSpPr/>
            <p:nvPr userDrawn="1"/>
          </p:nvSpPr>
          <p:spPr>
            <a:xfrm>
              <a:off x="-200" y="3554236"/>
              <a:ext cx="288000" cy="25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46" name="正方形/長方形 45">
              <a:extLst>
                <a:ext uri="{FF2B5EF4-FFF2-40B4-BE49-F238E27FC236}">
                  <a16:creationId xmlns:a16="http://schemas.microsoft.com/office/drawing/2014/main" id="{9B07656E-06BC-0E49-9D7A-DE429CFC813F}"/>
                </a:ext>
              </a:extLst>
            </p:cNvPr>
            <p:cNvSpPr/>
            <p:nvPr userDrawn="1"/>
          </p:nvSpPr>
          <p:spPr>
            <a:xfrm>
              <a:off x="-200" y="4571490"/>
              <a:ext cx="288000" cy="25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47" name="正方形/長方形 46">
              <a:extLst>
                <a:ext uri="{FF2B5EF4-FFF2-40B4-BE49-F238E27FC236}">
                  <a16:creationId xmlns:a16="http://schemas.microsoft.com/office/drawing/2014/main" id="{77DC5F97-6630-9946-AB74-3CD1930479F7}"/>
                </a:ext>
              </a:extLst>
            </p:cNvPr>
            <p:cNvSpPr/>
            <p:nvPr userDrawn="1"/>
          </p:nvSpPr>
          <p:spPr>
            <a:xfrm>
              <a:off x="-200" y="4062863"/>
              <a:ext cx="288000" cy="25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48" name="正方形/長方形 47">
              <a:extLst>
                <a:ext uri="{FF2B5EF4-FFF2-40B4-BE49-F238E27FC236}">
                  <a16:creationId xmlns:a16="http://schemas.microsoft.com/office/drawing/2014/main" id="{042C88BF-445D-CD43-AFBB-AD66BC9A9789}"/>
                </a:ext>
              </a:extLst>
            </p:cNvPr>
            <p:cNvSpPr/>
            <p:nvPr userDrawn="1"/>
          </p:nvSpPr>
          <p:spPr>
            <a:xfrm>
              <a:off x="-200" y="5080117"/>
              <a:ext cx="288000" cy="25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49" name="正方形/長方形 48">
              <a:extLst>
                <a:ext uri="{FF2B5EF4-FFF2-40B4-BE49-F238E27FC236}">
                  <a16:creationId xmlns:a16="http://schemas.microsoft.com/office/drawing/2014/main" id="{BF0F000A-8561-0C4F-AAC9-00C0FA2E401C}"/>
                </a:ext>
              </a:extLst>
            </p:cNvPr>
            <p:cNvSpPr/>
            <p:nvPr userDrawn="1"/>
          </p:nvSpPr>
          <p:spPr>
            <a:xfrm>
              <a:off x="-200" y="6097371"/>
              <a:ext cx="288000" cy="25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50" name="正方形/長方形 49">
              <a:extLst>
                <a:ext uri="{FF2B5EF4-FFF2-40B4-BE49-F238E27FC236}">
                  <a16:creationId xmlns:a16="http://schemas.microsoft.com/office/drawing/2014/main" id="{8CD23F59-82BE-8445-8123-7C281A9498A1}"/>
                </a:ext>
              </a:extLst>
            </p:cNvPr>
            <p:cNvSpPr/>
            <p:nvPr userDrawn="1"/>
          </p:nvSpPr>
          <p:spPr>
            <a:xfrm>
              <a:off x="-200" y="5588744"/>
              <a:ext cx="288000" cy="25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51" name="正方形/長方形 50">
              <a:extLst>
                <a:ext uri="{FF2B5EF4-FFF2-40B4-BE49-F238E27FC236}">
                  <a16:creationId xmlns:a16="http://schemas.microsoft.com/office/drawing/2014/main" id="{6187E30C-4F14-7040-8B1B-2131727BDD62}"/>
                </a:ext>
              </a:extLst>
            </p:cNvPr>
            <p:cNvSpPr/>
            <p:nvPr userDrawn="1"/>
          </p:nvSpPr>
          <p:spPr>
            <a:xfrm>
              <a:off x="-200" y="6606000"/>
              <a:ext cx="288000" cy="25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52" name="正方形/長方形 51">
              <a:extLst>
                <a:ext uri="{FF2B5EF4-FFF2-40B4-BE49-F238E27FC236}">
                  <a16:creationId xmlns:a16="http://schemas.microsoft.com/office/drawing/2014/main" id="{B00FADB8-E94C-F944-9F06-0102CC39F441}"/>
                </a:ext>
              </a:extLst>
            </p:cNvPr>
            <p:cNvSpPr/>
            <p:nvPr userDrawn="1"/>
          </p:nvSpPr>
          <p:spPr>
            <a:xfrm>
              <a:off x="-200" y="-6153"/>
              <a:ext cx="288000" cy="25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</p:grpSp>
      <p:grpSp>
        <p:nvGrpSpPr>
          <p:cNvPr id="53" name="グループ化 52">
            <a:extLst>
              <a:ext uri="{FF2B5EF4-FFF2-40B4-BE49-F238E27FC236}">
                <a16:creationId xmlns:a16="http://schemas.microsoft.com/office/drawing/2014/main" id="{62ED77E6-C20F-5748-83D6-050BD945A1C5}"/>
              </a:ext>
            </a:extLst>
          </p:cNvPr>
          <p:cNvGrpSpPr/>
          <p:nvPr userDrawn="1"/>
        </p:nvGrpSpPr>
        <p:grpSpPr>
          <a:xfrm>
            <a:off x="8856000" y="-6153"/>
            <a:ext cx="288000" cy="6864153"/>
            <a:chOff x="-200" y="-6153"/>
            <a:chExt cx="288000" cy="6864153"/>
          </a:xfrm>
        </p:grpSpPr>
        <p:sp>
          <p:nvSpPr>
            <p:cNvPr id="54" name="正方形/長方形 53">
              <a:extLst>
                <a:ext uri="{FF2B5EF4-FFF2-40B4-BE49-F238E27FC236}">
                  <a16:creationId xmlns:a16="http://schemas.microsoft.com/office/drawing/2014/main" id="{246F545E-0645-1043-A9AB-2CB718B734B6}"/>
                </a:ext>
              </a:extLst>
            </p:cNvPr>
            <p:cNvSpPr/>
            <p:nvPr userDrawn="1"/>
          </p:nvSpPr>
          <p:spPr>
            <a:xfrm>
              <a:off x="-200" y="502474"/>
              <a:ext cx="288000" cy="25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55" name="正方形/長方形 54">
              <a:extLst>
                <a:ext uri="{FF2B5EF4-FFF2-40B4-BE49-F238E27FC236}">
                  <a16:creationId xmlns:a16="http://schemas.microsoft.com/office/drawing/2014/main" id="{1EA9FEDD-0B1E-9548-BAFD-DF92F9AAAE1D}"/>
                </a:ext>
              </a:extLst>
            </p:cNvPr>
            <p:cNvSpPr/>
            <p:nvPr userDrawn="1"/>
          </p:nvSpPr>
          <p:spPr>
            <a:xfrm>
              <a:off x="-200" y="1519728"/>
              <a:ext cx="288000" cy="25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56" name="正方形/長方形 55">
              <a:extLst>
                <a:ext uri="{FF2B5EF4-FFF2-40B4-BE49-F238E27FC236}">
                  <a16:creationId xmlns:a16="http://schemas.microsoft.com/office/drawing/2014/main" id="{C1DD63CE-06A6-BC4A-957D-FE464C02D81E}"/>
                </a:ext>
              </a:extLst>
            </p:cNvPr>
            <p:cNvSpPr/>
            <p:nvPr userDrawn="1"/>
          </p:nvSpPr>
          <p:spPr>
            <a:xfrm>
              <a:off x="-200" y="1011101"/>
              <a:ext cx="288000" cy="25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57" name="正方形/長方形 56">
              <a:extLst>
                <a:ext uri="{FF2B5EF4-FFF2-40B4-BE49-F238E27FC236}">
                  <a16:creationId xmlns:a16="http://schemas.microsoft.com/office/drawing/2014/main" id="{67DE805B-9FD6-D44E-A06D-3C8FDAA746B0}"/>
                </a:ext>
              </a:extLst>
            </p:cNvPr>
            <p:cNvSpPr/>
            <p:nvPr userDrawn="1"/>
          </p:nvSpPr>
          <p:spPr>
            <a:xfrm>
              <a:off x="-200" y="2028355"/>
              <a:ext cx="288000" cy="25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58" name="正方形/長方形 57">
              <a:extLst>
                <a:ext uri="{FF2B5EF4-FFF2-40B4-BE49-F238E27FC236}">
                  <a16:creationId xmlns:a16="http://schemas.microsoft.com/office/drawing/2014/main" id="{C1FDDD9E-82AD-9547-A48B-056EB0A3B254}"/>
                </a:ext>
              </a:extLst>
            </p:cNvPr>
            <p:cNvSpPr/>
            <p:nvPr userDrawn="1"/>
          </p:nvSpPr>
          <p:spPr>
            <a:xfrm>
              <a:off x="-200" y="3045609"/>
              <a:ext cx="288000" cy="25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59" name="正方形/長方形 58">
              <a:extLst>
                <a:ext uri="{FF2B5EF4-FFF2-40B4-BE49-F238E27FC236}">
                  <a16:creationId xmlns:a16="http://schemas.microsoft.com/office/drawing/2014/main" id="{08706695-3310-7649-8B5D-5E5C4D7B33DC}"/>
                </a:ext>
              </a:extLst>
            </p:cNvPr>
            <p:cNvSpPr/>
            <p:nvPr userDrawn="1"/>
          </p:nvSpPr>
          <p:spPr>
            <a:xfrm>
              <a:off x="-200" y="2536982"/>
              <a:ext cx="288000" cy="25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60" name="正方形/長方形 59">
              <a:extLst>
                <a:ext uri="{FF2B5EF4-FFF2-40B4-BE49-F238E27FC236}">
                  <a16:creationId xmlns:a16="http://schemas.microsoft.com/office/drawing/2014/main" id="{E3CFA5CA-FA8B-8840-97B9-63F6B31A2A1E}"/>
                </a:ext>
              </a:extLst>
            </p:cNvPr>
            <p:cNvSpPr/>
            <p:nvPr userDrawn="1"/>
          </p:nvSpPr>
          <p:spPr>
            <a:xfrm>
              <a:off x="-200" y="3554236"/>
              <a:ext cx="288000" cy="25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61" name="正方形/長方形 60">
              <a:extLst>
                <a:ext uri="{FF2B5EF4-FFF2-40B4-BE49-F238E27FC236}">
                  <a16:creationId xmlns:a16="http://schemas.microsoft.com/office/drawing/2014/main" id="{566E42B6-1DA6-0848-9B25-A9C262E8C175}"/>
                </a:ext>
              </a:extLst>
            </p:cNvPr>
            <p:cNvSpPr/>
            <p:nvPr userDrawn="1"/>
          </p:nvSpPr>
          <p:spPr>
            <a:xfrm>
              <a:off x="-200" y="4571490"/>
              <a:ext cx="288000" cy="25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62" name="正方形/長方形 61">
              <a:extLst>
                <a:ext uri="{FF2B5EF4-FFF2-40B4-BE49-F238E27FC236}">
                  <a16:creationId xmlns:a16="http://schemas.microsoft.com/office/drawing/2014/main" id="{766F7A90-10E1-7F42-92DC-ECA92C051AF6}"/>
                </a:ext>
              </a:extLst>
            </p:cNvPr>
            <p:cNvSpPr/>
            <p:nvPr userDrawn="1"/>
          </p:nvSpPr>
          <p:spPr>
            <a:xfrm>
              <a:off x="-200" y="4062863"/>
              <a:ext cx="288000" cy="25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63" name="正方形/長方形 62">
              <a:extLst>
                <a:ext uri="{FF2B5EF4-FFF2-40B4-BE49-F238E27FC236}">
                  <a16:creationId xmlns:a16="http://schemas.microsoft.com/office/drawing/2014/main" id="{D22E84A9-0A60-8C4C-B548-AA30C4AC4778}"/>
                </a:ext>
              </a:extLst>
            </p:cNvPr>
            <p:cNvSpPr/>
            <p:nvPr userDrawn="1"/>
          </p:nvSpPr>
          <p:spPr>
            <a:xfrm>
              <a:off x="-200" y="5080117"/>
              <a:ext cx="288000" cy="25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64" name="正方形/長方形 63">
              <a:extLst>
                <a:ext uri="{FF2B5EF4-FFF2-40B4-BE49-F238E27FC236}">
                  <a16:creationId xmlns:a16="http://schemas.microsoft.com/office/drawing/2014/main" id="{26CE977A-C193-ED47-B008-1F186636F800}"/>
                </a:ext>
              </a:extLst>
            </p:cNvPr>
            <p:cNvSpPr/>
            <p:nvPr userDrawn="1"/>
          </p:nvSpPr>
          <p:spPr>
            <a:xfrm>
              <a:off x="-200" y="6097371"/>
              <a:ext cx="288000" cy="25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65" name="正方形/長方形 64">
              <a:extLst>
                <a:ext uri="{FF2B5EF4-FFF2-40B4-BE49-F238E27FC236}">
                  <a16:creationId xmlns:a16="http://schemas.microsoft.com/office/drawing/2014/main" id="{48FFA621-B46D-384F-856D-7356E0023600}"/>
                </a:ext>
              </a:extLst>
            </p:cNvPr>
            <p:cNvSpPr/>
            <p:nvPr userDrawn="1"/>
          </p:nvSpPr>
          <p:spPr>
            <a:xfrm>
              <a:off x="-200" y="5588744"/>
              <a:ext cx="288000" cy="25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66" name="正方形/長方形 65">
              <a:extLst>
                <a:ext uri="{FF2B5EF4-FFF2-40B4-BE49-F238E27FC236}">
                  <a16:creationId xmlns:a16="http://schemas.microsoft.com/office/drawing/2014/main" id="{F09407DF-7242-0240-B5DC-0A225FA74880}"/>
                </a:ext>
              </a:extLst>
            </p:cNvPr>
            <p:cNvSpPr/>
            <p:nvPr userDrawn="1"/>
          </p:nvSpPr>
          <p:spPr>
            <a:xfrm>
              <a:off x="-200" y="6606000"/>
              <a:ext cx="288000" cy="25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67" name="正方形/長方形 66">
              <a:extLst>
                <a:ext uri="{FF2B5EF4-FFF2-40B4-BE49-F238E27FC236}">
                  <a16:creationId xmlns:a16="http://schemas.microsoft.com/office/drawing/2014/main" id="{04317AA8-759E-1144-BA88-C028D952D995}"/>
                </a:ext>
              </a:extLst>
            </p:cNvPr>
            <p:cNvSpPr/>
            <p:nvPr userDrawn="1"/>
          </p:nvSpPr>
          <p:spPr>
            <a:xfrm>
              <a:off x="-200" y="-6153"/>
              <a:ext cx="288000" cy="25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222519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タイトルとコンテンツ"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622916" y="6313541"/>
            <a:ext cx="20574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61AAA30B-0EA0-A245-8576-0F101DEF2AA9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9286235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Arial"/>
              <a:ea typeface="メイリオ"/>
            </a:endParaRPr>
          </a:p>
        </p:txBody>
      </p:sp>
      <p:sp>
        <p:nvSpPr>
          <p:cNvPr id="9" name="角丸四角形 8"/>
          <p:cNvSpPr/>
          <p:nvPr userDrawn="1"/>
        </p:nvSpPr>
        <p:spPr>
          <a:xfrm>
            <a:off x="180000" y="189000"/>
            <a:ext cx="8784000" cy="6480000"/>
          </a:xfrm>
          <a:prstGeom prst="roundRect">
            <a:avLst>
              <a:gd name="adj" fmla="val 5439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52922" y="6218703"/>
            <a:ext cx="20574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61AAA30B-0EA0-A245-8576-0F101DEF2AA9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  <p:grpSp>
        <p:nvGrpSpPr>
          <p:cNvPr id="10" name="グループ化 9">
            <a:extLst>
              <a:ext uri="{FF2B5EF4-FFF2-40B4-BE49-F238E27FC236}">
                <a16:creationId xmlns:a16="http://schemas.microsoft.com/office/drawing/2014/main" id="{9FEA87ED-3016-4F4D-8526-A8691B9260EC}"/>
              </a:ext>
            </a:extLst>
          </p:cNvPr>
          <p:cNvGrpSpPr/>
          <p:nvPr userDrawn="1"/>
        </p:nvGrpSpPr>
        <p:grpSpPr>
          <a:xfrm>
            <a:off x="2993121" y="402750"/>
            <a:ext cx="3234187" cy="612000"/>
            <a:chOff x="3202671" y="406070"/>
            <a:chExt cx="3234187" cy="612000"/>
          </a:xfrm>
        </p:grpSpPr>
        <p:sp>
          <p:nvSpPr>
            <p:cNvPr id="12" name="角丸四角形 11">
              <a:extLst>
                <a:ext uri="{FF2B5EF4-FFF2-40B4-BE49-F238E27FC236}">
                  <a16:creationId xmlns:a16="http://schemas.microsoft.com/office/drawing/2014/main" id="{91AA2A5D-2318-794B-92A1-45C7C103835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202671" y="406070"/>
              <a:ext cx="612000" cy="612000"/>
            </a:xfrm>
            <a:prstGeom prst="round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08000" rtlCol="0" anchor="ctr"/>
            <a:lstStyle/>
            <a:p>
              <a:pPr algn="ctr"/>
              <a:r>
                <a:rPr kumimoji="1" lang="ja-JP" altLang="en-US" sz="3200" b="1" dirty="0">
                  <a:solidFill>
                    <a:schemeClr val="bg1"/>
                  </a:solidFill>
                  <a:latin typeface="+mn-ea"/>
                </a:rPr>
                <a:t>お</a:t>
              </a:r>
            </a:p>
          </p:txBody>
        </p:sp>
        <p:sp>
          <p:nvSpPr>
            <p:cNvPr id="13" name="角丸四角形 12">
              <a:extLst>
                <a:ext uri="{FF2B5EF4-FFF2-40B4-BE49-F238E27FC236}">
                  <a16:creationId xmlns:a16="http://schemas.microsoft.com/office/drawing/2014/main" id="{37385F72-E582-3946-96C4-1FCEE4707086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3858218" y="406070"/>
              <a:ext cx="612000" cy="612000"/>
            </a:xfrm>
            <a:prstGeom prst="round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08000" rtlCol="0" anchor="ctr"/>
            <a:lstStyle/>
            <a:p>
              <a:pPr algn="ctr"/>
              <a:r>
                <a:rPr kumimoji="1" lang="ja-JP" altLang="en-US" sz="2800" b="1" dirty="0"/>
                <a:t>金</a:t>
              </a:r>
            </a:p>
          </p:txBody>
        </p:sp>
        <p:sp>
          <p:nvSpPr>
            <p:cNvPr id="14" name="角丸四角形 13">
              <a:extLst>
                <a:ext uri="{FF2B5EF4-FFF2-40B4-BE49-F238E27FC236}">
                  <a16:creationId xmlns:a16="http://schemas.microsoft.com/office/drawing/2014/main" id="{8749D584-31F2-0D40-B3A1-87FF70E275B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513765" y="406070"/>
              <a:ext cx="612000" cy="612000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08000" rtlCol="0" anchor="ctr"/>
            <a:lstStyle/>
            <a:p>
              <a:pPr algn="ctr"/>
              <a:r>
                <a:rPr kumimoji="1" lang="ja-JP" altLang="en-US" sz="3200" b="1" dirty="0">
                  <a:solidFill>
                    <a:schemeClr val="bg1"/>
                  </a:solidFill>
                  <a:latin typeface="+mn-ea"/>
                </a:rPr>
                <a:t>ク</a:t>
              </a:r>
            </a:p>
          </p:txBody>
        </p:sp>
        <p:sp>
          <p:nvSpPr>
            <p:cNvPr id="15" name="角丸四角形 14">
              <a:extLst>
                <a:ext uri="{FF2B5EF4-FFF2-40B4-BE49-F238E27FC236}">
                  <a16:creationId xmlns:a16="http://schemas.microsoft.com/office/drawing/2014/main" id="{7649D9A9-1C28-9944-812B-331C301B3AD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169312" y="406070"/>
              <a:ext cx="612000" cy="612000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08000" rtlCol="0" anchor="ctr"/>
            <a:lstStyle/>
            <a:p>
              <a:pPr algn="ctr"/>
              <a:r>
                <a:rPr kumimoji="1" lang="ja-JP" altLang="en-US" sz="2800" b="1" dirty="0"/>
                <a:t>イ</a:t>
              </a:r>
            </a:p>
          </p:txBody>
        </p:sp>
        <p:sp>
          <p:nvSpPr>
            <p:cNvPr id="16" name="角丸四角形 15">
              <a:extLst>
                <a:ext uri="{FF2B5EF4-FFF2-40B4-BE49-F238E27FC236}">
                  <a16:creationId xmlns:a16="http://schemas.microsoft.com/office/drawing/2014/main" id="{88D4661E-8407-6C46-9BE0-BB7F19906DD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24858" y="406070"/>
              <a:ext cx="612000" cy="612000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08000" rtlCol="0" anchor="ctr"/>
            <a:lstStyle/>
            <a:p>
              <a:pPr algn="ctr"/>
              <a:r>
                <a:rPr kumimoji="1" lang="ja-JP" altLang="en-US" sz="3200" b="1" dirty="0">
                  <a:solidFill>
                    <a:schemeClr val="bg1"/>
                  </a:solidFill>
                  <a:latin typeface="+mn-ea"/>
                </a:rPr>
                <a:t>ズ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7008830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Arial"/>
              <a:ea typeface="メイリオ"/>
            </a:endParaRPr>
          </a:p>
        </p:txBody>
      </p:sp>
      <p:sp>
        <p:nvSpPr>
          <p:cNvPr id="9" name="角丸四角形 8"/>
          <p:cNvSpPr/>
          <p:nvPr userDrawn="1"/>
        </p:nvSpPr>
        <p:spPr>
          <a:xfrm>
            <a:off x="180000" y="189000"/>
            <a:ext cx="8784000" cy="6480000"/>
          </a:xfrm>
          <a:prstGeom prst="roundRect">
            <a:avLst>
              <a:gd name="adj" fmla="val 5439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52922" y="6218703"/>
            <a:ext cx="20574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61AAA30B-0EA0-A245-8576-0F101DEF2AA9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  <p:grpSp>
        <p:nvGrpSpPr>
          <p:cNvPr id="11" name="グループ化 10">
            <a:extLst>
              <a:ext uri="{FF2B5EF4-FFF2-40B4-BE49-F238E27FC236}">
                <a16:creationId xmlns:a16="http://schemas.microsoft.com/office/drawing/2014/main" id="{25196C43-9785-0142-88A7-22CA40570EB5}"/>
              </a:ext>
            </a:extLst>
          </p:cNvPr>
          <p:cNvGrpSpPr/>
          <p:nvPr userDrawn="1"/>
        </p:nvGrpSpPr>
        <p:grpSpPr>
          <a:xfrm>
            <a:off x="3756777" y="408575"/>
            <a:ext cx="1613300" cy="864000"/>
            <a:chOff x="3500354" y="355585"/>
            <a:chExt cx="1613300" cy="864000"/>
          </a:xfrm>
        </p:grpSpPr>
        <p:sp>
          <p:nvSpPr>
            <p:cNvPr id="17" name="円/楕円 16">
              <a:extLst>
                <a:ext uri="{FF2B5EF4-FFF2-40B4-BE49-F238E27FC236}">
                  <a16:creationId xmlns:a16="http://schemas.microsoft.com/office/drawing/2014/main" id="{F0F0312A-AA4A-8D4D-BB96-87344554E6C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500354" y="355585"/>
              <a:ext cx="864000" cy="864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8" name="円/楕円 17">
              <a:extLst>
                <a:ext uri="{FF2B5EF4-FFF2-40B4-BE49-F238E27FC236}">
                  <a16:creationId xmlns:a16="http://schemas.microsoft.com/office/drawing/2014/main" id="{11E3B8F3-ADF2-CA4A-9804-E71A5E301D6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249654" y="355585"/>
              <a:ext cx="864000" cy="864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9" name="テキスト ボックス 18">
              <a:extLst>
                <a:ext uri="{FF2B5EF4-FFF2-40B4-BE49-F238E27FC236}">
                  <a16:creationId xmlns:a16="http://schemas.microsoft.com/office/drawing/2014/main" id="{853630ED-9D4A-914F-BB22-40DC6F48C813}"/>
                </a:ext>
              </a:extLst>
            </p:cNvPr>
            <p:cNvSpPr txBox="1"/>
            <p:nvPr/>
          </p:nvSpPr>
          <p:spPr>
            <a:xfrm>
              <a:off x="3619834" y="520034"/>
              <a:ext cx="146867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ja-JP" altLang="en-US" sz="3600" b="1" spc="600">
                  <a:solidFill>
                    <a:schemeClr val="bg1"/>
                  </a:solidFill>
                </a:rPr>
                <a:t>答</a:t>
              </a:r>
              <a:r>
                <a:rPr lang="en-US" altLang="ja-JP" sz="3600" b="1" spc="600" dirty="0">
                  <a:solidFill>
                    <a:schemeClr val="bg1"/>
                  </a:solidFill>
                </a:rPr>
                <a:t> </a:t>
              </a:r>
              <a:r>
                <a:rPr lang="ja-JP" altLang="en-US" sz="3600" b="1" spc="600">
                  <a:solidFill>
                    <a:schemeClr val="bg1"/>
                  </a:solidFill>
                </a:rPr>
                <a:t>え</a:t>
              </a:r>
              <a:endParaRPr kumimoji="1" lang="ja-JP" altLang="en-US" sz="3600" b="1" spc="6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804600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正方形/長方形 30">
            <a:extLst>
              <a:ext uri="{FF2B5EF4-FFF2-40B4-BE49-F238E27FC236}">
                <a16:creationId xmlns:a16="http://schemas.microsoft.com/office/drawing/2014/main" id="{F7B1B1EA-2BCE-A748-BD83-A81BE7945BA0}"/>
              </a:ext>
            </a:extLst>
          </p:cNvPr>
          <p:cNvSpPr/>
          <p:nvPr userDrawn="1"/>
        </p:nvSpPr>
        <p:spPr>
          <a:xfrm>
            <a:off x="287800" y="0"/>
            <a:ext cx="8568200" cy="6857999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accent1"/>
              </a:solidFill>
              <a:latin typeface="Arial"/>
              <a:ea typeface="メイリオ"/>
            </a:endParaRP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10234" y="6395679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/>
                </a:solidFill>
              </a:defRPr>
            </a:lvl1pPr>
          </a:lstStyle>
          <a:p>
            <a:fld id="{61AAA30B-0EA0-A245-8576-0F101DEF2AA9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6BBD4EA1-940C-8547-86AA-F32838A1A12F}"/>
              </a:ext>
            </a:extLst>
          </p:cNvPr>
          <p:cNvGrpSpPr/>
          <p:nvPr userDrawn="1"/>
        </p:nvGrpSpPr>
        <p:grpSpPr>
          <a:xfrm>
            <a:off x="-200" y="-6153"/>
            <a:ext cx="288000" cy="6864153"/>
            <a:chOff x="-200" y="-6153"/>
            <a:chExt cx="288000" cy="6864153"/>
          </a:xfrm>
        </p:grpSpPr>
        <p:sp>
          <p:nvSpPr>
            <p:cNvPr id="59" name="正方形/長方形 58">
              <a:extLst>
                <a:ext uri="{FF2B5EF4-FFF2-40B4-BE49-F238E27FC236}">
                  <a16:creationId xmlns:a16="http://schemas.microsoft.com/office/drawing/2014/main" id="{91DC1038-B2A8-8C48-A22A-8E768A1B4CF1}"/>
                </a:ext>
              </a:extLst>
            </p:cNvPr>
            <p:cNvSpPr/>
            <p:nvPr userDrawn="1"/>
          </p:nvSpPr>
          <p:spPr>
            <a:xfrm>
              <a:off x="-200" y="502474"/>
              <a:ext cx="288000" cy="25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60" name="正方形/長方形 59">
              <a:extLst>
                <a:ext uri="{FF2B5EF4-FFF2-40B4-BE49-F238E27FC236}">
                  <a16:creationId xmlns:a16="http://schemas.microsoft.com/office/drawing/2014/main" id="{213E4F25-999A-474B-B970-4D5B2B1D3D2C}"/>
                </a:ext>
              </a:extLst>
            </p:cNvPr>
            <p:cNvSpPr/>
            <p:nvPr userDrawn="1"/>
          </p:nvSpPr>
          <p:spPr>
            <a:xfrm>
              <a:off x="-200" y="1519728"/>
              <a:ext cx="288000" cy="25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61" name="正方形/長方形 60">
              <a:extLst>
                <a:ext uri="{FF2B5EF4-FFF2-40B4-BE49-F238E27FC236}">
                  <a16:creationId xmlns:a16="http://schemas.microsoft.com/office/drawing/2014/main" id="{48DD38CB-FDAA-4845-9F61-ABCFB24C3157}"/>
                </a:ext>
              </a:extLst>
            </p:cNvPr>
            <p:cNvSpPr/>
            <p:nvPr userDrawn="1"/>
          </p:nvSpPr>
          <p:spPr>
            <a:xfrm>
              <a:off x="-200" y="1011101"/>
              <a:ext cx="288000" cy="25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62" name="正方形/長方形 61">
              <a:extLst>
                <a:ext uri="{FF2B5EF4-FFF2-40B4-BE49-F238E27FC236}">
                  <a16:creationId xmlns:a16="http://schemas.microsoft.com/office/drawing/2014/main" id="{2A0DEBBE-4AC8-AF49-B9C0-D9F46280DE6B}"/>
                </a:ext>
              </a:extLst>
            </p:cNvPr>
            <p:cNvSpPr/>
            <p:nvPr userDrawn="1"/>
          </p:nvSpPr>
          <p:spPr>
            <a:xfrm>
              <a:off x="-200" y="2028355"/>
              <a:ext cx="288000" cy="25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63" name="正方形/長方形 62">
              <a:extLst>
                <a:ext uri="{FF2B5EF4-FFF2-40B4-BE49-F238E27FC236}">
                  <a16:creationId xmlns:a16="http://schemas.microsoft.com/office/drawing/2014/main" id="{1156F044-96C0-A74A-8B09-EF9405BA8B9E}"/>
                </a:ext>
              </a:extLst>
            </p:cNvPr>
            <p:cNvSpPr/>
            <p:nvPr userDrawn="1"/>
          </p:nvSpPr>
          <p:spPr>
            <a:xfrm>
              <a:off x="-200" y="3045609"/>
              <a:ext cx="288000" cy="25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64" name="正方形/長方形 63">
              <a:extLst>
                <a:ext uri="{FF2B5EF4-FFF2-40B4-BE49-F238E27FC236}">
                  <a16:creationId xmlns:a16="http://schemas.microsoft.com/office/drawing/2014/main" id="{CA8BEE41-9DCA-0440-8E21-6963BD371541}"/>
                </a:ext>
              </a:extLst>
            </p:cNvPr>
            <p:cNvSpPr/>
            <p:nvPr userDrawn="1"/>
          </p:nvSpPr>
          <p:spPr>
            <a:xfrm>
              <a:off x="-200" y="2536982"/>
              <a:ext cx="288000" cy="25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65" name="正方形/長方形 64">
              <a:extLst>
                <a:ext uri="{FF2B5EF4-FFF2-40B4-BE49-F238E27FC236}">
                  <a16:creationId xmlns:a16="http://schemas.microsoft.com/office/drawing/2014/main" id="{0F6C5BA8-0C10-434C-BB7D-3D623A83CC7A}"/>
                </a:ext>
              </a:extLst>
            </p:cNvPr>
            <p:cNvSpPr/>
            <p:nvPr userDrawn="1"/>
          </p:nvSpPr>
          <p:spPr>
            <a:xfrm>
              <a:off x="-200" y="3554236"/>
              <a:ext cx="288000" cy="25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66" name="正方形/長方形 65">
              <a:extLst>
                <a:ext uri="{FF2B5EF4-FFF2-40B4-BE49-F238E27FC236}">
                  <a16:creationId xmlns:a16="http://schemas.microsoft.com/office/drawing/2014/main" id="{D061FE70-722F-F844-BB98-7E53B6D92120}"/>
                </a:ext>
              </a:extLst>
            </p:cNvPr>
            <p:cNvSpPr/>
            <p:nvPr userDrawn="1"/>
          </p:nvSpPr>
          <p:spPr>
            <a:xfrm>
              <a:off x="-200" y="4571490"/>
              <a:ext cx="288000" cy="25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67" name="正方形/長方形 66">
              <a:extLst>
                <a:ext uri="{FF2B5EF4-FFF2-40B4-BE49-F238E27FC236}">
                  <a16:creationId xmlns:a16="http://schemas.microsoft.com/office/drawing/2014/main" id="{FC697036-2D20-3B48-9BA2-F1F5DB04A9A3}"/>
                </a:ext>
              </a:extLst>
            </p:cNvPr>
            <p:cNvSpPr/>
            <p:nvPr userDrawn="1"/>
          </p:nvSpPr>
          <p:spPr>
            <a:xfrm>
              <a:off x="-200" y="4062863"/>
              <a:ext cx="288000" cy="25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68" name="正方形/長方形 67">
              <a:extLst>
                <a:ext uri="{FF2B5EF4-FFF2-40B4-BE49-F238E27FC236}">
                  <a16:creationId xmlns:a16="http://schemas.microsoft.com/office/drawing/2014/main" id="{1BFF5DE4-465F-D24B-8804-5A4669DB3826}"/>
                </a:ext>
              </a:extLst>
            </p:cNvPr>
            <p:cNvSpPr/>
            <p:nvPr userDrawn="1"/>
          </p:nvSpPr>
          <p:spPr>
            <a:xfrm>
              <a:off x="-200" y="5080117"/>
              <a:ext cx="288000" cy="25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69" name="正方形/長方形 68">
              <a:extLst>
                <a:ext uri="{FF2B5EF4-FFF2-40B4-BE49-F238E27FC236}">
                  <a16:creationId xmlns:a16="http://schemas.microsoft.com/office/drawing/2014/main" id="{432C0C2F-3D51-3148-BA20-6B5D67560096}"/>
                </a:ext>
              </a:extLst>
            </p:cNvPr>
            <p:cNvSpPr/>
            <p:nvPr userDrawn="1"/>
          </p:nvSpPr>
          <p:spPr>
            <a:xfrm>
              <a:off x="-200" y="6097371"/>
              <a:ext cx="288000" cy="25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70" name="正方形/長方形 69">
              <a:extLst>
                <a:ext uri="{FF2B5EF4-FFF2-40B4-BE49-F238E27FC236}">
                  <a16:creationId xmlns:a16="http://schemas.microsoft.com/office/drawing/2014/main" id="{FA7AB883-C5DD-BC4E-AB48-AAAD1A28EFF4}"/>
                </a:ext>
              </a:extLst>
            </p:cNvPr>
            <p:cNvSpPr/>
            <p:nvPr userDrawn="1"/>
          </p:nvSpPr>
          <p:spPr>
            <a:xfrm>
              <a:off x="-200" y="5588744"/>
              <a:ext cx="288000" cy="25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71" name="正方形/長方形 70">
              <a:extLst>
                <a:ext uri="{FF2B5EF4-FFF2-40B4-BE49-F238E27FC236}">
                  <a16:creationId xmlns:a16="http://schemas.microsoft.com/office/drawing/2014/main" id="{9662AF81-34DC-9649-BE39-D557F90B54BD}"/>
                </a:ext>
              </a:extLst>
            </p:cNvPr>
            <p:cNvSpPr/>
            <p:nvPr userDrawn="1"/>
          </p:nvSpPr>
          <p:spPr>
            <a:xfrm>
              <a:off x="-200" y="6606000"/>
              <a:ext cx="288000" cy="25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72" name="正方形/長方形 71">
              <a:extLst>
                <a:ext uri="{FF2B5EF4-FFF2-40B4-BE49-F238E27FC236}">
                  <a16:creationId xmlns:a16="http://schemas.microsoft.com/office/drawing/2014/main" id="{2851E928-0B5A-0E49-A2CA-0776764ADECF}"/>
                </a:ext>
              </a:extLst>
            </p:cNvPr>
            <p:cNvSpPr/>
            <p:nvPr userDrawn="1"/>
          </p:nvSpPr>
          <p:spPr>
            <a:xfrm>
              <a:off x="-200" y="-6153"/>
              <a:ext cx="288000" cy="25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</p:grpSp>
      <p:grpSp>
        <p:nvGrpSpPr>
          <p:cNvPr id="36" name="グループ化 35">
            <a:extLst>
              <a:ext uri="{FF2B5EF4-FFF2-40B4-BE49-F238E27FC236}">
                <a16:creationId xmlns:a16="http://schemas.microsoft.com/office/drawing/2014/main" id="{093AAE3E-71E8-4F4E-8E20-A3A761BB18C2}"/>
              </a:ext>
            </a:extLst>
          </p:cNvPr>
          <p:cNvGrpSpPr/>
          <p:nvPr userDrawn="1"/>
        </p:nvGrpSpPr>
        <p:grpSpPr>
          <a:xfrm>
            <a:off x="8856000" y="-6153"/>
            <a:ext cx="288000" cy="6864153"/>
            <a:chOff x="-200" y="-6153"/>
            <a:chExt cx="288000" cy="6864153"/>
          </a:xfrm>
        </p:grpSpPr>
        <p:sp>
          <p:nvSpPr>
            <p:cNvPr id="37" name="正方形/長方形 36">
              <a:extLst>
                <a:ext uri="{FF2B5EF4-FFF2-40B4-BE49-F238E27FC236}">
                  <a16:creationId xmlns:a16="http://schemas.microsoft.com/office/drawing/2014/main" id="{B7ADBA3D-A72B-FE49-859F-0B3F07B53C2F}"/>
                </a:ext>
              </a:extLst>
            </p:cNvPr>
            <p:cNvSpPr/>
            <p:nvPr userDrawn="1"/>
          </p:nvSpPr>
          <p:spPr>
            <a:xfrm>
              <a:off x="-200" y="502474"/>
              <a:ext cx="288000" cy="25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38" name="正方形/長方形 37">
              <a:extLst>
                <a:ext uri="{FF2B5EF4-FFF2-40B4-BE49-F238E27FC236}">
                  <a16:creationId xmlns:a16="http://schemas.microsoft.com/office/drawing/2014/main" id="{732FCF83-E012-F94B-AF1D-86C9294C6551}"/>
                </a:ext>
              </a:extLst>
            </p:cNvPr>
            <p:cNvSpPr/>
            <p:nvPr userDrawn="1"/>
          </p:nvSpPr>
          <p:spPr>
            <a:xfrm>
              <a:off x="-200" y="1519728"/>
              <a:ext cx="288000" cy="25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39" name="正方形/長方形 38">
              <a:extLst>
                <a:ext uri="{FF2B5EF4-FFF2-40B4-BE49-F238E27FC236}">
                  <a16:creationId xmlns:a16="http://schemas.microsoft.com/office/drawing/2014/main" id="{4503D5A5-F566-F04C-B451-E13CFE08C850}"/>
                </a:ext>
              </a:extLst>
            </p:cNvPr>
            <p:cNvSpPr/>
            <p:nvPr userDrawn="1"/>
          </p:nvSpPr>
          <p:spPr>
            <a:xfrm>
              <a:off x="-200" y="1011101"/>
              <a:ext cx="288000" cy="25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40" name="正方形/長方形 39">
              <a:extLst>
                <a:ext uri="{FF2B5EF4-FFF2-40B4-BE49-F238E27FC236}">
                  <a16:creationId xmlns:a16="http://schemas.microsoft.com/office/drawing/2014/main" id="{619C1461-F247-FC43-886D-F7292096BB2D}"/>
                </a:ext>
              </a:extLst>
            </p:cNvPr>
            <p:cNvSpPr/>
            <p:nvPr userDrawn="1"/>
          </p:nvSpPr>
          <p:spPr>
            <a:xfrm>
              <a:off x="-200" y="2028355"/>
              <a:ext cx="288000" cy="25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41" name="正方形/長方形 40">
              <a:extLst>
                <a:ext uri="{FF2B5EF4-FFF2-40B4-BE49-F238E27FC236}">
                  <a16:creationId xmlns:a16="http://schemas.microsoft.com/office/drawing/2014/main" id="{4E952E71-7E36-2746-B45C-A518F6841C4F}"/>
                </a:ext>
              </a:extLst>
            </p:cNvPr>
            <p:cNvSpPr/>
            <p:nvPr userDrawn="1"/>
          </p:nvSpPr>
          <p:spPr>
            <a:xfrm>
              <a:off x="-200" y="3045609"/>
              <a:ext cx="288000" cy="25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42" name="正方形/長方形 41">
              <a:extLst>
                <a:ext uri="{FF2B5EF4-FFF2-40B4-BE49-F238E27FC236}">
                  <a16:creationId xmlns:a16="http://schemas.microsoft.com/office/drawing/2014/main" id="{95AE4E11-8B3B-144F-B802-1E078CAF19E4}"/>
                </a:ext>
              </a:extLst>
            </p:cNvPr>
            <p:cNvSpPr/>
            <p:nvPr userDrawn="1"/>
          </p:nvSpPr>
          <p:spPr>
            <a:xfrm>
              <a:off x="-200" y="2536982"/>
              <a:ext cx="288000" cy="25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43" name="正方形/長方形 42">
              <a:extLst>
                <a:ext uri="{FF2B5EF4-FFF2-40B4-BE49-F238E27FC236}">
                  <a16:creationId xmlns:a16="http://schemas.microsoft.com/office/drawing/2014/main" id="{AAEFA2B1-103C-EA48-A6B4-770CA3FB513D}"/>
                </a:ext>
              </a:extLst>
            </p:cNvPr>
            <p:cNvSpPr/>
            <p:nvPr userDrawn="1"/>
          </p:nvSpPr>
          <p:spPr>
            <a:xfrm>
              <a:off x="-200" y="3554236"/>
              <a:ext cx="288000" cy="25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44" name="正方形/長方形 43">
              <a:extLst>
                <a:ext uri="{FF2B5EF4-FFF2-40B4-BE49-F238E27FC236}">
                  <a16:creationId xmlns:a16="http://schemas.microsoft.com/office/drawing/2014/main" id="{3EE853B4-A370-1747-AB95-71AAB6059F24}"/>
                </a:ext>
              </a:extLst>
            </p:cNvPr>
            <p:cNvSpPr/>
            <p:nvPr userDrawn="1"/>
          </p:nvSpPr>
          <p:spPr>
            <a:xfrm>
              <a:off x="-200" y="4571490"/>
              <a:ext cx="288000" cy="25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45" name="正方形/長方形 44">
              <a:extLst>
                <a:ext uri="{FF2B5EF4-FFF2-40B4-BE49-F238E27FC236}">
                  <a16:creationId xmlns:a16="http://schemas.microsoft.com/office/drawing/2014/main" id="{BCDFD3EE-2FF3-2A42-A8D4-ABC0E34D6A48}"/>
                </a:ext>
              </a:extLst>
            </p:cNvPr>
            <p:cNvSpPr/>
            <p:nvPr userDrawn="1"/>
          </p:nvSpPr>
          <p:spPr>
            <a:xfrm>
              <a:off x="-200" y="4062863"/>
              <a:ext cx="288000" cy="25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46" name="正方形/長方形 45">
              <a:extLst>
                <a:ext uri="{FF2B5EF4-FFF2-40B4-BE49-F238E27FC236}">
                  <a16:creationId xmlns:a16="http://schemas.microsoft.com/office/drawing/2014/main" id="{E394A8EB-80D2-E949-B698-B6FA1219F284}"/>
                </a:ext>
              </a:extLst>
            </p:cNvPr>
            <p:cNvSpPr/>
            <p:nvPr userDrawn="1"/>
          </p:nvSpPr>
          <p:spPr>
            <a:xfrm>
              <a:off x="-200" y="5080117"/>
              <a:ext cx="288000" cy="25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47" name="正方形/長方形 46">
              <a:extLst>
                <a:ext uri="{FF2B5EF4-FFF2-40B4-BE49-F238E27FC236}">
                  <a16:creationId xmlns:a16="http://schemas.microsoft.com/office/drawing/2014/main" id="{9A04652F-6F6F-AF48-921D-39E32EEDCC03}"/>
                </a:ext>
              </a:extLst>
            </p:cNvPr>
            <p:cNvSpPr/>
            <p:nvPr userDrawn="1"/>
          </p:nvSpPr>
          <p:spPr>
            <a:xfrm>
              <a:off x="-200" y="6097371"/>
              <a:ext cx="288000" cy="25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48" name="正方形/長方形 47">
              <a:extLst>
                <a:ext uri="{FF2B5EF4-FFF2-40B4-BE49-F238E27FC236}">
                  <a16:creationId xmlns:a16="http://schemas.microsoft.com/office/drawing/2014/main" id="{CA9E4DD7-0B4A-5545-BE97-931E23BDD382}"/>
                </a:ext>
              </a:extLst>
            </p:cNvPr>
            <p:cNvSpPr/>
            <p:nvPr userDrawn="1"/>
          </p:nvSpPr>
          <p:spPr>
            <a:xfrm>
              <a:off x="-200" y="5588744"/>
              <a:ext cx="288000" cy="25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49" name="正方形/長方形 48">
              <a:extLst>
                <a:ext uri="{FF2B5EF4-FFF2-40B4-BE49-F238E27FC236}">
                  <a16:creationId xmlns:a16="http://schemas.microsoft.com/office/drawing/2014/main" id="{A858315C-0DA2-CE4F-B35C-72E4E4CEF59B}"/>
                </a:ext>
              </a:extLst>
            </p:cNvPr>
            <p:cNvSpPr/>
            <p:nvPr userDrawn="1"/>
          </p:nvSpPr>
          <p:spPr>
            <a:xfrm>
              <a:off x="-200" y="6606000"/>
              <a:ext cx="288000" cy="25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50" name="正方形/長方形 49">
              <a:extLst>
                <a:ext uri="{FF2B5EF4-FFF2-40B4-BE49-F238E27FC236}">
                  <a16:creationId xmlns:a16="http://schemas.microsoft.com/office/drawing/2014/main" id="{40E63D07-287E-914A-86D6-F85F78AD5DD2}"/>
                </a:ext>
              </a:extLst>
            </p:cNvPr>
            <p:cNvSpPr/>
            <p:nvPr userDrawn="1"/>
          </p:nvSpPr>
          <p:spPr>
            <a:xfrm>
              <a:off x="-200" y="-6153"/>
              <a:ext cx="288000" cy="25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</p:grpSp>
      <p:sp>
        <p:nvSpPr>
          <p:cNvPr id="51" name="Title 1">
            <a:extLst>
              <a:ext uri="{FF2B5EF4-FFF2-40B4-BE49-F238E27FC236}">
                <a16:creationId xmlns:a16="http://schemas.microsoft.com/office/drawing/2014/main" id="{8B3D39D8-3735-994F-A693-B6BD776715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4232" y="2504520"/>
            <a:ext cx="7295536" cy="2767778"/>
          </a:xfrm>
          <a:effectLst/>
        </p:spPr>
        <p:txBody>
          <a:bodyPr anchor="t">
            <a:noAutofit/>
          </a:bodyPr>
          <a:lstStyle>
            <a:lvl1pPr algn="ctr">
              <a:lnSpc>
                <a:spcPct val="110000"/>
              </a:lnSpc>
              <a:defRPr sz="8000" b="1">
                <a:solidFill>
                  <a:schemeClr val="bg1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grpSp>
        <p:nvGrpSpPr>
          <p:cNvPr id="53" name="グループ化 52">
            <a:extLst>
              <a:ext uri="{FF2B5EF4-FFF2-40B4-BE49-F238E27FC236}">
                <a16:creationId xmlns:a16="http://schemas.microsoft.com/office/drawing/2014/main" id="{0E705D74-792D-0D47-BD01-AE4DA2F55679}"/>
              </a:ext>
            </a:extLst>
          </p:cNvPr>
          <p:cNvGrpSpPr/>
          <p:nvPr userDrawn="1"/>
        </p:nvGrpSpPr>
        <p:grpSpPr>
          <a:xfrm>
            <a:off x="2912400" y="1205926"/>
            <a:ext cx="3319201" cy="900001"/>
            <a:chOff x="2912299" y="149201"/>
            <a:chExt cx="3319201" cy="900001"/>
          </a:xfrm>
        </p:grpSpPr>
        <p:sp>
          <p:nvSpPr>
            <p:cNvPr id="54" name="正方形/長方形 53">
              <a:extLst>
                <a:ext uri="{FF2B5EF4-FFF2-40B4-BE49-F238E27FC236}">
                  <a16:creationId xmlns:a16="http://schemas.microsoft.com/office/drawing/2014/main" id="{015A8966-15BE-B24D-BBDB-7ACA2A08D709}"/>
                </a:ext>
              </a:extLst>
            </p:cNvPr>
            <p:cNvSpPr/>
            <p:nvPr/>
          </p:nvSpPr>
          <p:spPr>
            <a:xfrm>
              <a:off x="2912301" y="149201"/>
              <a:ext cx="3319000" cy="90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080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ja-JP" altLang="en-US" sz="4400" b="1">
                  <a:solidFill>
                    <a:schemeClr val="tx2"/>
                  </a:solidFill>
                </a:rPr>
                <a:t>３時間目</a:t>
              </a:r>
            </a:p>
          </p:txBody>
        </p:sp>
        <p:sp>
          <p:nvSpPr>
            <p:cNvPr id="55" name="三角形 54">
              <a:extLst>
                <a:ext uri="{FF2B5EF4-FFF2-40B4-BE49-F238E27FC236}">
                  <a16:creationId xmlns:a16="http://schemas.microsoft.com/office/drawing/2014/main" id="{984835BD-2A3C-6943-A47D-B3678FE76317}"/>
                </a:ext>
              </a:extLst>
            </p:cNvPr>
            <p:cNvSpPr/>
            <p:nvPr/>
          </p:nvSpPr>
          <p:spPr>
            <a:xfrm rot="5400000">
              <a:off x="2585795" y="475706"/>
              <a:ext cx="900000" cy="246991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6" name="三角形 55">
              <a:extLst>
                <a:ext uri="{FF2B5EF4-FFF2-40B4-BE49-F238E27FC236}">
                  <a16:creationId xmlns:a16="http://schemas.microsoft.com/office/drawing/2014/main" id="{8C7FCC82-1054-104C-9556-9297174ADD39}"/>
                </a:ext>
              </a:extLst>
            </p:cNvPr>
            <p:cNvSpPr/>
            <p:nvPr/>
          </p:nvSpPr>
          <p:spPr>
            <a:xfrm rot="16200000">
              <a:off x="5658005" y="475706"/>
              <a:ext cx="900000" cy="246991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76483902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622916" y="6313541"/>
            <a:ext cx="20574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61AAA30B-0EA0-A245-8576-0F101DEF2AA9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  <p:grpSp>
        <p:nvGrpSpPr>
          <p:cNvPr id="38" name="グループ化 37">
            <a:extLst>
              <a:ext uri="{FF2B5EF4-FFF2-40B4-BE49-F238E27FC236}">
                <a16:creationId xmlns:a16="http://schemas.microsoft.com/office/drawing/2014/main" id="{76C8689A-09D6-3648-A616-33470E45C830}"/>
              </a:ext>
            </a:extLst>
          </p:cNvPr>
          <p:cNvGrpSpPr/>
          <p:nvPr userDrawn="1"/>
        </p:nvGrpSpPr>
        <p:grpSpPr>
          <a:xfrm>
            <a:off x="-200" y="-6153"/>
            <a:ext cx="288000" cy="6864153"/>
            <a:chOff x="-200" y="-6153"/>
            <a:chExt cx="288000" cy="6864153"/>
          </a:xfrm>
        </p:grpSpPr>
        <p:sp>
          <p:nvSpPr>
            <p:cNvPr id="39" name="正方形/長方形 38">
              <a:extLst>
                <a:ext uri="{FF2B5EF4-FFF2-40B4-BE49-F238E27FC236}">
                  <a16:creationId xmlns:a16="http://schemas.microsoft.com/office/drawing/2014/main" id="{C76FBC93-82F0-A645-8D49-2A80399C210C}"/>
                </a:ext>
              </a:extLst>
            </p:cNvPr>
            <p:cNvSpPr/>
            <p:nvPr userDrawn="1"/>
          </p:nvSpPr>
          <p:spPr>
            <a:xfrm>
              <a:off x="-200" y="502474"/>
              <a:ext cx="288000" cy="25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40" name="正方形/長方形 39">
              <a:extLst>
                <a:ext uri="{FF2B5EF4-FFF2-40B4-BE49-F238E27FC236}">
                  <a16:creationId xmlns:a16="http://schemas.microsoft.com/office/drawing/2014/main" id="{E387A201-CA19-C54E-A485-1C954920CEE5}"/>
                </a:ext>
              </a:extLst>
            </p:cNvPr>
            <p:cNvSpPr/>
            <p:nvPr userDrawn="1"/>
          </p:nvSpPr>
          <p:spPr>
            <a:xfrm>
              <a:off x="-200" y="1519728"/>
              <a:ext cx="288000" cy="25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41" name="正方形/長方形 40">
              <a:extLst>
                <a:ext uri="{FF2B5EF4-FFF2-40B4-BE49-F238E27FC236}">
                  <a16:creationId xmlns:a16="http://schemas.microsoft.com/office/drawing/2014/main" id="{A2D2B295-1B54-5B4B-8FA7-107609A5E8CF}"/>
                </a:ext>
              </a:extLst>
            </p:cNvPr>
            <p:cNvSpPr/>
            <p:nvPr userDrawn="1"/>
          </p:nvSpPr>
          <p:spPr>
            <a:xfrm>
              <a:off x="-200" y="1011101"/>
              <a:ext cx="288000" cy="25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42" name="正方形/長方形 41">
              <a:extLst>
                <a:ext uri="{FF2B5EF4-FFF2-40B4-BE49-F238E27FC236}">
                  <a16:creationId xmlns:a16="http://schemas.microsoft.com/office/drawing/2014/main" id="{6D407844-5F7F-FC4B-B376-5DA81BDD52D0}"/>
                </a:ext>
              </a:extLst>
            </p:cNvPr>
            <p:cNvSpPr/>
            <p:nvPr userDrawn="1"/>
          </p:nvSpPr>
          <p:spPr>
            <a:xfrm>
              <a:off x="-200" y="2028355"/>
              <a:ext cx="288000" cy="25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43" name="正方形/長方形 42">
              <a:extLst>
                <a:ext uri="{FF2B5EF4-FFF2-40B4-BE49-F238E27FC236}">
                  <a16:creationId xmlns:a16="http://schemas.microsoft.com/office/drawing/2014/main" id="{7651B16C-C8A5-FE41-995F-585B5283DF3F}"/>
                </a:ext>
              </a:extLst>
            </p:cNvPr>
            <p:cNvSpPr/>
            <p:nvPr userDrawn="1"/>
          </p:nvSpPr>
          <p:spPr>
            <a:xfrm>
              <a:off x="-200" y="3045609"/>
              <a:ext cx="288000" cy="25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44" name="正方形/長方形 43">
              <a:extLst>
                <a:ext uri="{FF2B5EF4-FFF2-40B4-BE49-F238E27FC236}">
                  <a16:creationId xmlns:a16="http://schemas.microsoft.com/office/drawing/2014/main" id="{311272B1-7437-9C46-91E5-6EF7F598E4C2}"/>
                </a:ext>
              </a:extLst>
            </p:cNvPr>
            <p:cNvSpPr/>
            <p:nvPr userDrawn="1"/>
          </p:nvSpPr>
          <p:spPr>
            <a:xfrm>
              <a:off x="-200" y="2536982"/>
              <a:ext cx="288000" cy="25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45" name="正方形/長方形 44">
              <a:extLst>
                <a:ext uri="{FF2B5EF4-FFF2-40B4-BE49-F238E27FC236}">
                  <a16:creationId xmlns:a16="http://schemas.microsoft.com/office/drawing/2014/main" id="{CE53CA5B-B04C-664D-8D1E-A29277959540}"/>
                </a:ext>
              </a:extLst>
            </p:cNvPr>
            <p:cNvSpPr/>
            <p:nvPr userDrawn="1"/>
          </p:nvSpPr>
          <p:spPr>
            <a:xfrm>
              <a:off x="-200" y="3554236"/>
              <a:ext cx="288000" cy="25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46" name="正方形/長方形 45">
              <a:extLst>
                <a:ext uri="{FF2B5EF4-FFF2-40B4-BE49-F238E27FC236}">
                  <a16:creationId xmlns:a16="http://schemas.microsoft.com/office/drawing/2014/main" id="{A5ACC27B-A61A-DA44-845E-D6AAE4553165}"/>
                </a:ext>
              </a:extLst>
            </p:cNvPr>
            <p:cNvSpPr/>
            <p:nvPr userDrawn="1"/>
          </p:nvSpPr>
          <p:spPr>
            <a:xfrm>
              <a:off x="-200" y="4571490"/>
              <a:ext cx="288000" cy="25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47" name="正方形/長方形 46">
              <a:extLst>
                <a:ext uri="{FF2B5EF4-FFF2-40B4-BE49-F238E27FC236}">
                  <a16:creationId xmlns:a16="http://schemas.microsoft.com/office/drawing/2014/main" id="{A8F90BD3-EF80-FA44-803F-45C21B10BE72}"/>
                </a:ext>
              </a:extLst>
            </p:cNvPr>
            <p:cNvSpPr/>
            <p:nvPr userDrawn="1"/>
          </p:nvSpPr>
          <p:spPr>
            <a:xfrm>
              <a:off x="-200" y="4062863"/>
              <a:ext cx="288000" cy="25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48" name="正方形/長方形 47">
              <a:extLst>
                <a:ext uri="{FF2B5EF4-FFF2-40B4-BE49-F238E27FC236}">
                  <a16:creationId xmlns:a16="http://schemas.microsoft.com/office/drawing/2014/main" id="{05E389DB-5E6C-E445-81C7-E013F96E3EA2}"/>
                </a:ext>
              </a:extLst>
            </p:cNvPr>
            <p:cNvSpPr/>
            <p:nvPr userDrawn="1"/>
          </p:nvSpPr>
          <p:spPr>
            <a:xfrm>
              <a:off x="-200" y="5080117"/>
              <a:ext cx="288000" cy="25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49" name="正方形/長方形 48">
              <a:extLst>
                <a:ext uri="{FF2B5EF4-FFF2-40B4-BE49-F238E27FC236}">
                  <a16:creationId xmlns:a16="http://schemas.microsoft.com/office/drawing/2014/main" id="{26D0133E-0D59-2B42-9149-5BB675D69CAE}"/>
                </a:ext>
              </a:extLst>
            </p:cNvPr>
            <p:cNvSpPr/>
            <p:nvPr userDrawn="1"/>
          </p:nvSpPr>
          <p:spPr>
            <a:xfrm>
              <a:off x="-200" y="6097371"/>
              <a:ext cx="288000" cy="25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50" name="正方形/長方形 49">
              <a:extLst>
                <a:ext uri="{FF2B5EF4-FFF2-40B4-BE49-F238E27FC236}">
                  <a16:creationId xmlns:a16="http://schemas.microsoft.com/office/drawing/2014/main" id="{785310E0-358D-884C-ABDE-A71BE40F428E}"/>
                </a:ext>
              </a:extLst>
            </p:cNvPr>
            <p:cNvSpPr/>
            <p:nvPr userDrawn="1"/>
          </p:nvSpPr>
          <p:spPr>
            <a:xfrm>
              <a:off x="-200" y="5588744"/>
              <a:ext cx="288000" cy="25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51" name="正方形/長方形 50">
              <a:extLst>
                <a:ext uri="{FF2B5EF4-FFF2-40B4-BE49-F238E27FC236}">
                  <a16:creationId xmlns:a16="http://schemas.microsoft.com/office/drawing/2014/main" id="{97A0AD97-8204-A94D-9354-7536487785FA}"/>
                </a:ext>
              </a:extLst>
            </p:cNvPr>
            <p:cNvSpPr/>
            <p:nvPr userDrawn="1"/>
          </p:nvSpPr>
          <p:spPr>
            <a:xfrm>
              <a:off x="-200" y="6606000"/>
              <a:ext cx="288000" cy="25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52" name="正方形/長方形 51">
              <a:extLst>
                <a:ext uri="{FF2B5EF4-FFF2-40B4-BE49-F238E27FC236}">
                  <a16:creationId xmlns:a16="http://schemas.microsoft.com/office/drawing/2014/main" id="{4A2927A1-D0F2-1341-94C2-9F435F6189D8}"/>
                </a:ext>
              </a:extLst>
            </p:cNvPr>
            <p:cNvSpPr/>
            <p:nvPr userDrawn="1"/>
          </p:nvSpPr>
          <p:spPr>
            <a:xfrm>
              <a:off x="-200" y="-6153"/>
              <a:ext cx="288000" cy="25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</p:grpSp>
      <p:grpSp>
        <p:nvGrpSpPr>
          <p:cNvPr id="53" name="グループ化 52">
            <a:extLst>
              <a:ext uri="{FF2B5EF4-FFF2-40B4-BE49-F238E27FC236}">
                <a16:creationId xmlns:a16="http://schemas.microsoft.com/office/drawing/2014/main" id="{BC71B194-EAD5-D84B-B907-6E8EE1B9A0AF}"/>
              </a:ext>
            </a:extLst>
          </p:cNvPr>
          <p:cNvGrpSpPr/>
          <p:nvPr userDrawn="1"/>
        </p:nvGrpSpPr>
        <p:grpSpPr>
          <a:xfrm>
            <a:off x="8856000" y="-6153"/>
            <a:ext cx="288000" cy="6864153"/>
            <a:chOff x="-200" y="-6153"/>
            <a:chExt cx="288000" cy="6864153"/>
          </a:xfrm>
        </p:grpSpPr>
        <p:sp>
          <p:nvSpPr>
            <p:cNvPr id="54" name="正方形/長方形 53">
              <a:extLst>
                <a:ext uri="{FF2B5EF4-FFF2-40B4-BE49-F238E27FC236}">
                  <a16:creationId xmlns:a16="http://schemas.microsoft.com/office/drawing/2014/main" id="{7F758CE3-78D3-8A44-87D4-74E2A708761E}"/>
                </a:ext>
              </a:extLst>
            </p:cNvPr>
            <p:cNvSpPr/>
            <p:nvPr userDrawn="1"/>
          </p:nvSpPr>
          <p:spPr>
            <a:xfrm>
              <a:off x="-200" y="502474"/>
              <a:ext cx="288000" cy="25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55" name="正方形/長方形 54">
              <a:extLst>
                <a:ext uri="{FF2B5EF4-FFF2-40B4-BE49-F238E27FC236}">
                  <a16:creationId xmlns:a16="http://schemas.microsoft.com/office/drawing/2014/main" id="{60889DEB-D9DC-2A41-BCCD-B8284094C1F6}"/>
                </a:ext>
              </a:extLst>
            </p:cNvPr>
            <p:cNvSpPr/>
            <p:nvPr userDrawn="1"/>
          </p:nvSpPr>
          <p:spPr>
            <a:xfrm>
              <a:off x="-200" y="1519728"/>
              <a:ext cx="288000" cy="25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56" name="正方形/長方形 55">
              <a:extLst>
                <a:ext uri="{FF2B5EF4-FFF2-40B4-BE49-F238E27FC236}">
                  <a16:creationId xmlns:a16="http://schemas.microsoft.com/office/drawing/2014/main" id="{5AC59397-4E77-374C-8B95-808DAD19AA04}"/>
                </a:ext>
              </a:extLst>
            </p:cNvPr>
            <p:cNvSpPr/>
            <p:nvPr userDrawn="1"/>
          </p:nvSpPr>
          <p:spPr>
            <a:xfrm>
              <a:off x="-200" y="1011101"/>
              <a:ext cx="288000" cy="25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57" name="正方形/長方形 56">
              <a:extLst>
                <a:ext uri="{FF2B5EF4-FFF2-40B4-BE49-F238E27FC236}">
                  <a16:creationId xmlns:a16="http://schemas.microsoft.com/office/drawing/2014/main" id="{D0565C73-8ED9-0645-9892-10DD78932AAF}"/>
                </a:ext>
              </a:extLst>
            </p:cNvPr>
            <p:cNvSpPr/>
            <p:nvPr userDrawn="1"/>
          </p:nvSpPr>
          <p:spPr>
            <a:xfrm>
              <a:off x="-200" y="2028355"/>
              <a:ext cx="288000" cy="25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58" name="正方形/長方形 57">
              <a:extLst>
                <a:ext uri="{FF2B5EF4-FFF2-40B4-BE49-F238E27FC236}">
                  <a16:creationId xmlns:a16="http://schemas.microsoft.com/office/drawing/2014/main" id="{A34F88B2-855D-DC4E-8C32-CA72525820AF}"/>
                </a:ext>
              </a:extLst>
            </p:cNvPr>
            <p:cNvSpPr/>
            <p:nvPr userDrawn="1"/>
          </p:nvSpPr>
          <p:spPr>
            <a:xfrm>
              <a:off x="-200" y="3045609"/>
              <a:ext cx="288000" cy="25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59" name="正方形/長方形 58">
              <a:extLst>
                <a:ext uri="{FF2B5EF4-FFF2-40B4-BE49-F238E27FC236}">
                  <a16:creationId xmlns:a16="http://schemas.microsoft.com/office/drawing/2014/main" id="{BDCDB8A9-109E-F34C-81A8-156714CDE739}"/>
                </a:ext>
              </a:extLst>
            </p:cNvPr>
            <p:cNvSpPr/>
            <p:nvPr userDrawn="1"/>
          </p:nvSpPr>
          <p:spPr>
            <a:xfrm>
              <a:off x="-200" y="2536982"/>
              <a:ext cx="288000" cy="25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60" name="正方形/長方形 59">
              <a:extLst>
                <a:ext uri="{FF2B5EF4-FFF2-40B4-BE49-F238E27FC236}">
                  <a16:creationId xmlns:a16="http://schemas.microsoft.com/office/drawing/2014/main" id="{CD1AE38C-6F75-CD40-BD91-F70286FFBE73}"/>
                </a:ext>
              </a:extLst>
            </p:cNvPr>
            <p:cNvSpPr/>
            <p:nvPr userDrawn="1"/>
          </p:nvSpPr>
          <p:spPr>
            <a:xfrm>
              <a:off x="-200" y="3554236"/>
              <a:ext cx="288000" cy="25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61" name="正方形/長方形 60">
              <a:extLst>
                <a:ext uri="{FF2B5EF4-FFF2-40B4-BE49-F238E27FC236}">
                  <a16:creationId xmlns:a16="http://schemas.microsoft.com/office/drawing/2014/main" id="{0924A1C1-7BD6-2B40-9A16-8D7EC6E27D6F}"/>
                </a:ext>
              </a:extLst>
            </p:cNvPr>
            <p:cNvSpPr/>
            <p:nvPr userDrawn="1"/>
          </p:nvSpPr>
          <p:spPr>
            <a:xfrm>
              <a:off x="-200" y="4571490"/>
              <a:ext cx="288000" cy="25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62" name="正方形/長方形 61">
              <a:extLst>
                <a:ext uri="{FF2B5EF4-FFF2-40B4-BE49-F238E27FC236}">
                  <a16:creationId xmlns:a16="http://schemas.microsoft.com/office/drawing/2014/main" id="{846E6A6E-6C73-B342-A4AC-59B7DC6495FF}"/>
                </a:ext>
              </a:extLst>
            </p:cNvPr>
            <p:cNvSpPr/>
            <p:nvPr userDrawn="1"/>
          </p:nvSpPr>
          <p:spPr>
            <a:xfrm>
              <a:off x="-200" y="4062863"/>
              <a:ext cx="288000" cy="25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63" name="正方形/長方形 62">
              <a:extLst>
                <a:ext uri="{FF2B5EF4-FFF2-40B4-BE49-F238E27FC236}">
                  <a16:creationId xmlns:a16="http://schemas.microsoft.com/office/drawing/2014/main" id="{4857CACD-0786-D243-8243-90F13EA29FDD}"/>
                </a:ext>
              </a:extLst>
            </p:cNvPr>
            <p:cNvSpPr/>
            <p:nvPr userDrawn="1"/>
          </p:nvSpPr>
          <p:spPr>
            <a:xfrm>
              <a:off x="-200" y="5080117"/>
              <a:ext cx="288000" cy="25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64" name="正方形/長方形 63">
              <a:extLst>
                <a:ext uri="{FF2B5EF4-FFF2-40B4-BE49-F238E27FC236}">
                  <a16:creationId xmlns:a16="http://schemas.microsoft.com/office/drawing/2014/main" id="{2EEA6255-9C2A-A943-9B3E-E1245817BC45}"/>
                </a:ext>
              </a:extLst>
            </p:cNvPr>
            <p:cNvSpPr/>
            <p:nvPr userDrawn="1"/>
          </p:nvSpPr>
          <p:spPr>
            <a:xfrm>
              <a:off x="-200" y="6097371"/>
              <a:ext cx="288000" cy="25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65" name="正方形/長方形 64">
              <a:extLst>
                <a:ext uri="{FF2B5EF4-FFF2-40B4-BE49-F238E27FC236}">
                  <a16:creationId xmlns:a16="http://schemas.microsoft.com/office/drawing/2014/main" id="{4652187F-3E46-B945-96DF-EA4C9D38BDD4}"/>
                </a:ext>
              </a:extLst>
            </p:cNvPr>
            <p:cNvSpPr/>
            <p:nvPr userDrawn="1"/>
          </p:nvSpPr>
          <p:spPr>
            <a:xfrm>
              <a:off x="-200" y="5588744"/>
              <a:ext cx="288000" cy="25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66" name="正方形/長方形 65">
              <a:extLst>
                <a:ext uri="{FF2B5EF4-FFF2-40B4-BE49-F238E27FC236}">
                  <a16:creationId xmlns:a16="http://schemas.microsoft.com/office/drawing/2014/main" id="{65645C41-8E04-B94E-8832-F04F1A6520BD}"/>
                </a:ext>
              </a:extLst>
            </p:cNvPr>
            <p:cNvSpPr/>
            <p:nvPr userDrawn="1"/>
          </p:nvSpPr>
          <p:spPr>
            <a:xfrm>
              <a:off x="-200" y="6606000"/>
              <a:ext cx="288000" cy="25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67" name="正方形/長方形 66">
              <a:extLst>
                <a:ext uri="{FF2B5EF4-FFF2-40B4-BE49-F238E27FC236}">
                  <a16:creationId xmlns:a16="http://schemas.microsoft.com/office/drawing/2014/main" id="{B9C019DE-706F-D24E-8ABB-A1925BD8F871}"/>
                </a:ext>
              </a:extLst>
            </p:cNvPr>
            <p:cNvSpPr/>
            <p:nvPr userDrawn="1"/>
          </p:nvSpPr>
          <p:spPr>
            <a:xfrm>
              <a:off x="-200" y="-6153"/>
              <a:ext cx="288000" cy="25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826554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正方形/長方形 41">
            <a:extLst>
              <a:ext uri="{FF2B5EF4-FFF2-40B4-BE49-F238E27FC236}">
                <a16:creationId xmlns:a16="http://schemas.microsoft.com/office/drawing/2014/main" id="{31A7D776-3F41-2B4A-92FD-8435CCBC0EC6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Arial"/>
              <a:ea typeface="メイリオ"/>
            </a:endParaRPr>
          </a:p>
        </p:txBody>
      </p:sp>
      <p:sp>
        <p:nvSpPr>
          <p:cNvPr id="43" name="角丸四角形 42">
            <a:extLst>
              <a:ext uri="{FF2B5EF4-FFF2-40B4-BE49-F238E27FC236}">
                <a16:creationId xmlns:a16="http://schemas.microsoft.com/office/drawing/2014/main" id="{B6132808-6E4D-B943-9CD3-F31D3F154EA5}"/>
              </a:ext>
            </a:extLst>
          </p:cNvPr>
          <p:cNvSpPr/>
          <p:nvPr userDrawn="1"/>
        </p:nvSpPr>
        <p:spPr>
          <a:xfrm>
            <a:off x="180000" y="189000"/>
            <a:ext cx="8784000" cy="6480000"/>
          </a:xfrm>
          <a:prstGeom prst="roundRect">
            <a:avLst>
              <a:gd name="adj" fmla="val 5439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45" name="Slide Number Placeholder 5">
            <a:extLst>
              <a:ext uri="{FF2B5EF4-FFF2-40B4-BE49-F238E27FC236}">
                <a16:creationId xmlns:a16="http://schemas.microsoft.com/office/drawing/2014/main" id="{614D2026-BC30-8348-8256-CB9173A618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52922" y="6218703"/>
            <a:ext cx="20574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61AAA30B-0EA0-A245-8576-0F101DEF2AA9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タイトルとコンテンツ"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622916" y="6313541"/>
            <a:ext cx="20574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61AAA30B-0EA0-A245-8576-0F101DEF2AA9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52446634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Arial"/>
              <a:ea typeface="メイリオ"/>
            </a:endParaRPr>
          </a:p>
        </p:txBody>
      </p:sp>
      <p:sp>
        <p:nvSpPr>
          <p:cNvPr id="9" name="角丸四角形 8"/>
          <p:cNvSpPr/>
          <p:nvPr userDrawn="1"/>
        </p:nvSpPr>
        <p:spPr>
          <a:xfrm>
            <a:off x="180000" y="189000"/>
            <a:ext cx="8784000" cy="6480000"/>
          </a:xfrm>
          <a:prstGeom prst="roundRect">
            <a:avLst>
              <a:gd name="adj" fmla="val 5439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52922" y="6218703"/>
            <a:ext cx="20574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61AAA30B-0EA0-A245-8576-0F101DEF2AA9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  <p:grpSp>
        <p:nvGrpSpPr>
          <p:cNvPr id="10" name="グループ化 9">
            <a:extLst>
              <a:ext uri="{FF2B5EF4-FFF2-40B4-BE49-F238E27FC236}">
                <a16:creationId xmlns:a16="http://schemas.microsoft.com/office/drawing/2014/main" id="{9FEA87ED-3016-4F4D-8526-A8691B9260EC}"/>
              </a:ext>
            </a:extLst>
          </p:cNvPr>
          <p:cNvGrpSpPr/>
          <p:nvPr userDrawn="1"/>
        </p:nvGrpSpPr>
        <p:grpSpPr>
          <a:xfrm>
            <a:off x="2993121" y="402750"/>
            <a:ext cx="3234187" cy="612000"/>
            <a:chOff x="3202671" y="406070"/>
            <a:chExt cx="3234187" cy="612000"/>
          </a:xfrm>
        </p:grpSpPr>
        <p:sp>
          <p:nvSpPr>
            <p:cNvPr id="12" name="角丸四角形 11">
              <a:extLst>
                <a:ext uri="{FF2B5EF4-FFF2-40B4-BE49-F238E27FC236}">
                  <a16:creationId xmlns:a16="http://schemas.microsoft.com/office/drawing/2014/main" id="{91AA2A5D-2318-794B-92A1-45C7C103835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202671" y="406070"/>
              <a:ext cx="612000" cy="612000"/>
            </a:xfrm>
            <a:prstGeom prst="round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08000" rtlCol="0" anchor="ctr"/>
            <a:lstStyle/>
            <a:p>
              <a:pPr algn="ctr"/>
              <a:r>
                <a:rPr kumimoji="1" lang="ja-JP" altLang="en-US" sz="3200" b="1" dirty="0">
                  <a:solidFill>
                    <a:schemeClr val="bg1"/>
                  </a:solidFill>
                  <a:latin typeface="+mn-ea"/>
                </a:rPr>
                <a:t>お</a:t>
              </a:r>
            </a:p>
          </p:txBody>
        </p:sp>
        <p:sp>
          <p:nvSpPr>
            <p:cNvPr id="13" name="角丸四角形 12">
              <a:extLst>
                <a:ext uri="{FF2B5EF4-FFF2-40B4-BE49-F238E27FC236}">
                  <a16:creationId xmlns:a16="http://schemas.microsoft.com/office/drawing/2014/main" id="{37385F72-E582-3946-96C4-1FCEE4707086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3858218" y="406070"/>
              <a:ext cx="612000" cy="612000"/>
            </a:xfrm>
            <a:prstGeom prst="round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08000" rtlCol="0" anchor="ctr"/>
            <a:lstStyle/>
            <a:p>
              <a:pPr algn="ctr"/>
              <a:r>
                <a:rPr kumimoji="1" lang="ja-JP" altLang="en-US" sz="2800" b="1" dirty="0"/>
                <a:t>金</a:t>
              </a:r>
            </a:p>
          </p:txBody>
        </p:sp>
        <p:sp>
          <p:nvSpPr>
            <p:cNvPr id="14" name="角丸四角形 13">
              <a:extLst>
                <a:ext uri="{FF2B5EF4-FFF2-40B4-BE49-F238E27FC236}">
                  <a16:creationId xmlns:a16="http://schemas.microsoft.com/office/drawing/2014/main" id="{8749D584-31F2-0D40-B3A1-87FF70E275B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513765" y="406070"/>
              <a:ext cx="612000" cy="612000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08000" rtlCol="0" anchor="ctr"/>
            <a:lstStyle/>
            <a:p>
              <a:pPr algn="ctr"/>
              <a:r>
                <a:rPr kumimoji="1" lang="ja-JP" altLang="en-US" sz="3200" b="1" dirty="0">
                  <a:solidFill>
                    <a:schemeClr val="bg1"/>
                  </a:solidFill>
                  <a:latin typeface="+mn-ea"/>
                </a:rPr>
                <a:t>ク</a:t>
              </a:r>
            </a:p>
          </p:txBody>
        </p:sp>
        <p:sp>
          <p:nvSpPr>
            <p:cNvPr id="15" name="角丸四角形 14">
              <a:extLst>
                <a:ext uri="{FF2B5EF4-FFF2-40B4-BE49-F238E27FC236}">
                  <a16:creationId xmlns:a16="http://schemas.microsoft.com/office/drawing/2014/main" id="{7649D9A9-1C28-9944-812B-331C301B3AD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169312" y="406070"/>
              <a:ext cx="612000" cy="612000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08000" rtlCol="0" anchor="ctr"/>
            <a:lstStyle/>
            <a:p>
              <a:pPr algn="ctr"/>
              <a:r>
                <a:rPr kumimoji="1" lang="ja-JP" altLang="en-US" sz="2800" b="1" dirty="0"/>
                <a:t>イ</a:t>
              </a:r>
            </a:p>
          </p:txBody>
        </p:sp>
        <p:sp>
          <p:nvSpPr>
            <p:cNvPr id="16" name="角丸四角形 15">
              <a:extLst>
                <a:ext uri="{FF2B5EF4-FFF2-40B4-BE49-F238E27FC236}">
                  <a16:creationId xmlns:a16="http://schemas.microsoft.com/office/drawing/2014/main" id="{88D4661E-8407-6C46-9BE0-BB7F19906DD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24858" y="406070"/>
              <a:ext cx="612000" cy="612000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08000" rtlCol="0" anchor="ctr"/>
            <a:lstStyle/>
            <a:p>
              <a:pPr algn="ctr"/>
              <a:r>
                <a:rPr kumimoji="1" lang="ja-JP" altLang="en-US" sz="3200" b="1" dirty="0">
                  <a:solidFill>
                    <a:schemeClr val="bg1"/>
                  </a:solidFill>
                  <a:latin typeface="+mn-ea"/>
                </a:rPr>
                <a:t>ズ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5764512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Arial"/>
              <a:ea typeface="メイリオ"/>
            </a:endParaRPr>
          </a:p>
        </p:txBody>
      </p:sp>
      <p:sp>
        <p:nvSpPr>
          <p:cNvPr id="9" name="角丸四角形 8"/>
          <p:cNvSpPr/>
          <p:nvPr userDrawn="1"/>
        </p:nvSpPr>
        <p:spPr>
          <a:xfrm>
            <a:off x="180000" y="189000"/>
            <a:ext cx="8784000" cy="6480000"/>
          </a:xfrm>
          <a:prstGeom prst="roundRect">
            <a:avLst>
              <a:gd name="adj" fmla="val 5439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52922" y="6218703"/>
            <a:ext cx="20574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61AAA30B-0EA0-A245-8576-0F101DEF2AA9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  <p:grpSp>
        <p:nvGrpSpPr>
          <p:cNvPr id="11" name="グループ化 10">
            <a:extLst>
              <a:ext uri="{FF2B5EF4-FFF2-40B4-BE49-F238E27FC236}">
                <a16:creationId xmlns:a16="http://schemas.microsoft.com/office/drawing/2014/main" id="{1D3FEF8F-B7A6-654C-B818-F014183421A9}"/>
              </a:ext>
            </a:extLst>
          </p:cNvPr>
          <p:cNvGrpSpPr/>
          <p:nvPr userDrawn="1"/>
        </p:nvGrpSpPr>
        <p:grpSpPr>
          <a:xfrm>
            <a:off x="3756777" y="408575"/>
            <a:ext cx="1613300" cy="864000"/>
            <a:chOff x="3500354" y="355585"/>
            <a:chExt cx="1613300" cy="864000"/>
          </a:xfrm>
        </p:grpSpPr>
        <p:sp>
          <p:nvSpPr>
            <p:cNvPr id="17" name="円/楕円 16">
              <a:extLst>
                <a:ext uri="{FF2B5EF4-FFF2-40B4-BE49-F238E27FC236}">
                  <a16:creationId xmlns:a16="http://schemas.microsoft.com/office/drawing/2014/main" id="{2BE055F7-E2CB-F748-9918-CF37CDF3CFA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500354" y="355585"/>
              <a:ext cx="864000" cy="864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8" name="円/楕円 17">
              <a:extLst>
                <a:ext uri="{FF2B5EF4-FFF2-40B4-BE49-F238E27FC236}">
                  <a16:creationId xmlns:a16="http://schemas.microsoft.com/office/drawing/2014/main" id="{8CCFB086-0279-D94E-AF78-61199663E0C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249654" y="355585"/>
              <a:ext cx="864000" cy="864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9" name="テキスト ボックス 18">
              <a:extLst>
                <a:ext uri="{FF2B5EF4-FFF2-40B4-BE49-F238E27FC236}">
                  <a16:creationId xmlns:a16="http://schemas.microsoft.com/office/drawing/2014/main" id="{A1905141-4FF9-3341-A7C8-52002F35A148}"/>
                </a:ext>
              </a:extLst>
            </p:cNvPr>
            <p:cNvSpPr txBox="1"/>
            <p:nvPr/>
          </p:nvSpPr>
          <p:spPr>
            <a:xfrm>
              <a:off x="3619834" y="520034"/>
              <a:ext cx="146867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ja-JP" altLang="en-US" sz="3600" b="1" spc="600">
                  <a:solidFill>
                    <a:schemeClr val="bg1"/>
                  </a:solidFill>
                </a:rPr>
                <a:t>答</a:t>
              </a:r>
              <a:r>
                <a:rPr lang="en-US" altLang="ja-JP" sz="3600" b="1" spc="600" dirty="0">
                  <a:solidFill>
                    <a:schemeClr val="bg1"/>
                  </a:solidFill>
                </a:rPr>
                <a:t> </a:t>
              </a:r>
              <a:r>
                <a:rPr lang="ja-JP" altLang="en-US" sz="3600" b="1" spc="600">
                  <a:solidFill>
                    <a:schemeClr val="bg1"/>
                  </a:solidFill>
                </a:rPr>
                <a:t>え</a:t>
              </a:r>
              <a:endParaRPr kumimoji="1" lang="ja-JP" altLang="en-US" sz="3600" b="1" spc="6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2800108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正方形/長方形 30">
            <a:extLst>
              <a:ext uri="{FF2B5EF4-FFF2-40B4-BE49-F238E27FC236}">
                <a16:creationId xmlns:a16="http://schemas.microsoft.com/office/drawing/2014/main" id="{F7B1B1EA-2BCE-A748-BD83-A81BE7945BA0}"/>
              </a:ext>
            </a:extLst>
          </p:cNvPr>
          <p:cNvSpPr/>
          <p:nvPr userDrawn="1"/>
        </p:nvSpPr>
        <p:spPr>
          <a:xfrm>
            <a:off x="287800" y="0"/>
            <a:ext cx="8568200" cy="6857999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accent1"/>
              </a:solidFill>
              <a:latin typeface="Arial"/>
              <a:ea typeface="メイリオ"/>
            </a:endParaRP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10234" y="6395679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/>
                </a:solidFill>
              </a:defRPr>
            </a:lvl1pPr>
          </a:lstStyle>
          <a:p>
            <a:fld id="{61AAA30B-0EA0-A245-8576-0F101DEF2AA9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BA6BE0EA-21D8-724C-AC09-A4AF718FF44D}"/>
              </a:ext>
            </a:extLst>
          </p:cNvPr>
          <p:cNvGrpSpPr/>
          <p:nvPr userDrawn="1"/>
        </p:nvGrpSpPr>
        <p:grpSpPr>
          <a:xfrm>
            <a:off x="-200" y="-6153"/>
            <a:ext cx="288000" cy="6864153"/>
            <a:chOff x="-200" y="-6153"/>
            <a:chExt cx="288000" cy="6864153"/>
          </a:xfrm>
        </p:grpSpPr>
        <p:sp>
          <p:nvSpPr>
            <p:cNvPr id="59" name="正方形/長方形 58">
              <a:extLst>
                <a:ext uri="{FF2B5EF4-FFF2-40B4-BE49-F238E27FC236}">
                  <a16:creationId xmlns:a16="http://schemas.microsoft.com/office/drawing/2014/main" id="{91DC1038-B2A8-8C48-A22A-8E768A1B4CF1}"/>
                </a:ext>
              </a:extLst>
            </p:cNvPr>
            <p:cNvSpPr/>
            <p:nvPr userDrawn="1"/>
          </p:nvSpPr>
          <p:spPr>
            <a:xfrm>
              <a:off x="-200" y="502474"/>
              <a:ext cx="288000" cy="252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60" name="正方形/長方形 59">
              <a:extLst>
                <a:ext uri="{FF2B5EF4-FFF2-40B4-BE49-F238E27FC236}">
                  <a16:creationId xmlns:a16="http://schemas.microsoft.com/office/drawing/2014/main" id="{213E4F25-999A-474B-B970-4D5B2B1D3D2C}"/>
                </a:ext>
              </a:extLst>
            </p:cNvPr>
            <p:cNvSpPr/>
            <p:nvPr userDrawn="1"/>
          </p:nvSpPr>
          <p:spPr>
            <a:xfrm>
              <a:off x="-200" y="1519728"/>
              <a:ext cx="288000" cy="252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61" name="正方形/長方形 60">
              <a:extLst>
                <a:ext uri="{FF2B5EF4-FFF2-40B4-BE49-F238E27FC236}">
                  <a16:creationId xmlns:a16="http://schemas.microsoft.com/office/drawing/2014/main" id="{48DD38CB-FDAA-4845-9F61-ABCFB24C3157}"/>
                </a:ext>
              </a:extLst>
            </p:cNvPr>
            <p:cNvSpPr/>
            <p:nvPr userDrawn="1"/>
          </p:nvSpPr>
          <p:spPr>
            <a:xfrm>
              <a:off x="-200" y="1011101"/>
              <a:ext cx="288000" cy="252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62" name="正方形/長方形 61">
              <a:extLst>
                <a:ext uri="{FF2B5EF4-FFF2-40B4-BE49-F238E27FC236}">
                  <a16:creationId xmlns:a16="http://schemas.microsoft.com/office/drawing/2014/main" id="{2A0DEBBE-4AC8-AF49-B9C0-D9F46280DE6B}"/>
                </a:ext>
              </a:extLst>
            </p:cNvPr>
            <p:cNvSpPr/>
            <p:nvPr userDrawn="1"/>
          </p:nvSpPr>
          <p:spPr>
            <a:xfrm>
              <a:off x="-200" y="2028355"/>
              <a:ext cx="288000" cy="252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63" name="正方形/長方形 62">
              <a:extLst>
                <a:ext uri="{FF2B5EF4-FFF2-40B4-BE49-F238E27FC236}">
                  <a16:creationId xmlns:a16="http://schemas.microsoft.com/office/drawing/2014/main" id="{1156F044-96C0-A74A-8B09-EF9405BA8B9E}"/>
                </a:ext>
              </a:extLst>
            </p:cNvPr>
            <p:cNvSpPr/>
            <p:nvPr userDrawn="1"/>
          </p:nvSpPr>
          <p:spPr>
            <a:xfrm>
              <a:off x="-200" y="3045609"/>
              <a:ext cx="288000" cy="252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64" name="正方形/長方形 63">
              <a:extLst>
                <a:ext uri="{FF2B5EF4-FFF2-40B4-BE49-F238E27FC236}">
                  <a16:creationId xmlns:a16="http://schemas.microsoft.com/office/drawing/2014/main" id="{CA8BEE41-9DCA-0440-8E21-6963BD371541}"/>
                </a:ext>
              </a:extLst>
            </p:cNvPr>
            <p:cNvSpPr/>
            <p:nvPr userDrawn="1"/>
          </p:nvSpPr>
          <p:spPr>
            <a:xfrm>
              <a:off x="-200" y="2536982"/>
              <a:ext cx="288000" cy="252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65" name="正方形/長方形 64">
              <a:extLst>
                <a:ext uri="{FF2B5EF4-FFF2-40B4-BE49-F238E27FC236}">
                  <a16:creationId xmlns:a16="http://schemas.microsoft.com/office/drawing/2014/main" id="{0F6C5BA8-0C10-434C-BB7D-3D623A83CC7A}"/>
                </a:ext>
              </a:extLst>
            </p:cNvPr>
            <p:cNvSpPr/>
            <p:nvPr userDrawn="1"/>
          </p:nvSpPr>
          <p:spPr>
            <a:xfrm>
              <a:off x="-200" y="3554236"/>
              <a:ext cx="288000" cy="252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66" name="正方形/長方形 65">
              <a:extLst>
                <a:ext uri="{FF2B5EF4-FFF2-40B4-BE49-F238E27FC236}">
                  <a16:creationId xmlns:a16="http://schemas.microsoft.com/office/drawing/2014/main" id="{D061FE70-722F-F844-BB98-7E53B6D92120}"/>
                </a:ext>
              </a:extLst>
            </p:cNvPr>
            <p:cNvSpPr/>
            <p:nvPr userDrawn="1"/>
          </p:nvSpPr>
          <p:spPr>
            <a:xfrm>
              <a:off x="-200" y="4571490"/>
              <a:ext cx="288000" cy="252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67" name="正方形/長方形 66">
              <a:extLst>
                <a:ext uri="{FF2B5EF4-FFF2-40B4-BE49-F238E27FC236}">
                  <a16:creationId xmlns:a16="http://schemas.microsoft.com/office/drawing/2014/main" id="{FC697036-2D20-3B48-9BA2-F1F5DB04A9A3}"/>
                </a:ext>
              </a:extLst>
            </p:cNvPr>
            <p:cNvSpPr/>
            <p:nvPr userDrawn="1"/>
          </p:nvSpPr>
          <p:spPr>
            <a:xfrm>
              <a:off x="-200" y="4062863"/>
              <a:ext cx="288000" cy="252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68" name="正方形/長方形 67">
              <a:extLst>
                <a:ext uri="{FF2B5EF4-FFF2-40B4-BE49-F238E27FC236}">
                  <a16:creationId xmlns:a16="http://schemas.microsoft.com/office/drawing/2014/main" id="{1BFF5DE4-465F-D24B-8804-5A4669DB3826}"/>
                </a:ext>
              </a:extLst>
            </p:cNvPr>
            <p:cNvSpPr/>
            <p:nvPr userDrawn="1"/>
          </p:nvSpPr>
          <p:spPr>
            <a:xfrm>
              <a:off x="-200" y="5080117"/>
              <a:ext cx="288000" cy="252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69" name="正方形/長方形 68">
              <a:extLst>
                <a:ext uri="{FF2B5EF4-FFF2-40B4-BE49-F238E27FC236}">
                  <a16:creationId xmlns:a16="http://schemas.microsoft.com/office/drawing/2014/main" id="{432C0C2F-3D51-3148-BA20-6B5D67560096}"/>
                </a:ext>
              </a:extLst>
            </p:cNvPr>
            <p:cNvSpPr/>
            <p:nvPr userDrawn="1"/>
          </p:nvSpPr>
          <p:spPr>
            <a:xfrm>
              <a:off x="-200" y="6097371"/>
              <a:ext cx="288000" cy="252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70" name="正方形/長方形 69">
              <a:extLst>
                <a:ext uri="{FF2B5EF4-FFF2-40B4-BE49-F238E27FC236}">
                  <a16:creationId xmlns:a16="http://schemas.microsoft.com/office/drawing/2014/main" id="{FA7AB883-C5DD-BC4E-AB48-AAAD1A28EFF4}"/>
                </a:ext>
              </a:extLst>
            </p:cNvPr>
            <p:cNvSpPr/>
            <p:nvPr userDrawn="1"/>
          </p:nvSpPr>
          <p:spPr>
            <a:xfrm>
              <a:off x="-200" y="5588744"/>
              <a:ext cx="288000" cy="252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71" name="正方形/長方形 70">
              <a:extLst>
                <a:ext uri="{FF2B5EF4-FFF2-40B4-BE49-F238E27FC236}">
                  <a16:creationId xmlns:a16="http://schemas.microsoft.com/office/drawing/2014/main" id="{9662AF81-34DC-9649-BE39-D557F90B54BD}"/>
                </a:ext>
              </a:extLst>
            </p:cNvPr>
            <p:cNvSpPr/>
            <p:nvPr userDrawn="1"/>
          </p:nvSpPr>
          <p:spPr>
            <a:xfrm>
              <a:off x="-200" y="6606000"/>
              <a:ext cx="288000" cy="252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72" name="正方形/長方形 71">
              <a:extLst>
                <a:ext uri="{FF2B5EF4-FFF2-40B4-BE49-F238E27FC236}">
                  <a16:creationId xmlns:a16="http://schemas.microsoft.com/office/drawing/2014/main" id="{2851E928-0B5A-0E49-A2CA-0776764ADECF}"/>
                </a:ext>
              </a:extLst>
            </p:cNvPr>
            <p:cNvSpPr/>
            <p:nvPr userDrawn="1"/>
          </p:nvSpPr>
          <p:spPr>
            <a:xfrm>
              <a:off x="-200" y="-6153"/>
              <a:ext cx="288000" cy="252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</p:grpSp>
      <p:grpSp>
        <p:nvGrpSpPr>
          <p:cNvPr id="36" name="グループ化 35">
            <a:extLst>
              <a:ext uri="{FF2B5EF4-FFF2-40B4-BE49-F238E27FC236}">
                <a16:creationId xmlns:a16="http://schemas.microsoft.com/office/drawing/2014/main" id="{2701E0BE-DEBC-AF45-A571-3160974586A8}"/>
              </a:ext>
            </a:extLst>
          </p:cNvPr>
          <p:cNvGrpSpPr/>
          <p:nvPr userDrawn="1"/>
        </p:nvGrpSpPr>
        <p:grpSpPr>
          <a:xfrm>
            <a:off x="8856000" y="-6153"/>
            <a:ext cx="288000" cy="6864153"/>
            <a:chOff x="-200" y="-6153"/>
            <a:chExt cx="288000" cy="6864153"/>
          </a:xfrm>
        </p:grpSpPr>
        <p:sp>
          <p:nvSpPr>
            <p:cNvPr id="37" name="正方形/長方形 36">
              <a:extLst>
                <a:ext uri="{FF2B5EF4-FFF2-40B4-BE49-F238E27FC236}">
                  <a16:creationId xmlns:a16="http://schemas.microsoft.com/office/drawing/2014/main" id="{4F1A15B4-EB02-ED44-AC30-4904736E200D}"/>
                </a:ext>
              </a:extLst>
            </p:cNvPr>
            <p:cNvSpPr/>
            <p:nvPr userDrawn="1"/>
          </p:nvSpPr>
          <p:spPr>
            <a:xfrm>
              <a:off x="-200" y="502474"/>
              <a:ext cx="288000" cy="252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38" name="正方形/長方形 37">
              <a:extLst>
                <a:ext uri="{FF2B5EF4-FFF2-40B4-BE49-F238E27FC236}">
                  <a16:creationId xmlns:a16="http://schemas.microsoft.com/office/drawing/2014/main" id="{504B3871-9353-194F-B2B0-F3A7CD07575E}"/>
                </a:ext>
              </a:extLst>
            </p:cNvPr>
            <p:cNvSpPr/>
            <p:nvPr userDrawn="1"/>
          </p:nvSpPr>
          <p:spPr>
            <a:xfrm>
              <a:off x="-200" y="1519728"/>
              <a:ext cx="288000" cy="252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39" name="正方形/長方形 38">
              <a:extLst>
                <a:ext uri="{FF2B5EF4-FFF2-40B4-BE49-F238E27FC236}">
                  <a16:creationId xmlns:a16="http://schemas.microsoft.com/office/drawing/2014/main" id="{7DC75A00-BC9A-384F-BC70-7AD4D38BAEA5}"/>
                </a:ext>
              </a:extLst>
            </p:cNvPr>
            <p:cNvSpPr/>
            <p:nvPr userDrawn="1"/>
          </p:nvSpPr>
          <p:spPr>
            <a:xfrm>
              <a:off x="-200" y="1011101"/>
              <a:ext cx="288000" cy="252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40" name="正方形/長方形 39">
              <a:extLst>
                <a:ext uri="{FF2B5EF4-FFF2-40B4-BE49-F238E27FC236}">
                  <a16:creationId xmlns:a16="http://schemas.microsoft.com/office/drawing/2014/main" id="{BEC35035-0FF8-FA4A-ABF6-49CCC238EE6F}"/>
                </a:ext>
              </a:extLst>
            </p:cNvPr>
            <p:cNvSpPr/>
            <p:nvPr userDrawn="1"/>
          </p:nvSpPr>
          <p:spPr>
            <a:xfrm>
              <a:off x="-200" y="2028355"/>
              <a:ext cx="288000" cy="252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41" name="正方形/長方形 40">
              <a:extLst>
                <a:ext uri="{FF2B5EF4-FFF2-40B4-BE49-F238E27FC236}">
                  <a16:creationId xmlns:a16="http://schemas.microsoft.com/office/drawing/2014/main" id="{F5EE68C0-881B-A34B-A42D-870D9702B6F1}"/>
                </a:ext>
              </a:extLst>
            </p:cNvPr>
            <p:cNvSpPr/>
            <p:nvPr userDrawn="1"/>
          </p:nvSpPr>
          <p:spPr>
            <a:xfrm>
              <a:off x="-200" y="3045609"/>
              <a:ext cx="288000" cy="252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42" name="正方形/長方形 41">
              <a:extLst>
                <a:ext uri="{FF2B5EF4-FFF2-40B4-BE49-F238E27FC236}">
                  <a16:creationId xmlns:a16="http://schemas.microsoft.com/office/drawing/2014/main" id="{D3C0493F-E1ED-6E4D-AEBD-5CAC1202C677}"/>
                </a:ext>
              </a:extLst>
            </p:cNvPr>
            <p:cNvSpPr/>
            <p:nvPr userDrawn="1"/>
          </p:nvSpPr>
          <p:spPr>
            <a:xfrm>
              <a:off x="-200" y="2536982"/>
              <a:ext cx="288000" cy="252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43" name="正方形/長方形 42">
              <a:extLst>
                <a:ext uri="{FF2B5EF4-FFF2-40B4-BE49-F238E27FC236}">
                  <a16:creationId xmlns:a16="http://schemas.microsoft.com/office/drawing/2014/main" id="{B7097DF7-A796-E84D-B23A-8718B5F32545}"/>
                </a:ext>
              </a:extLst>
            </p:cNvPr>
            <p:cNvSpPr/>
            <p:nvPr userDrawn="1"/>
          </p:nvSpPr>
          <p:spPr>
            <a:xfrm>
              <a:off x="-200" y="3554236"/>
              <a:ext cx="288000" cy="252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44" name="正方形/長方形 43">
              <a:extLst>
                <a:ext uri="{FF2B5EF4-FFF2-40B4-BE49-F238E27FC236}">
                  <a16:creationId xmlns:a16="http://schemas.microsoft.com/office/drawing/2014/main" id="{721B2487-F3AC-8446-B35D-EC5397BA587F}"/>
                </a:ext>
              </a:extLst>
            </p:cNvPr>
            <p:cNvSpPr/>
            <p:nvPr userDrawn="1"/>
          </p:nvSpPr>
          <p:spPr>
            <a:xfrm>
              <a:off x="-200" y="4571490"/>
              <a:ext cx="288000" cy="252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45" name="正方形/長方形 44">
              <a:extLst>
                <a:ext uri="{FF2B5EF4-FFF2-40B4-BE49-F238E27FC236}">
                  <a16:creationId xmlns:a16="http://schemas.microsoft.com/office/drawing/2014/main" id="{04C3C18B-F9CA-6443-92AE-6D05D314F62F}"/>
                </a:ext>
              </a:extLst>
            </p:cNvPr>
            <p:cNvSpPr/>
            <p:nvPr userDrawn="1"/>
          </p:nvSpPr>
          <p:spPr>
            <a:xfrm>
              <a:off x="-200" y="4062863"/>
              <a:ext cx="288000" cy="252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46" name="正方形/長方形 45">
              <a:extLst>
                <a:ext uri="{FF2B5EF4-FFF2-40B4-BE49-F238E27FC236}">
                  <a16:creationId xmlns:a16="http://schemas.microsoft.com/office/drawing/2014/main" id="{AF519D56-E8D1-FA40-B188-B1DFFD9D2114}"/>
                </a:ext>
              </a:extLst>
            </p:cNvPr>
            <p:cNvSpPr/>
            <p:nvPr userDrawn="1"/>
          </p:nvSpPr>
          <p:spPr>
            <a:xfrm>
              <a:off x="-200" y="5080117"/>
              <a:ext cx="288000" cy="252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47" name="正方形/長方形 46">
              <a:extLst>
                <a:ext uri="{FF2B5EF4-FFF2-40B4-BE49-F238E27FC236}">
                  <a16:creationId xmlns:a16="http://schemas.microsoft.com/office/drawing/2014/main" id="{59D8DC8B-8852-A74E-B6B6-B61F35D34F3A}"/>
                </a:ext>
              </a:extLst>
            </p:cNvPr>
            <p:cNvSpPr/>
            <p:nvPr userDrawn="1"/>
          </p:nvSpPr>
          <p:spPr>
            <a:xfrm>
              <a:off x="-200" y="6097371"/>
              <a:ext cx="288000" cy="252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48" name="正方形/長方形 47">
              <a:extLst>
                <a:ext uri="{FF2B5EF4-FFF2-40B4-BE49-F238E27FC236}">
                  <a16:creationId xmlns:a16="http://schemas.microsoft.com/office/drawing/2014/main" id="{FADC5927-DCEB-E241-8E40-3B42EC8367B1}"/>
                </a:ext>
              </a:extLst>
            </p:cNvPr>
            <p:cNvSpPr/>
            <p:nvPr userDrawn="1"/>
          </p:nvSpPr>
          <p:spPr>
            <a:xfrm>
              <a:off x="-200" y="5588744"/>
              <a:ext cx="288000" cy="252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49" name="正方形/長方形 48">
              <a:extLst>
                <a:ext uri="{FF2B5EF4-FFF2-40B4-BE49-F238E27FC236}">
                  <a16:creationId xmlns:a16="http://schemas.microsoft.com/office/drawing/2014/main" id="{31BA6E20-4889-2546-B5B1-AD8523C90F80}"/>
                </a:ext>
              </a:extLst>
            </p:cNvPr>
            <p:cNvSpPr/>
            <p:nvPr userDrawn="1"/>
          </p:nvSpPr>
          <p:spPr>
            <a:xfrm>
              <a:off x="-200" y="6606000"/>
              <a:ext cx="288000" cy="252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50" name="正方形/長方形 49">
              <a:extLst>
                <a:ext uri="{FF2B5EF4-FFF2-40B4-BE49-F238E27FC236}">
                  <a16:creationId xmlns:a16="http://schemas.microsoft.com/office/drawing/2014/main" id="{6AE60676-7B8F-3246-98D4-1644F133B2FE}"/>
                </a:ext>
              </a:extLst>
            </p:cNvPr>
            <p:cNvSpPr/>
            <p:nvPr userDrawn="1"/>
          </p:nvSpPr>
          <p:spPr>
            <a:xfrm>
              <a:off x="-200" y="-6153"/>
              <a:ext cx="288000" cy="252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</p:grpSp>
      <p:sp>
        <p:nvSpPr>
          <p:cNvPr id="51" name="Title 1">
            <a:extLst>
              <a:ext uri="{FF2B5EF4-FFF2-40B4-BE49-F238E27FC236}">
                <a16:creationId xmlns:a16="http://schemas.microsoft.com/office/drawing/2014/main" id="{16438AC1-F3B5-9342-AC10-369C3F647B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4232" y="2504520"/>
            <a:ext cx="7295536" cy="2767778"/>
          </a:xfrm>
          <a:effectLst/>
        </p:spPr>
        <p:txBody>
          <a:bodyPr anchor="t">
            <a:noAutofit/>
          </a:bodyPr>
          <a:lstStyle>
            <a:lvl1pPr algn="ctr">
              <a:lnSpc>
                <a:spcPct val="110000"/>
              </a:lnSpc>
              <a:defRPr sz="8000" b="1">
                <a:solidFill>
                  <a:schemeClr val="bg1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grpSp>
        <p:nvGrpSpPr>
          <p:cNvPr id="53" name="グループ化 52">
            <a:extLst>
              <a:ext uri="{FF2B5EF4-FFF2-40B4-BE49-F238E27FC236}">
                <a16:creationId xmlns:a16="http://schemas.microsoft.com/office/drawing/2014/main" id="{5484EAE9-2B31-F04D-91EA-3CFA8D125D51}"/>
              </a:ext>
            </a:extLst>
          </p:cNvPr>
          <p:cNvGrpSpPr/>
          <p:nvPr userDrawn="1"/>
        </p:nvGrpSpPr>
        <p:grpSpPr>
          <a:xfrm>
            <a:off x="2912400" y="1205926"/>
            <a:ext cx="3319201" cy="900001"/>
            <a:chOff x="2912299" y="149201"/>
            <a:chExt cx="3319201" cy="900001"/>
          </a:xfrm>
        </p:grpSpPr>
        <p:sp>
          <p:nvSpPr>
            <p:cNvPr id="54" name="正方形/長方形 53">
              <a:extLst>
                <a:ext uri="{FF2B5EF4-FFF2-40B4-BE49-F238E27FC236}">
                  <a16:creationId xmlns:a16="http://schemas.microsoft.com/office/drawing/2014/main" id="{32A37150-B09C-9D4C-AC33-568FCA4547E7}"/>
                </a:ext>
              </a:extLst>
            </p:cNvPr>
            <p:cNvSpPr/>
            <p:nvPr/>
          </p:nvSpPr>
          <p:spPr>
            <a:xfrm>
              <a:off x="2912301" y="149201"/>
              <a:ext cx="3319000" cy="90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080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ja-JP" altLang="en-US" sz="4400" b="1">
                  <a:solidFill>
                    <a:schemeClr val="tx2"/>
                  </a:solidFill>
                </a:rPr>
                <a:t>４時間目</a:t>
              </a:r>
            </a:p>
          </p:txBody>
        </p:sp>
        <p:sp>
          <p:nvSpPr>
            <p:cNvPr id="55" name="三角形 54">
              <a:extLst>
                <a:ext uri="{FF2B5EF4-FFF2-40B4-BE49-F238E27FC236}">
                  <a16:creationId xmlns:a16="http://schemas.microsoft.com/office/drawing/2014/main" id="{503068B2-D74B-3E41-BDF1-0D56D6C16DBE}"/>
                </a:ext>
              </a:extLst>
            </p:cNvPr>
            <p:cNvSpPr/>
            <p:nvPr/>
          </p:nvSpPr>
          <p:spPr>
            <a:xfrm rot="5400000">
              <a:off x="2585795" y="475706"/>
              <a:ext cx="900000" cy="246991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6" name="三角形 55">
              <a:extLst>
                <a:ext uri="{FF2B5EF4-FFF2-40B4-BE49-F238E27FC236}">
                  <a16:creationId xmlns:a16="http://schemas.microsoft.com/office/drawing/2014/main" id="{B5BE5A06-93CE-4D48-9FA4-E6CF75B9F49A}"/>
                </a:ext>
              </a:extLst>
            </p:cNvPr>
            <p:cNvSpPr/>
            <p:nvPr/>
          </p:nvSpPr>
          <p:spPr>
            <a:xfrm rot="16200000">
              <a:off x="5658005" y="475706"/>
              <a:ext cx="900000" cy="246991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1762238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622916" y="6313541"/>
            <a:ext cx="20574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61AAA30B-0EA0-A245-8576-0F101DEF2AA9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  <p:grpSp>
        <p:nvGrpSpPr>
          <p:cNvPr id="38" name="グループ化 37">
            <a:extLst>
              <a:ext uri="{FF2B5EF4-FFF2-40B4-BE49-F238E27FC236}">
                <a16:creationId xmlns:a16="http://schemas.microsoft.com/office/drawing/2014/main" id="{0D5ADBC8-A048-214F-B4EE-273D50D33554}"/>
              </a:ext>
            </a:extLst>
          </p:cNvPr>
          <p:cNvGrpSpPr/>
          <p:nvPr userDrawn="1"/>
        </p:nvGrpSpPr>
        <p:grpSpPr>
          <a:xfrm>
            <a:off x="-200" y="-6153"/>
            <a:ext cx="288000" cy="6864153"/>
            <a:chOff x="-200" y="-6153"/>
            <a:chExt cx="288000" cy="6864153"/>
          </a:xfrm>
        </p:grpSpPr>
        <p:sp>
          <p:nvSpPr>
            <p:cNvPr id="39" name="正方形/長方形 38">
              <a:extLst>
                <a:ext uri="{FF2B5EF4-FFF2-40B4-BE49-F238E27FC236}">
                  <a16:creationId xmlns:a16="http://schemas.microsoft.com/office/drawing/2014/main" id="{CE799F74-602B-2445-99CC-EC09B93EA43E}"/>
                </a:ext>
              </a:extLst>
            </p:cNvPr>
            <p:cNvSpPr/>
            <p:nvPr userDrawn="1"/>
          </p:nvSpPr>
          <p:spPr>
            <a:xfrm>
              <a:off x="-200" y="502474"/>
              <a:ext cx="288000" cy="252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40" name="正方形/長方形 39">
              <a:extLst>
                <a:ext uri="{FF2B5EF4-FFF2-40B4-BE49-F238E27FC236}">
                  <a16:creationId xmlns:a16="http://schemas.microsoft.com/office/drawing/2014/main" id="{2155B09E-E140-7A40-97AC-E6042405433D}"/>
                </a:ext>
              </a:extLst>
            </p:cNvPr>
            <p:cNvSpPr/>
            <p:nvPr userDrawn="1"/>
          </p:nvSpPr>
          <p:spPr>
            <a:xfrm>
              <a:off x="-200" y="1519728"/>
              <a:ext cx="288000" cy="252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41" name="正方形/長方形 40">
              <a:extLst>
                <a:ext uri="{FF2B5EF4-FFF2-40B4-BE49-F238E27FC236}">
                  <a16:creationId xmlns:a16="http://schemas.microsoft.com/office/drawing/2014/main" id="{4FE289E3-B65F-A34A-89A6-16DBFFDBB344}"/>
                </a:ext>
              </a:extLst>
            </p:cNvPr>
            <p:cNvSpPr/>
            <p:nvPr userDrawn="1"/>
          </p:nvSpPr>
          <p:spPr>
            <a:xfrm>
              <a:off x="-200" y="1011101"/>
              <a:ext cx="288000" cy="252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42" name="正方形/長方形 41">
              <a:extLst>
                <a:ext uri="{FF2B5EF4-FFF2-40B4-BE49-F238E27FC236}">
                  <a16:creationId xmlns:a16="http://schemas.microsoft.com/office/drawing/2014/main" id="{024B214B-A999-CB48-9A17-9C127DF37CF9}"/>
                </a:ext>
              </a:extLst>
            </p:cNvPr>
            <p:cNvSpPr/>
            <p:nvPr userDrawn="1"/>
          </p:nvSpPr>
          <p:spPr>
            <a:xfrm>
              <a:off x="-200" y="2028355"/>
              <a:ext cx="288000" cy="252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43" name="正方形/長方形 42">
              <a:extLst>
                <a:ext uri="{FF2B5EF4-FFF2-40B4-BE49-F238E27FC236}">
                  <a16:creationId xmlns:a16="http://schemas.microsoft.com/office/drawing/2014/main" id="{14DD42C5-04DF-8E43-8ACF-38C1B12EBDBD}"/>
                </a:ext>
              </a:extLst>
            </p:cNvPr>
            <p:cNvSpPr/>
            <p:nvPr userDrawn="1"/>
          </p:nvSpPr>
          <p:spPr>
            <a:xfrm>
              <a:off x="-200" y="3045609"/>
              <a:ext cx="288000" cy="252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44" name="正方形/長方形 43">
              <a:extLst>
                <a:ext uri="{FF2B5EF4-FFF2-40B4-BE49-F238E27FC236}">
                  <a16:creationId xmlns:a16="http://schemas.microsoft.com/office/drawing/2014/main" id="{6BAE04F1-4005-5E4F-AE99-D95BD6CCE1FC}"/>
                </a:ext>
              </a:extLst>
            </p:cNvPr>
            <p:cNvSpPr/>
            <p:nvPr userDrawn="1"/>
          </p:nvSpPr>
          <p:spPr>
            <a:xfrm>
              <a:off x="-200" y="2536982"/>
              <a:ext cx="288000" cy="252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45" name="正方形/長方形 44">
              <a:extLst>
                <a:ext uri="{FF2B5EF4-FFF2-40B4-BE49-F238E27FC236}">
                  <a16:creationId xmlns:a16="http://schemas.microsoft.com/office/drawing/2014/main" id="{B7638667-E587-8246-91CC-4941DC5EAC55}"/>
                </a:ext>
              </a:extLst>
            </p:cNvPr>
            <p:cNvSpPr/>
            <p:nvPr userDrawn="1"/>
          </p:nvSpPr>
          <p:spPr>
            <a:xfrm>
              <a:off x="-200" y="3554236"/>
              <a:ext cx="288000" cy="252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46" name="正方形/長方形 45">
              <a:extLst>
                <a:ext uri="{FF2B5EF4-FFF2-40B4-BE49-F238E27FC236}">
                  <a16:creationId xmlns:a16="http://schemas.microsoft.com/office/drawing/2014/main" id="{0C58B982-F700-844C-AF90-EEC97799B8CD}"/>
                </a:ext>
              </a:extLst>
            </p:cNvPr>
            <p:cNvSpPr/>
            <p:nvPr userDrawn="1"/>
          </p:nvSpPr>
          <p:spPr>
            <a:xfrm>
              <a:off x="-200" y="4571490"/>
              <a:ext cx="288000" cy="252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47" name="正方形/長方形 46">
              <a:extLst>
                <a:ext uri="{FF2B5EF4-FFF2-40B4-BE49-F238E27FC236}">
                  <a16:creationId xmlns:a16="http://schemas.microsoft.com/office/drawing/2014/main" id="{01C17B50-FA93-A44B-8CBF-7E94C9146234}"/>
                </a:ext>
              </a:extLst>
            </p:cNvPr>
            <p:cNvSpPr/>
            <p:nvPr userDrawn="1"/>
          </p:nvSpPr>
          <p:spPr>
            <a:xfrm>
              <a:off x="-200" y="4062863"/>
              <a:ext cx="288000" cy="252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48" name="正方形/長方形 47">
              <a:extLst>
                <a:ext uri="{FF2B5EF4-FFF2-40B4-BE49-F238E27FC236}">
                  <a16:creationId xmlns:a16="http://schemas.microsoft.com/office/drawing/2014/main" id="{DFD498FB-F575-CA4C-8C9B-533C1D822209}"/>
                </a:ext>
              </a:extLst>
            </p:cNvPr>
            <p:cNvSpPr/>
            <p:nvPr userDrawn="1"/>
          </p:nvSpPr>
          <p:spPr>
            <a:xfrm>
              <a:off x="-200" y="5080117"/>
              <a:ext cx="288000" cy="252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49" name="正方形/長方形 48">
              <a:extLst>
                <a:ext uri="{FF2B5EF4-FFF2-40B4-BE49-F238E27FC236}">
                  <a16:creationId xmlns:a16="http://schemas.microsoft.com/office/drawing/2014/main" id="{7B7E2E5D-C4FF-174D-A590-C58003D7A854}"/>
                </a:ext>
              </a:extLst>
            </p:cNvPr>
            <p:cNvSpPr/>
            <p:nvPr userDrawn="1"/>
          </p:nvSpPr>
          <p:spPr>
            <a:xfrm>
              <a:off x="-200" y="6097371"/>
              <a:ext cx="288000" cy="252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50" name="正方形/長方形 49">
              <a:extLst>
                <a:ext uri="{FF2B5EF4-FFF2-40B4-BE49-F238E27FC236}">
                  <a16:creationId xmlns:a16="http://schemas.microsoft.com/office/drawing/2014/main" id="{F7143701-4B43-A04B-82CF-C3EE18EE76D9}"/>
                </a:ext>
              </a:extLst>
            </p:cNvPr>
            <p:cNvSpPr/>
            <p:nvPr userDrawn="1"/>
          </p:nvSpPr>
          <p:spPr>
            <a:xfrm>
              <a:off x="-200" y="5588744"/>
              <a:ext cx="288000" cy="252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51" name="正方形/長方形 50">
              <a:extLst>
                <a:ext uri="{FF2B5EF4-FFF2-40B4-BE49-F238E27FC236}">
                  <a16:creationId xmlns:a16="http://schemas.microsoft.com/office/drawing/2014/main" id="{92650BF1-55A3-2041-A76B-8346796C081F}"/>
                </a:ext>
              </a:extLst>
            </p:cNvPr>
            <p:cNvSpPr/>
            <p:nvPr userDrawn="1"/>
          </p:nvSpPr>
          <p:spPr>
            <a:xfrm>
              <a:off x="-200" y="6606000"/>
              <a:ext cx="288000" cy="252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52" name="正方形/長方形 51">
              <a:extLst>
                <a:ext uri="{FF2B5EF4-FFF2-40B4-BE49-F238E27FC236}">
                  <a16:creationId xmlns:a16="http://schemas.microsoft.com/office/drawing/2014/main" id="{F9A88863-31E9-3B47-B374-FF20E7C53657}"/>
                </a:ext>
              </a:extLst>
            </p:cNvPr>
            <p:cNvSpPr/>
            <p:nvPr userDrawn="1"/>
          </p:nvSpPr>
          <p:spPr>
            <a:xfrm>
              <a:off x="-200" y="-6153"/>
              <a:ext cx="288000" cy="252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</p:grpSp>
      <p:grpSp>
        <p:nvGrpSpPr>
          <p:cNvPr id="53" name="グループ化 52">
            <a:extLst>
              <a:ext uri="{FF2B5EF4-FFF2-40B4-BE49-F238E27FC236}">
                <a16:creationId xmlns:a16="http://schemas.microsoft.com/office/drawing/2014/main" id="{0C9632C6-0E0E-A04A-BA13-3CF708EC2585}"/>
              </a:ext>
            </a:extLst>
          </p:cNvPr>
          <p:cNvGrpSpPr/>
          <p:nvPr userDrawn="1"/>
        </p:nvGrpSpPr>
        <p:grpSpPr>
          <a:xfrm>
            <a:off x="8856000" y="-6153"/>
            <a:ext cx="288000" cy="6864153"/>
            <a:chOff x="-200" y="-6153"/>
            <a:chExt cx="288000" cy="6864153"/>
          </a:xfrm>
        </p:grpSpPr>
        <p:sp>
          <p:nvSpPr>
            <p:cNvPr id="54" name="正方形/長方形 53">
              <a:extLst>
                <a:ext uri="{FF2B5EF4-FFF2-40B4-BE49-F238E27FC236}">
                  <a16:creationId xmlns:a16="http://schemas.microsoft.com/office/drawing/2014/main" id="{0FF05C9F-0461-064E-B3C2-28918F1B05EB}"/>
                </a:ext>
              </a:extLst>
            </p:cNvPr>
            <p:cNvSpPr/>
            <p:nvPr userDrawn="1"/>
          </p:nvSpPr>
          <p:spPr>
            <a:xfrm>
              <a:off x="-200" y="502474"/>
              <a:ext cx="288000" cy="252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55" name="正方形/長方形 54">
              <a:extLst>
                <a:ext uri="{FF2B5EF4-FFF2-40B4-BE49-F238E27FC236}">
                  <a16:creationId xmlns:a16="http://schemas.microsoft.com/office/drawing/2014/main" id="{7C64D8C5-71B6-2B40-9621-2CB8FAF6F501}"/>
                </a:ext>
              </a:extLst>
            </p:cNvPr>
            <p:cNvSpPr/>
            <p:nvPr userDrawn="1"/>
          </p:nvSpPr>
          <p:spPr>
            <a:xfrm>
              <a:off x="-200" y="1519728"/>
              <a:ext cx="288000" cy="252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56" name="正方形/長方形 55">
              <a:extLst>
                <a:ext uri="{FF2B5EF4-FFF2-40B4-BE49-F238E27FC236}">
                  <a16:creationId xmlns:a16="http://schemas.microsoft.com/office/drawing/2014/main" id="{A5B57666-4B82-8A45-80DF-9FE5926E2ED3}"/>
                </a:ext>
              </a:extLst>
            </p:cNvPr>
            <p:cNvSpPr/>
            <p:nvPr userDrawn="1"/>
          </p:nvSpPr>
          <p:spPr>
            <a:xfrm>
              <a:off x="-200" y="1011101"/>
              <a:ext cx="288000" cy="252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57" name="正方形/長方形 56">
              <a:extLst>
                <a:ext uri="{FF2B5EF4-FFF2-40B4-BE49-F238E27FC236}">
                  <a16:creationId xmlns:a16="http://schemas.microsoft.com/office/drawing/2014/main" id="{562D017C-C05D-BC48-B75C-F94E5BFAB01D}"/>
                </a:ext>
              </a:extLst>
            </p:cNvPr>
            <p:cNvSpPr/>
            <p:nvPr userDrawn="1"/>
          </p:nvSpPr>
          <p:spPr>
            <a:xfrm>
              <a:off x="-200" y="2028355"/>
              <a:ext cx="288000" cy="252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58" name="正方形/長方形 57">
              <a:extLst>
                <a:ext uri="{FF2B5EF4-FFF2-40B4-BE49-F238E27FC236}">
                  <a16:creationId xmlns:a16="http://schemas.microsoft.com/office/drawing/2014/main" id="{CC710015-8EAC-2A45-B38C-9823EAA17D55}"/>
                </a:ext>
              </a:extLst>
            </p:cNvPr>
            <p:cNvSpPr/>
            <p:nvPr userDrawn="1"/>
          </p:nvSpPr>
          <p:spPr>
            <a:xfrm>
              <a:off x="-200" y="3045609"/>
              <a:ext cx="288000" cy="252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59" name="正方形/長方形 58">
              <a:extLst>
                <a:ext uri="{FF2B5EF4-FFF2-40B4-BE49-F238E27FC236}">
                  <a16:creationId xmlns:a16="http://schemas.microsoft.com/office/drawing/2014/main" id="{72AF7915-9405-694E-9640-CFEA9567BC90}"/>
                </a:ext>
              </a:extLst>
            </p:cNvPr>
            <p:cNvSpPr/>
            <p:nvPr userDrawn="1"/>
          </p:nvSpPr>
          <p:spPr>
            <a:xfrm>
              <a:off x="-200" y="2536982"/>
              <a:ext cx="288000" cy="252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60" name="正方形/長方形 59">
              <a:extLst>
                <a:ext uri="{FF2B5EF4-FFF2-40B4-BE49-F238E27FC236}">
                  <a16:creationId xmlns:a16="http://schemas.microsoft.com/office/drawing/2014/main" id="{82A1E0C8-CB36-9F42-9EE6-83139E5964A8}"/>
                </a:ext>
              </a:extLst>
            </p:cNvPr>
            <p:cNvSpPr/>
            <p:nvPr userDrawn="1"/>
          </p:nvSpPr>
          <p:spPr>
            <a:xfrm>
              <a:off x="-200" y="3554236"/>
              <a:ext cx="288000" cy="252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61" name="正方形/長方形 60">
              <a:extLst>
                <a:ext uri="{FF2B5EF4-FFF2-40B4-BE49-F238E27FC236}">
                  <a16:creationId xmlns:a16="http://schemas.microsoft.com/office/drawing/2014/main" id="{3B6B24D7-3E54-B146-A2DF-11CB6A4EEC3D}"/>
                </a:ext>
              </a:extLst>
            </p:cNvPr>
            <p:cNvSpPr/>
            <p:nvPr userDrawn="1"/>
          </p:nvSpPr>
          <p:spPr>
            <a:xfrm>
              <a:off x="-200" y="4571490"/>
              <a:ext cx="288000" cy="252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62" name="正方形/長方形 61">
              <a:extLst>
                <a:ext uri="{FF2B5EF4-FFF2-40B4-BE49-F238E27FC236}">
                  <a16:creationId xmlns:a16="http://schemas.microsoft.com/office/drawing/2014/main" id="{648300C1-329F-B749-9547-5D71E898719D}"/>
                </a:ext>
              </a:extLst>
            </p:cNvPr>
            <p:cNvSpPr/>
            <p:nvPr userDrawn="1"/>
          </p:nvSpPr>
          <p:spPr>
            <a:xfrm>
              <a:off x="-200" y="4062863"/>
              <a:ext cx="288000" cy="252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63" name="正方形/長方形 62">
              <a:extLst>
                <a:ext uri="{FF2B5EF4-FFF2-40B4-BE49-F238E27FC236}">
                  <a16:creationId xmlns:a16="http://schemas.microsoft.com/office/drawing/2014/main" id="{E3459C09-C314-B544-8303-47ABF695EB12}"/>
                </a:ext>
              </a:extLst>
            </p:cNvPr>
            <p:cNvSpPr/>
            <p:nvPr userDrawn="1"/>
          </p:nvSpPr>
          <p:spPr>
            <a:xfrm>
              <a:off x="-200" y="5080117"/>
              <a:ext cx="288000" cy="252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64" name="正方形/長方形 63">
              <a:extLst>
                <a:ext uri="{FF2B5EF4-FFF2-40B4-BE49-F238E27FC236}">
                  <a16:creationId xmlns:a16="http://schemas.microsoft.com/office/drawing/2014/main" id="{9031EC6A-A5B7-4E46-8171-9BA0E1F8D1BF}"/>
                </a:ext>
              </a:extLst>
            </p:cNvPr>
            <p:cNvSpPr/>
            <p:nvPr userDrawn="1"/>
          </p:nvSpPr>
          <p:spPr>
            <a:xfrm>
              <a:off x="-200" y="6097371"/>
              <a:ext cx="288000" cy="252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65" name="正方形/長方形 64">
              <a:extLst>
                <a:ext uri="{FF2B5EF4-FFF2-40B4-BE49-F238E27FC236}">
                  <a16:creationId xmlns:a16="http://schemas.microsoft.com/office/drawing/2014/main" id="{809AAA5A-B94F-D344-A601-5ECA680DCBA9}"/>
                </a:ext>
              </a:extLst>
            </p:cNvPr>
            <p:cNvSpPr/>
            <p:nvPr userDrawn="1"/>
          </p:nvSpPr>
          <p:spPr>
            <a:xfrm>
              <a:off x="-200" y="5588744"/>
              <a:ext cx="288000" cy="252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66" name="正方形/長方形 65">
              <a:extLst>
                <a:ext uri="{FF2B5EF4-FFF2-40B4-BE49-F238E27FC236}">
                  <a16:creationId xmlns:a16="http://schemas.microsoft.com/office/drawing/2014/main" id="{5A73D6A7-80C4-D442-9CF9-93842F801EF6}"/>
                </a:ext>
              </a:extLst>
            </p:cNvPr>
            <p:cNvSpPr/>
            <p:nvPr userDrawn="1"/>
          </p:nvSpPr>
          <p:spPr>
            <a:xfrm>
              <a:off x="-200" y="6606000"/>
              <a:ext cx="288000" cy="252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67" name="正方形/長方形 66">
              <a:extLst>
                <a:ext uri="{FF2B5EF4-FFF2-40B4-BE49-F238E27FC236}">
                  <a16:creationId xmlns:a16="http://schemas.microsoft.com/office/drawing/2014/main" id="{32BCF404-FD17-CB45-8B9D-26A8380E6FC8}"/>
                </a:ext>
              </a:extLst>
            </p:cNvPr>
            <p:cNvSpPr/>
            <p:nvPr userDrawn="1"/>
          </p:nvSpPr>
          <p:spPr>
            <a:xfrm>
              <a:off x="-200" y="-6153"/>
              <a:ext cx="288000" cy="252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2874603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Arial"/>
              <a:ea typeface="メイリオ"/>
            </a:endParaRPr>
          </a:p>
        </p:txBody>
      </p:sp>
      <p:sp>
        <p:nvSpPr>
          <p:cNvPr id="9" name="角丸四角形 8"/>
          <p:cNvSpPr/>
          <p:nvPr userDrawn="1"/>
        </p:nvSpPr>
        <p:spPr>
          <a:xfrm>
            <a:off x="180000" y="189000"/>
            <a:ext cx="8784000" cy="6480000"/>
          </a:xfrm>
          <a:prstGeom prst="roundRect">
            <a:avLst>
              <a:gd name="adj" fmla="val 5439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52922" y="6218703"/>
            <a:ext cx="20574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61AAA30B-0EA0-A245-8576-0F101DEF2AA9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  <p:grpSp>
        <p:nvGrpSpPr>
          <p:cNvPr id="10" name="グループ化 9">
            <a:extLst>
              <a:ext uri="{FF2B5EF4-FFF2-40B4-BE49-F238E27FC236}">
                <a16:creationId xmlns:a16="http://schemas.microsoft.com/office/drawing/2014/main" id="{9FEA87ED-3016-4F4D-8526-A8691B9260EC}"/>
              </a:ext>
            </a:extLst>
          </p:cNvPr>
          <p:cNvGrpSpPr/>
          <p:nvPr userDrawn="1"/>
        </p:nvGrpSpPr>
        <p:grpSpPr>
          <a:xfrm>
            <a:off x="2993121" y="402750"/>
            <a:ext cx="3234187" cy="612000"/>
            <a:chOff x="3202671" y="406070"/>
            <a:chExt cx="3234187" cy="612000"/>
          </a:xfrm>
        </p:grpSpPr>
        <p:sp>
          <p:nvSpPr>
            <p:cNvPr id="12" name="角丸四角形 11">
              <a:extLst>
                <a:ext uri="{FF2B5EF4-FFF2-40B4-BE49-F238E27FC236}">
                  <a16:creationId xmlns:a16="http://schemas.microsoft.com/office/drawing/2014/main" id="{91AA2A5D-2318-794B-92A1-45C7C103835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202671" y="406070"/>
              <a:ext cx="612000" cy="612000"/>
            </a:xfrm>
            <a:prstGeom prst="round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08000" rtlCol="0" anchor="ctr"/>
            <a:lstStyle/>
            <a:p>
              <a:pPr algn="ctr"/>
              <a:r>
                <a:rPr kumimoji="1" lang="ja-JP" altLang="en-US" sz="3200" b="1" dirty="0">
                  <a:solidFill>
                    <a:schemeClr val="bg1"/>
                  </a:solidFill>
                  <a:latin typeface="+mn-ea"/>
                </a:rPr>
                <a:t>お</a:t>
              </a:r>
            </a:p>
          </p:txBody>
        </p:sp>
        <p:sp>
          <p:nvSpPr>
            <p:cNvPr id="13" name="角丸四角形 12">
              <a:extLst>
                <a:ext uri="{FF2B5EF4-FFF2-40B4-BE49-F238E27FC236}">
                  <a16:creationId xmlns:a16="http://schemas.microsoft.com/office/drawing/2014/main" id="{37385F72-E582-3946-96C4-1FCEE4707086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3858218" y="406070"/>
              <a:ext cx="612000" cy="612000"/>
            </a:xfrm>
            <a:prstGeom prst="round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08000" rtlCol="0" anchor="ctr"/>
            <a:lstStyle/>
            <a:p>
              <a:pPr algn="ctr"/>
              <a:r>
                <a:rPr kumimoji="1" lang="ja-JP" altLang="en-US" sz="2800" b="1" dirty="0"/>
                <a:t>金</a:t>
              </a:r>
            </a:p>
          </p:txBody>
        </p:sp>
        <p:sp>
          <p:nvSpPr>
            <p:cNvPr id="14" name="角丸四角形 13">
              <a:extLst>
                <a:ext uri="{FF2B5EF4-FFF2-40B4-BE49-F238E27FC236}">
                  <a16:creationId xmlns:a16="http://schemas.microsoft.com/office/drawing/2014/main" id="{8749D584-31F2-0D40-B3A1-87FF70E275B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513765" y="406070"/>
              <a:ext cx="612000" cy="612000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08000" rtlCol="0" anchor="ctr"/>
            <a:lstStyle/>
            <a:p>
              <a:pPr algn="ctr"/>
              <a:r>
                <a:rPr kumimoji="1" lang="ja-JP" altLang="en-US" sz="3200" b="1" dirty="0">
                  <a:solidFill>
                    <a:schemeClr val="bg1"/>
                  </a:solidFill>
                  <a:latin typeface="+mn-ea"/>
                </a:rPr>
                <a:t>ク</a:t>
              </a:r>
            </a:p>
          </p:txBody>
        </p:sp>
        <p:sp>
          <p:nvSpPr>
            <p:cNvPr id="15" name="角丸四角形 14">
              <a:extLst>
                <a:ext uri="{FF2B5EF4-FFF2-40B4-BE49-F238E27FC236}">
                  <a16:creationId xmlns:a16="http://schemas.microsoft.com/office/drawing/2014/main" id="{7649D9A9-1C28-9944-812B-331C301B3AD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169312" y="406070"/>
              <a:ext cx="612000" cy="612000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08000" rtlCol="0" anchor="ctr"/>
            <a:lstStyle/>
            <a:p>
              <a:pPr algn="ctr"/>
              <a:r>
                <a:rPr kumimoji="1" lang="ja-JP" altLang="en-US" sz="2800" b="1" dirty="0"/>
                <a:t>イ</a:t>
              </a:r>
            </a:p>
          </p:txBody>
        </p:sp>
        <p:sp>
          <p:nvSpPr>
            <p:cNvPr id="16" name="角丸四角形 15">
              <a:extLst>
                <a:ext uri="{FF2B5EF4-FFF2-40B4-BE49-F238E27FC236}">
                  <a16:creationId xmlns:a16="http://schemas.microsoft.com/office/drawing/2014/main" id="{88D4661E-8407-6C46-9BE0-BB7F19906DD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24858" y="406070"/>
              <a:ext cx="612000" cy="612000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08000" rtlCol="0" anchor="ctr"/>
            <a:lstStyle/>
            <a:p>
              <a:pPr algn="ctr"/>
              <a:r>
                <a:rPr kumimoji="1" lang="ja-JP" altLang="en-US" sz="3200" b="1" dirty="0">
                  <a:solidFill>
                    <a:schemeClr val="bg1"/>
                  </a:solidFill>
                  <a:latin typeface="+mn-ea"/>
                </a:rPr>
                <a:t>ズ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5249266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Arial"/>
              <a:ea typeface="メイリオ"/>
            </a:endParaRPr>
          </a:p>
        </p:txBody>
      </p:sp>
      <p:sp>
        <p:nvSpPr>
          <p:cNvPr id="9" name="角丸四角形 8"/>
          <p:cNvSpPr/>
          <p:nvPr userDrawn="1"/>
        </p:nvSpPr>
        <p:spPr>
          <a:xfrm>
            <a:off x="180000" y="189000"/>
            <a:ext cx="8784000" cy="6480000"/>
          </a:xfrm>
          <a:prstGeom prst="roundRect">
            <a:avLst>
              <a:gd name="adj" fmla="val 5439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52922" y="6218703"/>
            <a:ext cx="20574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61AAA30B-0EA0-A245-8576-0F101DEF2AA9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  <p:grpSp>
        <p:nvGrpSpPr>
          <p:cNvPr id="11" name="グループ化 10">
            <a:extLst>
              <a:ext uri="{FF2B5EF4-FFF2-40B4-BE49-F238E27FC236}">
                <a16:creationId xmlns:a16="http://schemas.microsoft.com/office/drawing/2014/main" id="{D31D68D9-BF6A-D741-9A3D-2C3C469457E4}"/>
              </a:ext>
            </a:extLst>
          </p:cNvPr>
          <p:cNvGrpSpPr/>
          <p:nvPr userDrawn="1"/>
        </p:nvGrpSpPr>
        <p:grpSpPr>
          <a:xfrm>
            <a:off x="3756777" y="408575"/>
            <a:ext cx="1613300" cy="864000"/>
            <a:chOff x="3500354" y="355585"/>
            <a:chExt cx="1613300" cy="864000"/>
          </a:xfrm>
        </p:grpSpPr>
        <p:sp>
          <p:nvSpPr>
            <p:cNvPr id="17" name="円/楕円 16">
              <a:extLst>
                <a:ext uri="{FF2B5EF4-FFF2-40B4-BE49-F238E27FC236}">
                  <a16:creationId xmlns:a16="http://schemas.microsoft.com/office/drawing/2014/main" id="{6C88B0C8-9AB4-4242-A346-B6BC7E7C0A2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500354" y="355585"/>
              <a:ext cx="864000" cy="864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8" name="円/楕円 17">
              <a:extLst>
                <a:ext uri="{FF2B5EF4-FFF2-40B4-BE49-F238E27FC236}">
                  <a16:creationId xmlns:a16="http://schemas.microsoft.com/office/drawing/2014/main" id="{25624BF1-B1CD-F94D-9E42-F6992AF5546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249654" y="355585"/>
              <a:ext cx="864000" cy="864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9" name="テキスト ボックス 18">
              <a:extLst>
                <a:ext uri="{FF2B5EF4-FFF2-40B4-BE49-F238E27FC236}">
                  <a16:creationId xmlns:a16="http://schemas.microsoft.com/office/drawing/2014/main" id="{9EBC5862-7673-474F-B41E-2336C0965F85}"/>
                </a:ext>
              </a:extLst>
            </p:cNvPr>
            <p:cNvSpPr txBox="1"/>
            <p:nvPr/>
          </p:nvSpPr>
          <p:spPr>
            <a:xfrm>
              <a:off x="3619834" y="520034"/>
              <a:ext cx="146867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ja-JP" altLang="en-US" sz="3600" b="1" spc="600">
                  <a:solidFill>
                    <a:schemeClr val="bg1"/>
                  </a:solidFill>
                </a:rPr>
                <a:t>答</a:t>
              </a:r>
              <a:r>
                <a:rPr lang="en-US" altLang="ja-JP" sz="3600" b="1" spc="600" dirty="0">
                  <a:solidFill>
                    <a:schemeClr val="bg1"/>
                  </a:solidFill>
                </a:rPr>
                <a:t> </a:t>
              </a:r>
              <a:r>
                <a:rPr lang="ja-JP" altLang="en-US" sz="3600" b="1" spc="600">
                  <a:solidFill>
                    <a:schemeClr val="bg1"/>
                  </a:solidFill>
                </a:rPr>
                <a:t>え</a:t>
              </a:r>
              <a:endParaRPr kumimoji="1" lang="ja-JP" altLang="en-US" sz="3600" b="1" spc="6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7426389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正方形/長方形 30">
            <a:extLst>
              <a:ext uri="{FF2B5EF4-FFF2-40B4-BE49-F238E27FC236}">
                <a16:creationId xmlns:a16="http://schemas.microsoft.com/office/drawing/2014/main" id="{F7B1B1EA-2BCE-A748-BD83-A81BE7945BA0}"/>
              </a:ext>
            </a:extLst>
          </p:cNvPr>
          <p:cNvSpPr/>
          <p:nvPr userDrawn="1"/>
        </p:nvSpPr>
        <p:spPr>
          <a:xfrm>
            <a:off x="287800" y="0"/>
            <a:ext cx="8568200" cy="6857999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accent1"/>
              </a:solidFill>
              <a:latin typeface="Arial"/>
              <a:ea typeface="メイリオ"/>
            </a:endParaRP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10234" y="6395679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/>
                </a:solidFill>
              </a:defRPr>
            </a:lvl1pPr>
          </a:lstStyle>
          <a:p>
            <a:fld id="{61AAA30B-0EA0-A245-8576-0F101DEF2AA9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496132F8-D1F3-044F-B914-F7E3857A518E}"/>
              </a:ext>
            </a:extLst>
          </p:cNvPr>
          <p:cNvGrpSpPr/>
          <p:nvPr userDrawn="1"/>
        </p:nvGrpSpPr>
        <p:grpSpPr>
          <a:xfrm>
            <a:off x="-200" y="-6153"/>
            <a:ext cx="288000" cy="6864153"/>
            <a:chOff x="-200" y="-6153"/>
            <a:chExt cx="288000" cy="6864153"/>
          </a:xfrm>
        </p:grpSpPr>
        <p:sp>
          <p:nvSpPr>
            <p:cNvPr id="59" name="正方形/長方形 58">
              <a:extLst>
                <a:ext uri="{FF2B5EF4-FFF2-40B4-BE49-F238E27FC236}">
                  <a16:creationId xmlns:a16="http://schemas.microsoft.com/office/drawing/2014/main" id="{91DC1038-B2A8-8C48-A22A-8E768A1B4CF1}"/>
                </a:ext>
              </a:extLst>
            </p:cNvPr>
            <p:cNvSpPr/>
            <p:nvPr userDrawn="1"/>
          </p:nvSpPr>
          <p:spPr>
            <a:xfrm>
              <a:off x="-200" y="502474"/>
              <a:ext cx="288000" cy="252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60" name="正方形/長方形 59">
              <a:extLst>
                <a:ext uri="{FF2B5EF4-FFF2-40B4-BE49-F238E27FC236}">
                  <a16:creationId xmlns:a16="http://schemas.microsoft.com/office/drawing/2014/main" id="{213E4F25-999A-474B-B970-4D5B2B1D3D2C}"/>
                </a:ext>
              </a:extLst>
            </p:cNvPr>
            <p:cNvSpPr/>
            <p:nvPr userDrawn="1"/>
          </p:nvSpPr>
          <p:spPr>
            <a:xfrm>
              <a:off x="-200" y="1519728"/>
              <a:ext cx="288000" cy="252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61" name="正方形/長方形 60">
              <a:extLst>
                <a:ext uri="{FF2B5EF4-FFF2-40B4-BE49-F238E27FC236}">
                  <a16:creationId xmlns:a16="http://schemas.microsoft.com/office/drawing/2014/main" id="{48DD38CB-FDAA-4845-9F61-ABCFB24C3157}"/>
                </a:ext>
              </a:extLst>
            </p:cNvPr>
            <p:cNvSpPr/>
            <p:nvPr userDrawn="1"/>
          </p:nvSpPr>
          <p:spPr>
            <a:xfrm>
              <a:off x="-200" y="1011101"/>
              <a:ext cx="288000" cy="252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62" name="正方形/長方形 61">
              <a:extLst>
                <a:ext uri="{FF2B5EF4-FFF2-40B4-BE49-F238E27FC236}">
                  <a16:creationId xmlns:a16="http://schemas.microsoft.com/office/drawing/2014/main" id="{2A0DEBBE-4AC8-AF49-B9C0-D9F46280DE6B}"/>
                </a:ext>
              </a:extLst>
            </p:cNvPr>
            <p:cNvSpPr/>
            <p:nvPr userDrawn="1"/>
          </p:nvSpPr>
          <p:spPr>
            <a:xfrm>
              <a:off x="-200" y="2028355"/>
              <a:ext cx="288000" cy="252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63" name="正方形/長方形 62">
              <a:extLst>
                <a:ext uri="{FF2B5EF4-FFF2-40B4-BE49-F238E27FC236}">
                  <a16:creationId xmlns:a16="http://schemas.microsoft.com/office/drawing/2014/main" id="{1156F044-96C0-A74A-8B09-EF9405BA8B9E}"/>
                </a:ext>
              </a:extLst>
            </p:cNvPr>
            <p:cNvSpPr/>
            <p:nvPr userDrawn="1"/>
          </p:nvSpPr>
          <p:spPr>
            <a:xfrm>
              <a:off x="-200" y="3045609"/>
              <a:ext cx="288000" cy="252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64" name="正方形/長方形 63">
              <a:extLst>
                <a:ext uri="{FF2B5EF4-FFF2-40B4-BE49-F238E27FC236}">
                  <a16:creationId xmlns:a16="http://schemas.microsoft.com/office/drawing/2014/main" id="{CA8BEE41-9DCA-0440-8E21-6963BD371541}"/>
                </a:ext>
              </a:extLst>
            </p:cNvPr>
            <p:cNvSpPr/>
            <p:nvPr userDrawn="1"/>
          </p:nvSpPr>
          <p:spPr>
            <a:xfrm>
              <a:off x="-200" y="2536982"/>
              <a:ext cx="288000" cy="252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65" name="正方形/長方形 64">
              <a:extLst>
                <a:ext uri="{FF2B5EF4-FFF2-40B4-BE49-F238E27FC236}">
                  <a16:creationId xmlns:a16="http://schemas.microsoft.com/office/drawing/2014/main" id="{0F6C5BA8-0C10-434C-BB7D-3D623A83CC7A}"/>
                </a:ext>
              </a:extLst>
            </p:cNvPr>
            <p:cNvSpPr/>
            <p:nvPr userDrawn="1"/>
          </p:nvSpPr>
          <p:spPr>
            <a:xfrm>
              <a:off x="-200" y="3554236"/>
              <a:ext cx="288000" cy="252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66" name="正方形/長方形 65">
              <a:extLst>
                <a:ext uri="{FF2B5EF4-FFF2-40B4-BE49-F238E27FC236}">
                  <a16:creationId xmlns:a16="http://schemas.microsoft.com/office/drawing/2014/main" id="{D061FE70-722F-F844-BB98-7E53B6D92120}"/>
                </a:ext>
              </a:extLst>
            </p:cNvPr>
            <p:cNvSpPr/>
            <p:nvPr userDrawn="1"/>
          </p:nvSpPr>
          <p:spPr>
            <a:xfrm>
              <a:off x="-200" y="4571490"/>
              <a:ext cx="288000" cy="252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67" name="正方形/長方形 66">
              <a:extLst>
                <a:ext uri="{FF2B5EF4-FFF2-40B4-BE49-F238E27FC236}">
                  <a16:creationId xmlns:a16="http://schemas.microsoft.com/office/drawing/2014/main" id="{FC697036-2D20-3B48-9BA2-F1F5DB04A9A3}"/>
                </a:ext>
              </a:extLst>
            </p:cNvPr>
            <p:cNvSpPr/>
            <p:nvPr userDrawn="1"/>
          </p:nvSpPr>
          <p:spPr>
            <a:xfrm>
              <a:off x="-200" y="4062863"/>
              <a:ext cx="288000" cy="252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68" name="正方形/長方形 67">
              <a:extLst>
                <a:ext uri="{FF2B5EF4-FFF2-40B4-BE49-F238E27FC236}">
                  <a16:creationId xmlns:a16="http://schemas.microsoft.com/office/drawing/2014/main" id="{1BFF5DE4-465F-D24B-8804-5A4669DB3826}"/>
                </a:ext>
              </a:extLst>
            </p:cNvPr>
            <p:cNvSpPr/>
            <p:nvPr userDrawn="1"/>
          </p:nvSpPr>
          <p:spPr>
            <a:xfrm>
              <a:off x="-200" y="5080117"/>
              <a:ext cx="288000" cy="252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69" name="正方形/長方形 68">
              <a:extLst>
                <a:ext uri="{FF2B5EF4-FFF2-40B4-BE49-F238E27FC236}">
                  <a16:creationId xmlns:a16="http://schemas.microsoft.com/office/drawing/2014/main" id="{432C0C2F-3D51-3148-BA20-6B5D67560096}"/>
                </a:ext>
              </a:extLst>
            </p:cNvPr>
            <p:cNvSpPr/>
            <p:nvPr userDrawn="1"/>
          </p:nvSpPr>
          <p:spPr>
            <a:xfrm>
              <a:off x="-200" y="6097371"/>
              <a:ext cx="288000" cy="252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70" name="正方形/長方形 69">
              <a:extLst>
                <a:ext uri="{FF2B5EF4-FFF2-40B4-BE49-F238E27FC236}">
                  <a16:creationId xmlns:a16="http://schemas.microsoft.com/office/drawing/2014/main" id="{FA7AB883-C5DD-BC4E-AB48-AAAD1A28EFF4}"/>
                </a:ext>
              </a:extLst>
            </p:cNvPr>
            <p:cNvSpPr/>
            <p:nvPr userDrawn="1"/>
          </p:nvSpPr>
          <p:spPr>
            <a:xfrm>
              <a:off x="-200" y="5588744"/>
              <a:ext cx="288000" cy="252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71" name="正方形/長方形 70">
              <a:extLst>
                <a:ext uri="{FF2B5EF4-FFF2-40B4-BE49-F238E27FC236}">
                  <a16:creationId xmlns:a16="http://schemas.microsoft.com/office/drawing/2014/main" id="{9662AF81-34DC-9649-BE39-D557F90B54BD}"/>
                </a:ext>
              </a:extLst>
            </p:cNvPr>
            <p:cNvSpPr/>
            <p:nvPr userDrawn="1"/>
          </p:nvSpPr>
          <p:spPr>
            <a:xfrm>
              <a:off x="-200" y="6606000"/>
              <a:ext cx="288000" cy="252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72" name="正方形/長方形 71">
              <a:extLst>
                <a:ext uri="{FF2B5EF4-FFF2-40B4-BE49-F238E27FC236}">
                  <a16:creationId xmlns:a16="http://schemas.microsoft.com/office/drawing/2014/main" id="{2851E928-0B5A-0E49-A2CA-0776764ADECF}"/>
                </a:ext>
              </a:extLst>
            </p:cNvPr>
            <p:cNvSpPr/>
            <p:nvPr userDrawn="1"/>
          </p:nvSpPr>
          <p:spPr>
            <a:xfrm>
              <a:off x="-200" y="-6153"/>
              <a:ext cx="288000" cy="252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</p:grpSp>
      <p:grpSp>
        <p:nvGrpSpPr>
          <p:cNvPr id="37" name="グループ化 36">
            <a:extLst>
              <a:ext uri="{FF2B5EF4-FFF2-40B4-BE49-F238E27FC236}">
                <a16:creationId xmlns:a16="http://schemas.microsoft.com/office/drawing/2014/main" id="{00DD0ED4-DFB2-064F-BDCF-72549CAC0C47}"/>
              </a:ext>
            </a:extLst>
          </p:cNvPr>
          <p:cNvGrpSpPr/>
          <p:nvPr userDrawn="1"/>
        </p:nvGrpSpPr>
        <p:grpSpPr>
          <a:xfrm>
            <a:off x="8856000" y="-6153"/>
            <a:ext cx="288000" cy="6864153"/>
            <a:chOff x="-200" y="-6153"/>
            <a:chExt cx="288000" cy="6864153"/>
          </a:xfrm>
        </p:grpSpPr>
        <p:sp>
          <p:nvSpPr>
            <p:cNvPr id="38" name="正方形/長方形 37">
              <a:extLst>
                <a:ext uri="{FF2B5EF4-FFF2-40B4-BE49-F238E27FC236}">
                  <a16:creationId xmlns:a16="http://schemas.microsoft.com/office/drawing/2014/main" id="{3863C716-7827-374D-BC59-B1F5FD18A6D7}"/>
                </a:ext>
              </a:extLst>
            </p:cNvPr>
            <p:cNvSpPr/>
            <p:nvPr userDrawn="1"/>
          </p:nvSpPr>
          <p:spPr>
            <a:xfrm>
              <a:off x="-200" y="502474"/>
              <a:ext cx="288000" cy="252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39" name="正方形/長方形 38">
              <a:extLst>
                <a:ext uri="{FF2B5EF4-FFF2-40B4-BE49-F238E27FC236}">
                  <a16:creationId xmlns:a16="http://schemas.microsoft.com/office/drawing/2014/main" id="{9E98F46E-BFD2-B247-944F-110EA173DF84}"/>
                </a:ext>
              </a:extLst>
            </p:cNvPr>
            <p:cNvSpPr/>
            <p:nvPr userDrawn="1"/>
          </p:nvSpPr>
          <p:spPr>
            <a:xfrm>
              <a:off x="-200" y="1519728"/>
              <a:ext cx="288000" cy="252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40" name="正方形/長方形 39">
              <a:extLst>
                <a:ext uri="{FF2B5EF4-FFF2-40B4-BE49-F238E27FC236}">
                  <a16:creationId xmlns:a16="http://schemas.microsoft.com/office/drawing/2014/main" id="{364864E8-FE1E-544D-BEFA-03F9A6E388BC}"/>
                </a:ext>
              </a:extLst>
            </p:cNvPr>
            <p:cNvSpPr/>
            <p:nvPr userDrawn="1"/>
          </p:nvSpPr>
          <p:spPr>
            <a:xfrm>
              <a:off x="-200" y="1011101"/>
              <a:ext cx="288000" cy="252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41" name="正方形/長方形 40">
              <a:extLst>
                <a:ext uri="{FF2B5EF4-FFF2-40B4-BE49-F238E27FC236}">
                  <a16:creationId xmlns:a16="http://schemas.microsoft.com/office/drawing/2014/main" id="{4C70C8C4-71F9-0745-8EDB-A26B2735EBCF}"/>
                </a:ext>
              </a:extLst>
            </p:cNvPr>
            <p:cNvSpPr/>
            <p:nvPr userDrawn="1"/>
          </p:nvSpPr>
          <p:spPr>
            <a:xfrm>
              <a:off x="-200" y="2028355"/>
              <a:ext cx="288000" cy="252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42" name="正方形/長方形 41">
              <a:extLst>
                <a:ext uri="{FF2B5EF4-FFF2-40B4-BE49-F238E27FC236}">
                  <a16:creationId xmlns:a16="http://schemas.microsoft.com/office/drawing/2014/main" id="{2A0E9C98-BCD5-CF4D-A87D-7E5AAF72B9EC}"/>
                </a:ext>
              </a:extLst>
            </p:cNvPr>
            <p:cNvSpPr/>
            <p:nvPr userDrawn="1"/>
          </p:nvSpPr>
          <p:spPr>
            <a:xfrm>
              <a:off x="-200" y="3045609"/>
              <a:ext cx="288000" cy="252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43" name="正方形/長方形 42">
              <a:extLst>
                <a:ext uri="{FF2B5EF4-FFF2-40B4-BE49-F238E27FC236}">
                  <a16:creationId xmlns:a16="http://schemas.microsoft.com/office/drawing/2014/main" id="{42881939-325F-2E47-81FD-F71C688997C4}"/>
                </a:ext>
              </a:extLst>
            </p:cNvPr>
            <p:cNvSpPr/>
            <p:nvPr userDrawn="1"/>
          </p:nvSpPr>
          <p:spPr>
            <a:xfrm>
              <a:off x="-200" y="2536982"/>
              <a:ext cx="288000" cy="252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44" name="正方形/長方形 43">
              <a:extLst>
                <a:ext uri="{FF2B5EF4-FFF2-40B4-BE49-F238E27FC236}">
                  <a16:creationId xmlns:a16="http://schemas.microsoft.com/office/drawing/2014/main" id="{317CC6BD-8733-D845-BF01-3777535B5902}"/>
                </a:ext>
              </a:extLst>
            </p:cNvPr>
            <p:cNvSpPr/>
            <p:nvPr userDrawn="1"/>
          </p:nvSpPr>
          <p:spPr>
            <a:xfrm>
              <a:off x="-200" y="3554236"/>
              <a:ext cx="288000" cy="252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45" name="正方形/長方形 44">
              <a:extLst>
                <a:ext uri="{FF2B5EF4-FFF2-40B4-BE49-F238E27FC236}">
                  <a16:creationId xmlns:a16="http://schemas.microsoft.com/office/drawing/2014/main" id="{BEE3609E-D6A7-F749-9064-51E6D0E384F0}"/>
                </a:ext>
              </a:extLst>
            </p:cNvPr>
            <p:cNvSpPr/>
            <p:nvPr userDrawn="1"/>
          </p:nvSpPr>
          <p:spPr>
            <a:xfrm>
              <a:off x="-200" y="4571490"/>
              <a:ext cx="288000" cy="252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46" name="正方形/長方形 45">
              <a:extLst>
                <a:ext uri="{FF2B5EF4-FFF2-40B4-BE49-F238E27FC236}">
                  <a16:creationId xmlns:a16="http://schemas.microsoft.com/office/drawing/2014/main" id="{C999C856-A86C-A048-AF76-2F16E1C34AB8}"/>
                </a:ext>
              </a:extLst>
            </p:cNvPr>
            <p:cNvSpPr/>
            <p:nvPr userDrawn="1"/>
          </p:nvSpPr>
          <p:spPr>
            <a:xfrm>
              <a:off x="-200" y="4062863"/>
              <a:ext cx="288000" cy="252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47" name="正方形/長方形 46">
              <a:extLst>
                <a:ext uri="{FF2B5EF4-FFF2-40B4-BE49-F238E27FC236}">
                  <a16:creationId xmlns:a16="http://schemas.microsoft.com/office/drawing/2014/main" id="{4C977317-42A0-D248-A915-087F48F0366D}"/>
                </a:ext>
              </a:extLst>
            </p:cNvPr>
            <p:cNvSpPr/>
            <p:nvPr userDrawn="1"/>
          </p:nvSpPr>
          <p:spPr>
            <a:xfrm>
              <a:off x="-200" y="5080117"/>
              <a:ext cx="288000" cy="252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48" name="正方形/長方形 47">
              <a:extLst>
                <a:ext uri="{FF2B5EF4-FFF2-40B4-BE49-F238E27FC236}">
                  <a16:creationId xmlns:a16="http://schemas.microsoft.com/office/drawing/2014/main" id="{850FDE61-9EFA-4148-AA9C-F19D74E81C84}"/>
                </a:ext>
              </a:extLst>
            </p:cNvPr>
            <p:cNvSpPr/>
            <p:nvPr userDrawn="1"/>
          </p:nvSpPr>
          <p:spPr>
            <a:xfrm>
              <a:off x="-200" y="6097371"/>
              <a:ext cx="288000" cy="252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49" name="正方形/長方形 48">
              <a:extLst>
                <a:ext uri="{FF2B5EF4-FFF2-40B4-BE49-F238E27FC236}">
                  <a16:creationId xmlns:a16="http://schemas.microsoft.com/office/drawing/2014/main" id="{B84A4D03-D18A-2749-927E-27A14F68AA42}"/>
                </a:ext>
              </a:extLst>
            </p:cNvPr>
            <p:cNvSpPr/>
            <p:nvPr userDrawn="1"/>
          </p:nvSpPr>
          <p:spPr>
            <a:xfrm>
              <a:off x="-200" y="5588744"/>
              <a:ext cx="288000" cy="252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50" name="正方形/長方形 49">
              <a:extLst>
                <a:ext uri="{FF2B5EF4-FFF2-40B4-BE49-F238E27FC236}">
                  <a16:creationId xmlns:a16="http://schemas.microsoft.com/office/drawing/2014/main" id="{A99BEE15-ADFA-7249-A4EB-D60F5090383E}"/>
                </a:ext>
              </a:extLst>
            </p:cNvPr>
            <p:cNvSpPr/>
            <p:nvPr userDrawn="1"/>
          </p:nvSpPr>
          <p:spPr>
            <a:xfrm>
              <a:off x="-200" y="6606000"/>
              <a:ext cx="288000" cy="252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51" name="正方形/長方形 50">
              <a:extLst>
                <a:ext uri="{FF2B5EF4-FFF2-40B4-BE49-F238E27FC236}">
                  <a16:creationId xmlns:a16="http://schemas.microsoft.com/office/drawing/2014/main" id="{306C24B5-5D72-134D-9CFD-20DB01EE5057}"/>
                </a:ext>
              </a:extLst>
            </p:cNvPr>
            <p:cNvSpPr/>
            <p:nvPr userDrawn="1"/>
          </p:nvSpPr>
          <p:spPr>
            <a:xfrm>
              <a:off x="-200" y="-6153"/>
              <a:ext cx="288000" cy="252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</p:grpSp>
      <p:sp>
        <p:nvSpPr>
          <p:cNvPr id="52" name="Title 1">
            <a:extLst>
              <a:ext uri="{FF2B5EF4-FFF2-40B4-BE49-F238E27FC236}">
                <a16:creationId xmlns:a16="http://schemas.microsoft.com/office/drawing/2014/main" id="{AB38613C-A49C-CD47-9CEC-DB65F9056E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4232" y="2504520"/>
            <a:ext cx="7295536" cy="2767778"/>
          </a:xfrm>
          <a:effectLst/>
        </p:spPr>
        <p:txBody>
          <a:bodyPr anchor="t">
            <a:noAutofit/>
          </a:bodyPr>
          <a:lstStyle>
            <a:lvl1pPr algn="ctr">
              <a:lnSpc>
                <a:spcPct val="110000"/>
              </a:lnSpc>
              <a:defRPr sz="8000" b="1">
                <a:solidFill>
                  <a:schemeClr val="bg1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grpSp>
        <p:nvGrpSpPr>
          <p:cNvPr id="36" name="グループ化 35">
            <a:extLst>
              <a:ext uri="{FF2B5EF4-FFF2-40B4-BE49-F238E27FC236}">
                <a16:creationId xmlns:a16="http://schemas.microsoft.com/office/drawing/2014/main" id="{5E66D4F9-34DF-2942-B6BD-7DE9CF823BFA}"/>
              </a:ext>
            </a:extLst>
          </p:cNvPr>
          <p:cNvGrpSpPr/>
          <p:nvPr userDrawn="1"/>
        </p:nvGrpSpPr>
        <p:grpSpPr>
          <a:xfrm>
            <a:off x="2912400" y="1205926"/>
            <a:ext cx="3319201" cy="900001"/>
            <a:chOff x="2912299" y="149201"/>
            <a:chExt cx="3319201" cy="900001"/>
          </a:xfrm>
        </p:grpSpPr>
        <p:sp>
          <p:nvSpPr>
            <p:cNvPr id="54" name="正方形/長方形 53">
              <a:extLst>
                <a:ext uri="{FF2B5EF4-FFF2-40B4-BE49-F238E27FC236}">
                  <a16:creationId xmlns:a16="http://schemas.microsoft.com/office/drawing/2014/main" id="{2BF40B97-9780-2A4B-BF17-E700C8DC681D}"/>
                </a:ext>
              </a:extLst>
            </p:cNvPr>
            <p:cNvSpPr/>
            <p:nvPr/>
          </p:nvSpPr>
          <p:spPr>
            <a:xfrm>
              <a:off x="2912301" y="149201"/>
              <a:ext cx="3319000" cy="90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080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ja-JP" altLang="en-US" sz="4400" b="1">
                  <a:solidFill>
                    <a:schemeClr val="tx2"/>
                  </a:solidFill>
                </a:rPr>
                <a:t>５時間目</a:t>
              </a:r>
            </a:p>
          </p:txBody>
        </p:sp>
        <p:sp>
          <p:nvSpPr>
            <p:cNvPr id="55" name="三角形 54">
              <a:extLst>
                <a:ext uri="{FF2B5EF4-FFF2-40B4-BE49-F238E27FC236}">
                  <a16:creationId xmlns:a16="http://schemas.microsoft.com/office/drawing/2014/main" id="{38194568-6CA2-4C47-A82E-6BC1EBE94FD9}"/>
                </a:ext>
              </a:extLst>
            </p:cNvPr>
            <p:cNvSpPr/>
            <p:nvPr/>
          </p:nvSpPr>
          <p:spPr>
            <a:xfrm rot="5400000">
              <a:off x="2585795" y="475706"/>
              <a:ext cx="900000" cy="246991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6" name="三角形 55">
              <a:extLst>
                <a:ext uri="{FF2B5EF4-FFF2-40B4-BE49-F238E27FC236}">
                  <a16:creationId xmlns:a16="http://schemas.microsoft.com/office/drawing/2014/main" id="{B1E3764F-C201-1148-8EFF-7EA5EA82DB66}"/>
                </a:ext>
              </a:extLst>
            </p:cNvPr>
            <p:cNvSpPr/>
            <p:nvPr/>
          </p:nvSpPr>
          <p:spPr>
            <a:xfrm rot="16200000">
              <a:off x="5658005" y="475706"/>
              <a:ext cx="900000" cy="246991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0321633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622916" y="6313541"/>
            <a:ext cx="20574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61AAA30B-0EA0-A245-8576-0F101DEF2AA9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  <p:grpSp>
        <p:nvGrpSpPr>
          <p:cNvPr id="38" name="グループ化 37">
            <a:extLst>
              <a:ext uri="{FF2B5EF4-FFF2-40B4-BE49-F238E27FC236}">
                <a16:creationId xmlns:a16="http://schemas.microsoft.com/office/drawing/2014/main" id="{A54EE237-3D24-4C4E-BBB1-D5A10BFC1CDE}"/>
              </a:ext>
            </a:extLst>
          </p:cNvPr>
          <p:cNvGrpSpPr/>
          <p:nvPr userDrawn="1"/>
        </p:nvGrpSpPr>
        <p:grpSpPr>
          <a:xfrm>
            <a:off x="-200" y="-6153"/>
            <a:ext cx="288000" cy="6864153"/>
            <a:chOff x="-200" y="-6153"/>
            <a:chExt cx="288000" cy="6864153"/>
          </a:xfrm>
        </p:grpSpPr>
        <p:sp>
          <p:nvSpPr>
            <p:cNvPr id="39" name="正方形/長方形 38">
              <a:extLst>
                <a:ext uri="{FF2B5EF4-FFF2-40B4-BE49-F238E27FC236}">
                  <a16:creationId xmlns:a16="http://schemas.microsoft.com/office/drawing/2014/main" id="{8C69DDE3-D58A-354A-B1E0-5FFF9385104E}"/>
                </a:ext>
              </a:extLst>
            </p:cNvPr>
            <p:cNvSpPr/>
            <p:nvPr userDrawn="1"/>
          </p:nvSpPr>
          <p:spPr>
            <a:xfrm>
              <a:off x="-200" y="502474"/>
              <a:ext cx="288000" cy="252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40" name="正方形/長方形 39">
              <a:extLst>
                <a:ext uri="{FF2B5EF4-FFF2-40B4-BE49-F238E27FC236}">
                  <a16:creationId xmlns:a16="http://schemas.microsoft.com/office/drawing/2014/main" id="{1BC691A8-B618-494D-A4D4-6D7C8B3E8C59}"/>
                </a:ext>
              </a:extLst>
            </p:cNvPr>
            <p:cNvSpPr/>
            <p:nvPr userDrawn="1"/>
          </p:nvSpPr>
          <p:spPr>
            <a:xfrm>
              <a:off x="-200" y="1519728"/>
              <a:ext cx="288000" cy="252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41" name="正方形/長方形 40">
              <a:extLst>
                <a:ext uri="{FF2B5EF4-FFF2-40B4-BE49-F238E27FC236}">
                  <a16:creationId xmlns:a16="http://schemas.microsoft.com/office/drawing/2014/main" id="{C60D4FFC-2BB9-ED44-B31E-57976A0DC609}"/>
                </a:ext>
              </a:extLst>
            </p:cNvPr>
            <p:cNvSpPr/>
            <p:nvPr userDrawn="1"/>
          </p:nvSpPr>
          <p:spPr>
            <a:xfrm>
              <a:off x="-200" y="1011101"/>
              <a:ext cx="288000" cy="252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42" name="正方形/長方形 41">
              <a:extLst>
                <a:ext uri="{FF2B5EF4-FFF2-40B4-BE49-F238E27FC236}">
                  <a16:creationId xmlns:a16="http://schemas.microsoft.com/office/drawing/2014/main" id="{45FA50C7-C4B9-B342-BE19-EBC1223E0D48}"/>
                </a:ext>
              </a:extLst>
            </p:cNvPr>
            <p:cNvSpPr/>
            <p:nvPr userDrawn="1"/>
          </p:nvSpPr>
          <p:spPr>
            <a:xfrm>
              <a:off x="-200" y="2028355"/>
              <a:ext cx="288000" cy="252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43" name="正方形/長方形 42">
              <a:extLst>
                <a:ext uri="{FF2B5EF4-FFF2-40B4-BE49-F238E27FC236}">
                  <a16:creationId xmlns:a16="http://schemas.microsoft.com/office/drawing/2014/main" id="{0DEBCF31-3B64-1949-BF8D-73EBD8E8DF3B}"/>
                </a:ext>
              </a:extLst>
            </p:cNvPr>
            <p:cNvSpPr/>
            <p:nvPr userDrawn="1"/>
          </p:nvSpPr>
          <p:spPr>
            <a:xfrm>
              <a:off x="-200" y="3045609"/>
              <a:ext cx="288000" cy="252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44" name="正方形/長方形 43">
              <a:extLst>
                <a:ext uri="{FF2B5EF4-FFF2-40B4-BE49-F238E27FC236}">
                  <a16:creationId xmlns:a16="http://schemas.microsoft.com/office/drawing/2014/main" id="{C2D9DE85-621E-EE46-B9A6-ACDBFB48467B}"/>
                </a:ext>
              </a:extLst>
            </p:cNvPr>
            <p:cNvSpPr/>
            <p:nvPr userDrawn="1"/>
          </p:nvSpPr>
          <p:spPr>
            <a:xfrm>
              <a:off x="-200" y="2536982"/>
              <a:ext cx="288000" cy="252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45" name="正方形/長方形 44">
              <a:extLst>
                <a:ext uri="{FF2B5EF4-FFF2-40B4-BE49-F238E27FC236}">
                  <a16:creationId xmlns:a16="http://schemas.microsoft.com/office/drawing/2014/main" id="{BC254E0A-B739-B24C-80D7-016AF57B8436}"/>
                </a:ext>
              </a:extLst>
            </p:cNvPr>
            <p:cNvSpPr/>
            <p:nvPr userDrawn="1"/>
          </p:nvSpPr>
          <p:spPr>
            <a:xfrm>
              <a:off x="-200" y="3554236"/>
              <a:ext cx="288000" cy="252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46" name="正方形/長方形 45">
              <a:extLst>
                <a:ext uri="{FF2B5EF4-FFF2-40B4-BE49-F238E27FC236}">
                  <a16:creationId xmlns:a16="http://schemas.microsoft.com/office/drawing/2014/main" id="{A9BA1692-8076-5A4A-82A0-72F8801EDEA2}"/>
                </a:ext>
              </a:extLst>
            </p:cNvPr>
            <p:cNvSpPr/>
            <p:nvPr userDrawn="1"/>
          </p:nvSpPr>
          <p:spPr>
            <a:xfrm>
              <a:off x="-200" y="4571490"/>
              <a:ext cx="288000" cy="252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47" name="正方形/長方形 46">
              <a:extLst>
                <a:ext uri="{FF2B5EF4-FFF2-40B4-BE49-F238E27FC236}">
                  <a16:creationId xmlns:a16="http://schemas.microsoft.com/office/drawing/2014/main" id="{BBECE32E-018C-3A4F-BA5B-3FA1A6BEBB0A}"/>
                </a:ext>
              </a:extLst>
            </p:cNvPr>
            <p:cNvSpPr/>
            <p:nvPr userDrawn="1"/>
          </p:nvSpPr>
          <p:spPr>
            <a:xfrm>
              <a:off x="-200" y="4062863"/>
              <a:ext cx="288000" cy="252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48" name="正方形/長方形 47">
              <a:extLst>
                <a:ext uri="{FF2B5EF4-FFF2-40B4-BE49-F238E27FC236}">
                  <a16:creationId xmlns:a16="http://schemas.microsoft.com/office/drawing/2014/main" id="{48B94EC3-9C76-ED45-9EFA-0CBF70B7C550}"/>
                </a:ext>
              </a:extLst>
            </p:cNvPr>
            <p:cNvSpPr/>
            <p:nvPr userDrawn="1"/>
          </p:nvSpPr>
          <p:spPr>
            <a:xfrm>
              <a:off x="-200" y="5080117"/>
              <a:ext cx="288000" cy="252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49" name="正方形/長方形 48">
              <a:extLst>
                <a:ext uri="{FF2B5EF4-FFF2-40B4-BE49-F238E27FC236}">
                  <a16:creationId xmlns:a16="http://schemas.microsoft.com/office/drawing/2014/main" id="{1EBBA621-F057-374B-AF9F-6F4D88696F11}"/>
                </a:ext>
              </a:extLst>
            </p:cNvPr>
            <p:cNvSpPr/>
            <p:nvPr userDrawn="1"/>
          </p:nvSpPr>
          <p:spPr>
            <a:xfrm>
              <a:off x="-200" y="6097371"/>
              <a:ext cx="288000" cy="252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50" name="正方形/長方形 49">
              <a:extLst>
                <a:ext uri="{FF2B5EF4-FFF2-40B4-BE49-F238E27FC236}">
                  <a16:creationId xmlns:a16="http://schemas.microsoft.com/office/drawing/2014/main" id="{D3EEBB37-9E32-DF47-B0C7-3B41A29823C7}"/>
                </a:ext>
              </a:extLst>
            </p:cNvPr>
            <p:cNvSpPr/>
            <p:nvPr userDrawn="1"/>
          </p:nvSpPr>
          <p:spPr>
            <a:xfrm>
              <a:off x="-200" y="5588744"/>
              <a:ext cx="288000" cy="252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51" name="正方形/長方形 50">
              <a:extLst>
                <a:ext uri="{FF2B5EF4-FFF2-40B4-BE49-F238E27FC236}">
                  <a16:creationId xmlns:a16="http://schemas.microsoft.com/office/drawing/2014/main" id="{F24D1A53-7B76-9049-B950-E94B96E9B4D8}"/>
                </a:ext>
              </a:extLst>
            </p:cNvPr>
            <p:cNvSpPr/>
            <p:nvPr userDrawn="1"/>
          </p:nvSpPr>
          <p:spPr>
            <a:xfrm>
              <a:off x="-200" y="6606000"/>
              <a:ext cx="288000" cy="252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52" name="正方形/長方形 51">
              <a:extLst>
                <a:ext uri="{FF2B5EF4-FFF2-40B4-BE49-F238E27FC236}">
                  <a16:creationId xmlns:a16="http://schemas.microsoft.com/office/drawing/2014/main" id="{4387DDEB-CFAF-7741-A2F5-C0685D50B6B7}"/>
                </a:ext>
              </a:extLst>
            </p:cNvPr>
            <p:cNvSpPr/>
            <p:nvPr userDrawn="1"/>
          </p:nvSpPr>
          <p:spPr>
            <a:xfrm>
              <a:off x="-200" y="-6153"/>
              <a:ext cx="288000" cy="252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</p:grpSp>
      <p:grpSp>
        <p:nvGrpSpPr>
          <p:cNvPr id="53" name="グループ化 52">
            <a:extLst>
              <a:ext uri="{FF2B5EF4-FFF2-40B4-BE49-F238E27FC236}">
                <a16:creationId xmlns:a16="http://schemas.microsoft.com/office/drawing/2014/main" id="{274A804E-C2ED-2941-AE47-C798B1F3F6E2}"/>
              </a:ext>
            </a:extLst>
          </p:cNvPr>
          <p:cNvGrpSpPr/>
          <p:nvPr userDrawn="1"/>
        </p:nvGrpSpPr>
        <p:grpSpPr>
          <a:xfrm>
            <a:off x="8856000" y="-6153"/>
            <a:ext cx="288000" cy="6864153"/>
            <a:chOff x="-200" y="-6153"/>
            <a:chExt cx="288000" cy="6864153"/>
          </a:xfrm>
        </p:grpSpPr>
        <p:sp>
          <p:nvSpPr>
            <p:cNvPr id="54" name="正方形/長方形 53">
              <a:extLst>
                <a:ext uri="{FF2B5EF4-FFF2-40B4-BE49-F238E27FC236}">
                  <a16:creationId xmlns:a16="http://schemas.microsoft.com/office/drawing/2014/main" id="{E7C25207-A6DE-F24C-9457-7DBD660A1670}"/>
                </a:ext>
              </a:extLst>
            </p:cNvPr>
            <p:cNvSpPr/>
            <p:nvPr userDrawn="1"/>
          </p:nvSpPr>
          <p:spPr>
            <a:xfrm>
              <a:off x="-200" y="502474"/>
              <a:ext cx="288000" cy="252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55" name="正方形/長方形 54">
              <a:extLst>
                <a:ext uri="{FF2B5EF4-FFF2-40B4-BE49-F238E27FC236}">
                  <a16:creationId xmlns:a16="http://schemas.microsoft.com/office/drawing/2014/main" id="{43DB05E0-A140-9F47-B03B-D0B3D0FFAD00}"/>
                </a:ext>
              </a:extLst>
            </p:cNvPr>
            <p:cNvSpPr/>
            <p:nvPr userDrawn="1"/>
          </p:nvSpPr>
          <p:spPr>
            <a:xfrm>
              <a:off x="-200" y="1519728"/>
              <a:ext cx="288000" cy="252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56" name="正方形/長方形 55">
              <a:extLst>
                <a:ext uri="{FF2B5EF4-FFF2-40B4-BE49-F238E27FC236}">
                  <a16:creationId xmlns:a16="http://schemas.microsoft.com/office/drawing/2014/main" id="{36A62D4F-6599-A14A-ADE5-2D9FB9FBAFB9}"/>
                </a:ext>
              </a:extLst>
            </p:cNvPr>
            <p:cNvSpPr/>
            <p:nvPr userDrawn="1"/>
          </p:nvSpPr>
          <p:spPr>
            <a:xfrm>
              <a:off x="-200" y="1011101"/>
              <a:ext cx="288000" cy="252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57" name="正方形/長方形 56">
              <a:extLst>
                <a:ext uri="{FF2B5EF4-FFF2-40B4-BE49-F238E27FC236}">
                  <a16:creationId xmlns:a16="http://schemas.microsoft.com/office/drawing/2014/main" id="{05899622-963C-6744-8821-4A38BB6F66E7}"/>
                </a:ext>
              </a:extLst>
            </p:cNvPr>
            <p:cNvSpPr/>
            <p:nvPr userDrawn="1"/>
          </p:nvSpPr>
          <p:spPr>
            <a:xfrm>
              <a:off x="-200" y="2028355"/>
              <a:ext cx="288000" cy="252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58" name="正方形/長方形 57">
              <a:extLst>
                <a:ext uri="{FF2B5EF4-FFF2-40B4-BE49-F238E27FC236}">
                  <a16:creationId xmlns:a16="http://schemas.microsoft.com/office/drawing/2014/main" id="{3E05A930-C190-B94A-85D7-0715EEA55581}"/>
                </a:ext>
              </a:extLst>
            </p:cNvPr>
            <p:cNvSpPr/>
            <p:nvPr userDrawn="1"/>
          </p:nvSpPr>
          <p:spPr>
            <a:xfrm>
              <a:off x="-200" y="3045609"/>
              <a:ext cx="288000" cy="252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59" name="正方形/長方形 58">
              <a:extLst>
                <a:ext uri="{FF2B5EF4-FFF2-40B4-BE49-F238E27FC236}">
                  <a16:creationId xmlns:a16="http://schemas.microsoft.com/office/drawing/2014/main" id="{FB5583FD-78FD-E14F-BB9A-7AC8B5A261AD}"/>
                </a:ext>
              </a:extLst>
            </p:cNvPr>
            <p:cNvSpPr/>
            <p:nvPr userDrawn="1"/>
          </p:nvSpPr>
          <p:spPr>
            <a:xfrm>
              <a:off x="-200" y="2536982"/>
              <a:ext cx="288000" cy="252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60" name="正方形/長方形 59">
              <a:extLst>
                <a:ext uri="{FF2B5EF4-FFF2-40B4-BE49-F238E27FC236}">
                  <a16:creationId xmlns:a16="http://schemas.microsoft.com/office/drawing/2014/main" id="{48D1116A-4657-E644-BA9A-7EF13345EBE4}"/>
                </a:ext>
              </a:extLst>
            </p:cNvPr>
            <p:cNvSpPr/>
            <p:nvPr userDrawn="1"/>
          </p:nvSpPr>
          <p:spPr>
            <a:xfrm>
              <a:off x="-200" y="3554236"/>
              <a:ext cx="288000" cy="252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61" name="正方形/長方形 60">
              <a:extLst>
                <a:ext uri="{FF2B5EF4-FFF2-40B4-BE49-F238E27FC236}">
                  <a16:creationId xmlns:a16="http://schemas.microsoft.com/office/drawing/2014/main" id="{72E0F7EF-C119-2241-B250-596985EE54E0}"/>
                </a:ext>
              </a:extLst>
            </p:cNvPr>
            <p:cNvSpPr/>
            <p:nvPr userDrawn="1"/>
          </p:nvSpPr>
          <p:spPr>
            <a:xfrm>
              <a:off x="-200" y="4571490"/>
              <a:ext cx="288000" cy="252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62" name="正方形/長方形 61">
              <a:extLst>
                <a:ext uri="{FF2B5EF4-FFF2-40B4-BE49-F238E27FC236}">
                  <a16:creationId xmlns:a16="http://schemas.microsoft.com/office/drawing/2014/main" id="{69B87BE9-BE9E-EE40-8567-5CA3AABADF11}"/>
                </a:ext>
              </a:extLst>
            </p:cNvPr>
            <p:cNvSpPr/>
            <p:nvPr userDrawn="1"/>
          </p:nvSpPr>
          <p:spPr>
            <a:xfrm>
              <a:off x="-200" y="4062863"/>
              <a:ext cx="288000" cy="252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63" name="正方形/長方形 62">
              <a:extLst>
                <a:ext uri="{FF2B5EF4-FFF2-40B4-BE49-F238E27FC236}">
                  <a16:creationId xmlns:a16="http://schemas.microsoft.com/office/drawing/2014/main" id="{E916B6E4-CBA6-4344-9FC9-83C0219F0366}"/>
                </a:ext>
              </a:extLst>
            </p:cNvPr>
            <p:cNvSpPr/>
            <p:nvPr userDrawn="1"/>
          </p:nvSpPr>
          <p:spPr>
            <a:xfrm>
              <a:off x="-200" y="5080117"/>
              <a:ext cx="288000" cy="252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64" name="正方形/長方形 63">
              <a:extLst>
                <a:ext uri="{FF2B5EF4-FFF2-40B4-BE49-F238E27FC236}">
                  <a16:creationId xmlns:a16="http://schemas.microsoft.com/office/drawing/2014/main" id="{B1C19111-6F4B-C84C-ADF0-2E2CDE0EB154}"/>
                </a:ext>
              </a:extLst>
            </p:cNvPr>
            <p:cNvSpPr/>
            <p:nvPr userDrawn="1"/>
          </p:nvSpPr>
          <p:spPr>
            <a:xfrm>
              <a:off x="-200" y="6097371"/>
              <a:ext cx="288000" cy="252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65" name="正方形/長方形 64">
              <a:extLst>
                <a:ext uri="{FF2B5EF4-FFF2-40B4-BE49-F238E27FC236}">
                  <a16:creationId xmlns:a16="http://schemas.microsoft.com/office/drawing/2014/main" id="{B8B86290-933D-8845-8457-6A6C393B4275}"/>
                </a:ext>
              </a:extLst>
            </p:cNvPr>
            <p:cNvSpPr/>
            <p:nvPr userDrawn="1"/>
          </p:nvSpPr>
          <p:spPr>
            <a:xfrm>
              <a:off x="-200" y="5588744"/>
              <a:ext cx="288000" cy="252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66" name="正方形/長方形 65">
              <a:extLst>
                <a:ext uri="{FF2B5EF4-FFF2-40B4-BE49-F238E27FC236}">
                  <a16:creationId xmlns:a16="http://schemas.microsoft.com/office/drawing/2014/main" id="{5703C20F-7146-C743-B8A8-CA1B0BF575DB}"/>
                </a:ext>
              </a:extLst>
            </p:cNvPr>
            <p:cNvSpPr/>
            <p:nvPr userDrawn="1"/>
          </p:nvSpPr>
          <p:spPr>
            <a:xfrm>
              <a:off x="-200" y="6606000"/>
              <a:ext cx="288000" cy="252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67" name="正方形/長方形 66">
              <a:extLst>
                <a:ext uri="{FF2B5EF4-FFF2-40B4-BE49-F238E27FC236}">
                  <a16:creationId xmlns:a16="http://schemas.microsoft.com/office/drawing/2014/main" id="{18735AFB-5380-6D4D-8A51-68C71DF389A4}"/>
                </a:ext>
              </a:extLst>
            </p:cNvPr>
            <p:cNvSpPr/>
            <p:nvPr userDrawn="1"/>
          </p:nvSpPr>
          <p:spPr>
            <a:xfrm>
              <a:off x="-200" y="-6153"/>
              <a:ext cx="288000" cy="252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9770133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Arial"/>
              <a:ea typeface="メイリオ"/>
            </a:endParaRPr>
          </a:p>
        </p:txBody>
      </p:sp>
      <p:sp>
        <p:nvSpPr>
          <p:cNvPr id="9" name="角丸四角形 8"/>
          <p:cNvSpPr/>
          <p:nvPr userDrawn="1"/>
        </p:nvSpPr>
        <p:spPr>
          <a:xfrm>
            <a:off x="180000" y="189000"/>
            <a:ext cx="8784000" cy="6480000"/>
          </a:xfrm>
          <a:prstGeom prst="roundRect">
            <a:avLst>
              <a:gd name="adj" fmla="val 5439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52922" y="6218703"/>
            <a:ext cx="20574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61AAA30B-0EA0-A245-8576-0F101DEF2AA9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  <p:grpSp>
        <p:nvGrpSpPr>
          <p:cNvPr id="10" name="グループ化 9">
            <a:extLst>
              <a:ext uri="{FF2B5EF4-FFF2-40B4-BE49-F238E27FC236}">
                <a16:creationId xmlns:a16="http://schemas.microsoft.com/office/drawing/2014/main" id="{9FEA87ED-3016-4F4D-8526-A8691B9260EC}"/>
              </a:ext>
            </a:extLst>
          </p:cNvPr>
          <p:cNvGrpSpPr/>
          <p:nvPr userDrawn="1"/>
        </p:nvGrpSpPr>
        <p:grpSpPr>
          <a:xfrm>
            <a:off x="2993121" y="402750"/>
            <a:ext cx="3234187" cy="612000"/>
            <a:chOff x="3202671" y="406070"/>
            <a:chExt cx="3234187" cy="612000"/>
          </a:xfrm>
        </p:grpSpPr>
        <p:sp>
          <p:nvSpPr>
            <p:cNvPr id="12" name="角丸四角形 11">
              <a:extLst>
                <a:ext uri="{FF2B5EF4-FFF2-40B4-BE49-F238E27FC236}">
                  <a16:creationId xmlns:a16="http://schemas.microsoft.com/office/drawing/2014/main" id="{91AA2A5D-2318-794B-92A1-45C7C103835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202671" y="406070"/>
              <a:ext cx="612000" cy="612000"/>
            </a:xfrm>
            <a:prstGeom prst="round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08000" rtlCol="0" anchor="ctr"/>
            <a:lstStyle/>
            <a:p>
              <a:pPr algn="ctr"/>
              <a:r>
                <a:rPr kumimoji="1" lang="ja-JP" altLang="en-US" sz="3200" b="1" dirty="0">
                  <a:solidFill>
                    <a:schemeClr val="bg1"/>
                  </a:solidFill>
                  <a:latin typeface="+mn-ea"/>
                </a:rPr>
                <a:t>お</a:t>
              </a:r>
            </a:p>
          </p:txBody>
        </p:sp>
        <p:sp>
          <p:nvSpPr>
            <p:cNvPr id="13" name="角丸四角形 12">
              <a:extLst>
                <a:ext uri="{FF2B5EF4-FFF2-40B4-BE49-F238E27FC236}">
                  <a16:creationId xmlns:a16="http://schemas.microsoft.com/office/drawing/2014/main" id="{37385F72-E582-3946-96C4-1FCEE4707086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3858218" y="406070"/>
              <a:ext cx="612000" cy="612000"/>
            </a:xfrm>
            <a:prstGeom prst="round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08000" rtlCol="0" anchor="ctr"/>
            <a:lstStyle/>
            <a:p>
              <a:pPr algn="ctr"/>
              <a:r>
                <a:rPr kumimoji="1" lang="ja-JP" altLang="en-US" sz="2800" b="1" dirty="0"/>
                <a:t>金</a:t>
              </a:r>
            </a:p>
          </p:txBody>
        </p:sp>
        <p:sp>
          <p:nvSpPr>
            <p:cNvPr id="14" name="角丸四角形 13">
              <a:extLst>
                <a:ext uri="{FF2B5EF4-FFF2-40B4-BE49-F238E27FC236}">
                  <a16:creationId xmlns:a16="http://schemas.microsoft.com/office/drawing/2014/main" id="{8749D584-31F2-0D40-B3A1-87FF70E275B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513765" y="406070"/>
              <a:ext cx="612000" cy="612000"/>
            </a:xfrm>
            <a:prstGeom prst="round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08000" rtlCol="0" anchor="ctr"/>
            <a:lstStyle/>
            <a:p>
              <a:pPr algn="ctr"/>
              <a:r>
                <a:rPr kumimoji="1" lang="ja-JP" altLang="en-US" sz="3200" b="1" dirty="0">
                  <a:solidFill>
                    <a:schemeClr val="bg1"/>
                  </a:solidFill>
                  <a:latin typeface="+mn-ea"/>
                </a:rPr>
                <a:t>ク</a:t>
              </a:r>
            </a:p>
          </p:txBody>
        </p:sp>
        <p:sp>
          <p:nvSpPr>
            <p:cNvPr id="15" name="角丸四角形 14">
              <a:extLst>
                <a:ext uri="{FF2B5EF4-FFF2-40B4-BE49-F238E27FC236}">
                  <a16:creationId xmlns:a16="http://schemas.microsoft.com/office/drawing/2014/main" id="{7649D9A9-1C28-9944-812B-331C301B3AD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169312" y="406070"/>
              <a:ext cx="612000" cy="612000"/>
            </a:xfrm>
            <a:prstGeom prst="round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08000" rtlCol="0" anchor="ctr"/>
            <a:lstStyle/>
            <a:p>
              <a:pPr algn="ctr"/>
              <a:r>
                <a:rPr kumimoji="1" lang="ja-JP" altLang="en-US" sz="2800" b="1" dirty="0"/>
                <a:t>イ</a:t>
              </a:r>
            </a:p>
          </p:txBody>
        </p:sp>
        <p:sp>
          <p:nvSpPr>
            <p:cNvPr id="16" name="角丸四角形 15">
              <a:extLst>
                <a:ext uri="{FF2B5EF4-FFF2-40B4-BE49-F238E27FC236}">
                  <a16:creationId xmlns:a16="http://schemas.microsoft.com/office/drawing/2014/main" id="{88D4661E-8407-6C46-9BE0-BB7F19906DD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24858" y="406070"/>
              <a:ext cx="612000" cy="612000"/>
            </a:xfrm>
            <a:prstGeom prst="round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08000" rtlCol="0" anchor="ctr"/>
            <a:lstStyle/>
            <a:p>
              <a:pPr algn="ctr"/>
              <a:r>
                <a:rPr kumimoji="1" lang="ja-JP" altLang="en-US" sz="3200" b="1" dirty="0">
                  <a:solidFill>
                    <a:schemeClr val="bg1"/>
                  </a:solidFill>
                  <a:latin typeface="+mn-ea"/>
                </a:rPr>
                <a:t>ズ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88227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23888" y="2002632"/>
            <a:ext cx="7886700" cy="2852737"/>
          </a:xfrm>
          <a:effectLst/>
        </p:spPr>
        <p:txBody>
          <a:bodyPr anchor="ctr"/>
          <a:lstStyle>
            <a:lvl1pPr algn="ctr">
              <a:lnSpc>
                <a:spcPct val="120000"/>
              </a:lnSpc>
              <a:defRPr sz="6000">
                <a:solidFill>
                  <a:schemeClr val="tx2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grpSp>
        <p:nvGrpSpPr>
          <p:cNvPr id="35" name="グループ化 34">
            <a:extLst>
              <a:ext uri="{FF2B5EF4-FFF2-40B4-BE49-F238E27FC236}">
                <a16:creationId xmlns:a16="http://schemas.microsoft.com/office/drawing/2014/main" id="{253A7A51-11D5-4144-ACBB-17C76B157E9D}"/>
              </a:ext>
            </a:extLst>
          </p:cNvPr>
          <p:cNvGrpSpPr/>
          <p:nvPr userDrawn="1"/>
        </p:nvGrpSpPr>
        <p:grpSpPr>
          <a:xfrm>
            <a:off x="-200" y="-6153"/>
            <a:ext cx="288000" cy="6864153"/>
            <a:chOff x="-200" y="-6153"/>
            <a:chExt cx="288000" cy="6864153"/>
          </a:xfrm>
        </p:grpSpPr>
        <p:sp>
          <p:nvSpPr>
            <p:cNvPr id="36" name="正方形/長方形 35">
              <a:extLst>
                <a:ext uri="{FF2B5EF4-FFF2-40B4-BE49-F238E27FC236}">
                  <a16:creationId xmlns:a16="http://schemas.microsoft.com/office/drawing/2014/main" id="{91DC1038-B2A8-8C48-A22A-8E768A1B4CF1}"/>
                </a:ext>
              </a:extLst>
            </p:cNvPr>
            <p:cNvSpPr/>
            <p:nvPr userDrawn="1"/>
          </p:nvSpPr>
          <p:spPr>
            <a:xfrm>
              <a:off x="-200" y="502474"/>
              <a:ext cx="288000" cy="25200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37" name="正方形/長方形 36">
              <a:extLst>
                <a:ext uri="{FF2B5EF4-FFF2-40B4-BE49-F238E27FC236}">
                  <a16:creationId xmlns:a16="http://schemas.microsoft.com/office/drawing/2014/main" id="{213E4F25-999A-474B-B970-4D5B2B1D3D2C}"/>
                </a:ext>
              </a:extLst>
            </p:cNvPr>
            <p:cNvSpPr/>
            <p:nvPr userDrawn="1"/>
          </p:nvSpPr>
          <p:spPr>
            <a:xfrm>
              <a:off x="-200" y="1519728"/>
              <a:ext cx="288000" cy="25200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38" name="正方形/長方形 37">
              <a:extLst>
                <a:ext uri="{FF2B5EF4-FFF2-40B4-BE49-F238E27FC236}">
                  <a16:creationId xmlns:a16="http://schemas.microsoft.com/office/drawing/2014/main" id="{48DD38CB-FDAA-4845-9F61-ABCFB24C3157}"/>
                </a:ext>
              </a:extLst>
            </p:cNvPr>
            <p:cNvSpPr/>
            <p:nvPr userDrawn="1"/>
          </p:nvSpPr>
          <p:spPr>
            <a:xfrm>
              <a:off x="-200" y="1011101"/>
              <a:ext cx="288000" cy="25200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39" name="正方形/長方形 38">
              <a:extLst>
                <a:ext uri="{FF2B5EF4-FFF2-40B4-BE49-F238E27FC236}">
                  <a16:creationId xmlns:a16="http://schemas.microsoft.com/office/drawing/2014/main" id="{2A0DEBBE-4AC8-AF49-B9C0-D9F46280DE6B}"/>
                </a:ext>
              </a:extLst>
            </p:cNvPr>
            <p:cNvSpPr/>
            <p:nvPr userDrawn="1"/>
          </p:nvSpPr>
          <p:spPr>
            <a:xfrm>
              <a:off x="-200" y="2028355"/>
              <a:ext cx="288000" cy="25200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40" name="正方形/長方形 39">
              <a:extLst>
                <a:ext uri="{FF2B5EF4-FFF2-40B4-BE49-F238E27FC236}">
                  <a16:creationId xmlns:a16="http://schemas.microsoft.com/office/drawing/2014/main" id="{1156F044-96C0-A74A-8B09-EF9405BA8B9E}"/>
                </a:ext>
              </a:extLst>
            </p:cNvPr>
            <p:cNvSpPr/>
            <p:nvPr userDrawn="1"/>
          </p:nvSpPr>
          <p:spPr>
            <a:xfrm>
              <a:off x="-200" y="3045609"/>
              <a:ext cx="288000" cy="25200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41" name="正方形/長方形 40">
              <a:extLst>
                <a:ext uri="{FF2B5EF4-FFF2-40B4-BE49-F238E27FC236}">
                  <a16:creationId xmlns:a16="http://schemas.microsoft.com/office/drawing/2014/main" id="{CA8BEE41-9DCA-0440-8E21-6963BD371541}"/>
                </a:ext>
              </a:extLst>
            </p:cNvPr>
            <p:cNvSpPr/>
            <p:nvPr userDrawn="1"/>
          </p:nvSpPr>
          <p:spPr>
            <a:xfrm>
              <a:off x="-200" y="2536982"/>
              <a:ext cx="288000" cy="25200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42" name="正方形/長方形 41">
              <a:extLst>
                <a:ext uri="{FF2B5EF4-FFF2-40B4-BE49-F238E27FC236}">
                  <a16:creationId xmlns:a16="http://schemas.microsoft.com/office/drawing/2014/main" id="{0F6C5BA8-0C10-434C-BB7D-3D623A83CC7A}"/>
                </a:ext>
              </a:extLst>
            </p:cNvPr>
            <p:cNvSpPr/>
            <p:nvPr userDrawn="1"/>
          </p:nvSpPr>
          <p:spPr>
            <a:xfrm>
              <a:off x="-200" y="3554236"/>
              <a:ext cx="288000" cy="25200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43" name="正方形/長方形 42">
              <a:extLst>
                <a:ext uri="{FF2B5EF4-FFF2-40B4-BE49-F238E27FC236}">
                  <a16:creationId xmlns:a16="http://schemas.microsoft.com/office/drawing/2014/main" id="{D061FE70-722F-F844-BB98-7E53B6D92120}"/>
                </a:ext>
              </a:extLst>
            </p:cNvPr>
            <p:cNvSpPr/>
            <p:nvPr userDrawn="1"/>
          </p:nvSpPr>
          <p:spPr>
            <a:xfrm>
              <a:off x="-200" y="4571490"/>
              <a:ext cx="288000" cy="25200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44" name="正方形/長方形 43">
              <a:extLst>
                <a:ext uri="{FF2B5EF4-FFF2-40B4-BE49-F238E27FC236}">
                  <a16:creationId xmlns:a16="http://schemas.microsoft.com/office/drawing/2014/main" id="{FC697036-2D20-3B48-9BA2-F1F5DB04A9A3}"/>
                </a:ext>
              </a:extLst>
            </p:cNvPr>
            <p:cNvSpPr/>
            <p:nvPr userDrawn="1"/>
          </p:nvSpPr>
          <p:spPr>
            <a:xfrm>
              <a:off x="-200" y="4062863"/>
              <a:ext cx="288000" cy="25200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45" name="正方形/長方形 44">
              <a:extLst>
                <a:ext uri="{FF2B5EF4-FFF2-40B4-BE49-F238E27FC236}">
                  <a16:creationId xmlns:a16="http://schemas.microsoft.com/office/drawing/2014/main" id="{1BFF5DE4-465F-D24B-8804-5A4669DB3826}"/>
                </a:ext>
              </a:extLst>
            </p:cNvPr>
            <p:cNvSpPr/>
            <p:nvPr userDrawn="1"/>
          </p:nvSpPr>
          <p:spPr>
            <a:xfrm>
              <a:off x="-200" y="5080117"/>
              <a:ext cx="288000" cy="25200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46" name="正方形/長方形 45">
              <a:extLst>
                <a:ext uri="{FF2B5EF4-FFF2-40B4-BE49-F238E27FC236}">
                  <a16:creationId xmlns:a16="http://schemas.microsoft.com/office/drawing/2014/main" id="{432C0C2F-3D51-3148-BA20-6B5D67560096}"/>
                </a:ext>
              </a:extLst>
            </p:cNvPr>
            <p:cNvSpPr/>
            <p:nvPr userDrawn="1"/>
          </p:nvSpPr>
          <p:spPr>
            <a:xfrm>
              <a:off x="-200" y="6097371"/>
              <a:ext cx="288000" cy="25200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47" name="正方形/長方形 46">
              <a:extLst>
                <a:ext uri="{FF2B5EF4-FFF2-40B4-BE49-F238E27FC236}">
                  <a16:creationId xmlns:a16="http://schemas.microsoft.com/office/drawing/2014/main" id="{FA7AB883-C5DD-BC4E-AB48-AAAD1A28EFF4}"/>
                </a:ext>
              </a:extLst>
            </p:cNvPr>
            <p:cNvSpPr/>
            <p:nvPr userDrawn="1"/>
          </p:nvSpPr>
          <p:spPr>
            <a:xfrm>
              <a:off x="-200" y="5588744"/>
              <a:ext cx="288000" cy="25200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48" name="正方形/長方形 47">
              <a:extLst>
                <a:ext uri="{FF2B5EF4-FFF2-40B4-BE49-F238E27FC236}">
                  <a16:creationId xmlns:a16="http://schemas.microsoft.com/office/drawing/2014/main" id="{9662AF81-34DC-9649-BE39-D557F90B54BD}"/>
                </a:ext>
              </a:extLst>
            </p:cNvPr>
            <p:cNvSpPr/>
            <p:nvPr userDrawn="1"/>
          </p:nvSpPr>
          <p:spPr>
            <a:xfrm>
              <a:off x="-200" y="6606000"/>
              <a:ext cx="288000" cy="25200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49" name="正方形/長方形 48">
              <a:extLst>
                <a:ext uri="{FF2B5EF4-FFF2-40B4-BE49-F238E27FC236}">
                  <a16:creationId xmlns:a16="http://schemas.microsoft.com/office/drawing/2014/main" id="{2851E928-0B5A-0E49-A2CA-0776764ADECF}"/>
                </a:ext>
              </a:extLst>
            </p:cNvPr>
            <p:cNvSpPr/>
            <p:nvPr userDrawn="1"/>
          </p:nvSpPr>
          <p:spPr>
            <a:xfrm>
              <a:off x="-200" y="-6153"/>
              <a:ext cx="288000" cy="25200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</p:grpSp>
      <p:sp>
        <p:nvSpPr>
          <p:cNvPr id="66" name="Slide Number Placeholder 5">
            <a:extLst>
              <a:ext uri="{FF2B5EF4-FFF2-40B4-BE49-F238E27FC236}">
                <a16:creationId xmlns:a16="http://schemas.microsoft.com/office/drawing/2014/main" id="{89C21F99-3657-374E-AC93-744A14C988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622916" y="6313541"/>
            <a:ext cx="20574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61AAA30B-0EA0-A245-8576-0F101DEF2AA9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  <p:grpSp>
        <p:nvGrpSpPr>
          <p:cNvPr id="34" name="グループ化 33">
            <a:extLst>
              <a:ext uri="{FF2B5EF4-FFF2-40B4-BE49-F238E27FC236}">
                <a16:creationId xmlns:a16="http://schemas.microsoft.com/office/drawing/2014/main" id="{5D3D18D0-44EE-AF4D-8DFA-902137BCCC9A}"/>
              </a:ext>
            </a:extLst>
          </p:cNvPr>
          <p:cNvGrpSpPr/>
          <p:nvPr userDrawn="1"/>
        </p:nvGrpSpPr>
        <p:grpSpPr>
          <a:xfrm>
            <a:off x="8851700" y="-6153"/>
            <a:ext cx="288000" cy="6864153"/>
            <a:chOff x="-200" y="-6153"/>
            <a:chExt cx="288000" cy="6864153"/>
          </a:xfrm>
        </p:grpSpPr>
        <p:sp>
          <p:nvSpPr>
            <p:cNvPr id="65" name="正方形/長方形 64">
              <a:extLst>
                <a:ext uri="{FF2B5EF4-FFF2-40B4-BE49-F238E27FC236}">
                  <a16:creationId xmlns:a16="http://schemas.microsoft.com/office/drawing/2014/main" id="{C7F3EECA-7695-DD45-AF41-B86E37E90905}"/>
                </a:ext>
              </a:extLst>
            </p:cNvPr>
            <p:cNvSpPr/>
            <p:nvPr userDrawn="1"/>
          </p:nvSpPr>
          <p:spPr>
            <a:xfrm>
              <a:off x="-200" y="502474"/>
              <a:ext cx="288000" cy="25200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67" name="正方形/長方形 66">
              <a:extLst>
                <a:ext uri="{FF2B5EF4-FFF2-40B4-BE49-F238E27FC236}">
                  <a16:creationId xmlns:a16="http://schemas.microsoft.com/office/drawing/2014/main" id="{2E3AF0F4-03ED-4943-8F3C-A5ADD6F2F4CB}"/>
                </a:ext>
              </a:extLst>
            </p:cNvPr>
            <p:cNvSpPr/>
            <p:nvPr userDrawn="1"/>
          </p:nvSpPr>
          <p:spPr>
            <a:xfrm>
              <a:off x="-200" y="1519728"/>
              <a:ext cx="288000" cy="25200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68" name="正方形/長方形 67">
              <a:extLst>
                <a:ext uri="{FF2B5EF4-FFF2-40B4-BE49-F238E27FC236}">
                  <a16:creationId xmlns:a16="http://schemas.microsoft.com/office/drawing/2014/main" id="{8536F573-A27F-F944-BD0D-6CE55D87F301}"/>
                </a:ext>
              </a:extLst>
            </p:cNvPr>
            <p:cNvSpPr/>
            <p:nvPr userDrawn="1"/>
          </p:nvSpPr>
          <p:spPr>
            <a:xfrm>
              <a:off x="-200" y="1011101"/>
              <a:ext cx="288000" cy="25200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69" name="正方形/長方形 68">
              <a:extLst>
                <a:ext uri="{FF2B5EF4-FFF2-40B4-BE49-F238E27FC236}">
                  <a16:creationId xmlns:a16="http://schemas.microsoft.com/office/drawing/2014/main" id="{27AB7321-1579-7640-9DA8-5B1163D5A37D}"/>
                </a:ext>
              </a:extLst>
            </p:cNvPr>
            <p:cNvSpPr/>
            <p:nvPr userDrawn="1"/>
          </p:nvSpPr>
          <p:spPr>
            <a:xfrm>
              <a:off x="-200" y="2028355"/>
              <a:ext cx="288000" cy="25200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70" name="正方形/長方形 69">
              <a:extLst>
                <a:ext uri="{FF2B5EF4-FFF2-40B4-BE49-F238E27FC236}">
                  <a16:creationId xmlns:a16="http://schemas.microsoft.com/office/drawing/2014/main" id="{8E43F63E-E867-EC43-A1B2-BC2E187C6DF6}"/>
                </a:ext>
              </a:extLst>
            </p:cNvPr>
            <p:cNvSpPr/>
            <p:nvPr userDrawn="1"/>
          </p:nvSpPr>
          <p:spPr>
            <a:xfrm>
              <a:off x="-200" y="3045609"/>
              <a:ext cx="288000" cy="25200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71" name="正方形/長方形 70">
              <a:extLst>
                <a:ext uri="{FF2B5EF4-FFF2-40B4-BE49-F238E27FC236}">
                  <a16:creationId xmlns:a16="http://schemas.microsoft.com/office/drawing/2014/main" id="{F6D2F27E-E1CF-4243-9A59-A7D50F9BE5FE}"/>
                </a:ext>
              </a:extLst>
            </p:cNvPr>
            <p:cNvSpPr/>
            <p:nvPr userDrawn="1"/>
          </p:nvSpPr>
          <p:spPr>
            <a:xfrm>
              <a:off x="-200" y="2536982"/>
              <a:ext cx="288000" cy="25200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72" name="正方形/長方形 71">
              <a:extLst>
                <a:ext uri="{FF2B5EF4-FFF2-40B4-BE49-F238E27FC236}">
                  <a16:creationId xmlns:a16="http://schemas.microsoft.com/office/drawing/2014/main" id="{7E70F382-F181-B04A-A0DC-540288B00A4F}"/>
                </a:ext>
              </a:extLst>
            </p:cNvPr>
            <p:cNvSpPr/>
            <p:nvPr userDrawn="1"/>
          </p:nvSpPr>
          <p:spPr>
            <a:xfrm>
              <a:off x="-200" y="3554236"/>
              <a:ext cx="288000" cy="25200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73" name="正方形/長方形 72">
              <a:extLst>
                <a:ext uri="{FF2B5EF4-FFF2-40B4-BE49-F238E27FC236}">
                  <a16:creationId xmlns:a16="http://schemas.microsoft.com/office/drawing/2014/main" id="{90C9A969-E3B5-CA4A-B569-9607ECD2FE70}"/>
                </a:ext>
              </a:extLst>
            </p:cNvPr>
            <p:cNvSpPr/>
            <p:nvPr userDrawn="1"/>
          </p:nvSpPr>
          <p:spPr>
            <a:xfrm>
              <a:off x="-200" y="4571490"/>
              <a:ext cx="288000" cy="25200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74" name="正方形/長方形 73">
              <a:extLst>
                <a:ext uri="{FF2B5EF4-FFF2-40B4-BE49-F238E27FC236}">
                  <a16:creationId xmlns:a16="http://schemas.microsoft.com/office/drawing/2014/main" id="{B64EBB80-A824-434B-A033-9820257AE3A7}"/>
                </a:ext>
              </a:extLst>
            </p:cNvPr>
            <p:cNvSpPr/>
            <p:nvPr userDrawn="1"/>
          </p:nvSpPr>
          <p:spPr>
            <a:xfrm>
              <a:off x="-200" y="4062863"/>
              <a:ext cx="288000" cy="25200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75" name="正方形/長方形 74">
              <a:extLst>
                <a:ext uri="{FF2B5EF4-FFF2-40B4-BE49-F238E27FC236}">
                  <a16:creationId xmlns:a16="http://schemas.microsoft.com/office/drawing/2014/main" id="{FA8EA692-F1A4-A24E-99B3-65C04560028D}"/>
                </a:ext>
              </a:extLst>
            </p:cNvPr>
            <p:cNvSpPr/>
            <p:nvPr userDrawn="1"/>
          </p:nvSpPr>
          <p:spPr>
            <a:xfrm>
              <a:off x="-200" y="5080117"/>
              <a:ext cx="288000" cy="25200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76" name="正方形/長方形 75">
              <a:extLst>
                <a:ext uri="{FF2B5EF4-FFF2-40B4-BE49-F238E27FC236}">
                  <a16:creationId xmlns:a16="http://schemas.microsoft.com/office/drawing/2014/main" id="{6E62B6CE-B06A-4E4F-AC3B-D884E175A3A0}"/>
                </a:ext>
              </a:extLst>
            </p:cNvPr>
            <p:cNvSpPr/>
            <p:nvPr userDrawn="1"/>
          </p:nvSpPr>
          <p:spPr>
            <a:xfrm>
              <a:off x="-200" y="6097371"/>
              <a:ext cx="288000" cy="25200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77" name="正方形/長方形 76">
              <a:extLst>
                <a:ext uri="{FF2B5EF4-FFF2-40B4-BE49-F238E27FC236}">
                  <a16:creationId xmlns:a16="http://schemas.microsoft.com/office/drawing/2014/main" id="{9CFD7B8D-4582-C048-872C-24960EB39748}"/>
                </a:ext>
              </a:extLst>
            </p:cNvPr>
            <p:cNvSpPr/>
            <p:nvPr userDrawn="1"/>
          </p:nvSpPr>
          <p:spPr>
            <a:xfrm>
              <a:off x="-200" y="5588744"/>
              <a:ext cx="288000" cy="25200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78" name="正方形/長方形 77">
              <a:extLst>
                <a:ext uri="{FF2B5EF4-FFF2-40B4-BE49-F238E27FC236}">
                  <a16:creationId xmlns:a16="http://schemas.microsoft.com/office/drawing/2014/main" id="{9EA71F90-EC23-4F40-8F75-25305BB5B556}"/>
                </a:ext>
              </a:extLst>
            </p:cNvPr>
            <p:cNvSpPr/>
            <p:nvPr userDrawn="1"/>
          </p:nvSpPr>
          <p:spPr>
            <a:xfrm>
              <a:off x="-200" y="6606000"/>
              <a:ext cx="288000" cy="25200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79" name="正方形/長方形 78">
              <a:extLst>
                <a:ext uri="{FF2B5EF4-FFF2-40B4-BE49-F238E27FC236}">
                  <a16:creationId xmlns:a16="http://schemas.microsoft.com/office/drawing/2014/main" id="{3BA7CF1B-5983-0A4A-ACCD-50D7406FE911}"/>
                </a:ext>
              </a:extLst>
            </p:cNvPr>
            <p:cNvSpPr/>
            <p:nvPr userDrawn="1"/>
          </p:nvSpPr>
          <p:spPr>
            <a:xfrm>
              <a:off x="-200" y="-6153"/>
              <a:ext cx="288000" cy="25200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</p:grp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Arial"/>
              <a:ea typeface="メイリオ"/>
            </a:endParaRPr>
          </a:p>
        </p:txBody>
      </p:sp>
      <p:sp>
        <p:nvSpPr>
          <p:cNvPr id="9" name="角丸四角形 8"/>
          <p:cNvSpPr/>
          <p:nvPr userDrawn="1"/>
        </p:nvSpPr>
        <p:spPr>
          <a:xfrm>
            <a:off x="180000" y="189000"/>
            <a:ext cx="8784000" cy="6480000"/>
          </a:xfrm>
          <a:prstGeom prst="roundRect">
            <a:avLst>
              <a:gd name="adj" fmla="val 5439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52922" y="6218703"/>
            <a:ext cx="20574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61AAA30B-0EA0-A245-8576-0F101DEF2AA9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  <p:grpSp>
        <p:nvGrpSpPr>
          <p:cNvPr id="11" name="グループ化 10">
            <a:extLst>
              <a:ext uri="{FF2B5EF4-FFF2-40B4-BE49-F238E27FC236}">
                <a16:creationId xmlns:a16="http://schemas.microsoft.com/office/drawing/2014/main" id="{7C5470C6-D0CE-5B4B-9EBA-A160181741B6}"/>
              </a:ext>
            </a:extLst>
          </p:cNvPr>
          <p:cNvGrpSpPr/>
          <p:nvPr userDrawn="1"/>
        </p:nvGrpSpPr>
        <p:grpSpPr>
          <a:xfrm>
            <a:off x="3756777" y="408575"/>
            <a:ext cx="1613300" cy="864000"/>
            <a:chOff x="3500354" y="355585"/>
            <a:chExt cx="1613300" cy="864000"/>
          </a:xfrm>
        </p:grpSpPr>
        <p:sp>
          <p:nvSpPr>
            <p:cNvPr id="17" name="円/楕円 16">
              <a:extLst>
                <a:ext uri="{FF2B5EF4-FFF2-40B4-BE49-F238E27FC236}">
                  <a16:creationId xmlns:a16="http://schemas.microsoft.com/office/drawing/2014/main" id="{3A59801F-F8C9-1549-B684-26D9AC61279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500354" y="355585"/>
              <a:ext cx="864000" cy="864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8" name="円/楕円 17">
              <a:extLst>
                <a:ext uri="{FF2B5EF4-FFF2-40B4-BE49-F238E27FC236}">
                  <a16:creationId xmlns:a16="http://schemas.microsoft.com/office/drawing/2014/main" id="{B920E57A-2088-C34A-B377-F181F9D0631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249654" y="355585"/>
              <a:ext cx="864000" cy="864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9" name="テキスト ボックス 18">
              <a:extLst>
                <a:ext uri="{FF2B5EF4-FFF2-40B4-BE49-F238E27FC236}">
                  <a16:creationId xmlns:a16="http://schemas.microsoft.com/office/drawing/2014/main" id="{143FD356-8012-7B42-83B0-2A314DBB6B1A}"/>
                </a:ext>
              </a:extLst>
            </p:cNvPr>
            <p:cNvSpPr txBox="1"/>
            <p:nvPr/>
          </p:nvSpPr>
          <p:spPr>
            <a:xfrm>
              <a:off x="3619834" y="520034"/>
              <a:ext cx="146867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ja-JP" altLang="en-US" sz="3600" b="1" spc="600">
                  <a:solidFill>
                    <a:schemeClr val="bg1"/>
                  </a:solidFill>
                </a:rPr>
                <a:t>答</a:t>
              </a:r>
              <a:r>
                <a:rPr lang="en-US" altLang="ja-JP" sz="3600" b="1" spc="600" dirty="0">
                  <a:solidFill>
                    <a:schemeClr val="bg1"/>
                  </a:solidFill>
                </a:rPr>
                <a:t> </a:t>
              </a:r>
              <a:r>
                <a:rPr lang="ja-JP" altLang="en-US" sz="3600" b="1" spc="600">
                  <a:solidFill>
                    <a:schemeClr val="bg1"/>
                  </a:solidFill>
                </a:rPr>
                <a:t>え</a:t>
              </a:r>
              <a:endParaRPr kumimoji="1" lang="ja-JP" altLang="en-US" sz="3600" b="1" spc="6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2066184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310" y="443782"/>
            <a:ext cx="8711380" cy="1325563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10234" y="6395679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/>
                </a:solidFill>
              </a:defRPr>
            </a:lvl1pPr>
          </a:lstStyle>
          <a:p>
            <a:fld id="{61AAA30B-0EA0-A245-8576-0F101DEF2AA9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10234" y="6395679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/>
                </a:solidFill>
              </a:defRPr>
            </a:lvl1pPr>
          </a:lstStyle>
          <a:p>
            <a:fld id="{61AAA30B-0EA0-A245-8576-0F101DEF2AA9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0A10C-86A6-478D-B1E0-2522836BEE45}" type="datetime1">
              <a:rPr kumimoji="1" lang="ja-JP" altLang="en-US" smtClean="0"/>
              <a:t>2020/12/20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3379D-B098-41A2-BD90-8F9EFF3A453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450909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正方形/長方形 11"/>
          <p:cNvSpPr/>
          <p:nvPr userDrawn="1"/>
        </p:nvSpPr>
        <p:spPr>
          <a:xfrm>
            <a:off x="431800" y="6515"/>
            <a:ext cx="8280200" cy="12600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Arial"/>
              <a:ea typeface="メイリオ"/>
            </a:endParaRPr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520700" y="50982"/>
            <a:ext cx="8102600" cy="1224000"/>
          </a:xfrm>
          <a:noFill/>
        </p:spPr>
        <p:txBody>
          <a:bodyPr tIns="180000">
            <a:normAutofit/>
          </a:bodyPr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10234" y="6395679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/>
                </a:solidFill>
              </a:defRPr>
            </a:lvl1pPr>
          </a:lstStyle>
          <a:p>
            <a:fld id="{61AAA30B-0EA0-A245-8576-0F101DEF2AA9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8DECF42F-B0B6-F64C-B9B7-F488CC9EBC9A}"/>
              </a:ext>
            </a:extLst>
          </p:cNvPr>
          <p:cNvSpPr/>
          <p:nvPr userDrawn="1"/>
        </p:nvSpPr>
        <p:spPr>
          <a:xfrm>
            <a:off x="8712000" y="6515"/>
            <a:ext cx="432000" cy="252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accent1"/>
              </a:solidFill>
              <a:latin typeface="Arial"/>
              <a:ea typeface="メイリオ"/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E98A11A8-6AE0-EF41-A18E-75E4A6CE61CF}"/>
              </a:ext>
            </a:extLst>
          </p:cNvPr>
          <p:cNvSpPr/>
          <p:nvPr userDrawn="1"/>
        </p:nvSpPr>
        <p:spPr>
          <a:xfrm>
            <a:off x="8712000" y="1014048"/>
            <a:ext cx="432000" cy="252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accent1"/>
              </a:solidFill>
              <a:latin typeface="Arial"/>
              <a:ea typeface="メイリオ"/>
            </a:endParaRP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EA59254D-756E-EC42-82FB-2374D66B57FC}"/>
              </a:ext>
            </a:extLst>
          </p:cNvPr>
          <p:cNvSpPr/>
          <p:nvPr userDrawn="1"/>
        </p:nvSpPr>
        <p:spPr>
          <a:xfrm>
            <a:off x="8712000" y="510281"/>
            <a:ext cx="432000" cy="252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accent1"/>
              </a:solidFill>
              <a:latin typeface="Arial"/>
              <a:ea typeface="メイリオ"/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6365DA07-753D-5644-94DB-5FA4796F4942}"/>
              </a:ext>
            </a:extLst>
          </p:cNvPr>
          <p:cNvSpPr/>
          <p:nvPr userDrawn="1"/>
        </p:nvSpPr>
        <p:spPr>
          <a:xfrm>
            <a:off x="-200" y="6515"/>
            <a:ext cx="432000" cy="252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accent1"/>
              </a:solidFill>
              <a:latin typeface="Arial"/>
              <a:ea typeface="メイリオ"/>
            </a:endParaRPr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AB20A3F2-7F72-0847-B7EE-B63B05CE1E5B}"/>
              </a:ext>
            </a:extLst>
          </p:cNvPr>
          <p:cNvSpPr/>
          <p:nvPr userDrawn="1"/>
        </p:nvSpPr>
        <p:spPr>
          <a:xfrm>
            <a:off x="-200" y="1014048"/>
            <a:ext cx="432000" cy="252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accent1"/>
              </a:solidFill>
              <a:latin typeface="Arial"/>
              <a:ea typeface="メイリオ"/>
            </a:endParaRP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688D2002-7E12-E54C-95DE-C13787F34385}"/>
              </a:ext>
            </a:extLst>
          </p:cNvPr>
          <p:cNvSpPr/>
          <p:nvPr userDrawn="1"/>
        </p:nvSpPr>
        <p:spPr>
          <a:xfrm>
            <a:off x="-200" y="510281"/>
            <a:ext cx="432000" cy="252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accent1"/>
              </a:solidFill>
              <a:latin typeface="Arial"/>
              <a:ea typeface="メイリオ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3E1E5A76-D5D4-0247-889E-7AF54C57C00D}"/>
              </a:ext>
            </a:extLst>
          </p:cNvPr>
          <p:cNvSpPr/>
          <p:nvPr userDrawn="1"/>
        </p:nvSpPr>
        <p:spPr>
          <a:xfrm>
            <a:off x="0" y="0"/>
            <a:ext cx="9144000" cy="6987654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accent1"/>
              </a:solidFill>
              <a:latin typeface="Arial"/>
              <a:ea typeface="メイリオ"/>
            </a:endParaRPr>
          </a:p>
        </p:txBody>
      </p:sp>
      <p:pic>
        <p:nvPicPr>
          <p:cNvPr id="5" name="図 4" descr="hosya.png">
            <a:extLst>
              <a:ext uri="{FF2B5EF4-FFF2-40B4-BE49-F238E27FC236}">
                <a16:creationId xmlns:a16="http://schemas.microsoft.com/office/drawing/2014/main" id="{E41986C1-3ECA-BD4F-B23B-7BA185CC0A9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-641445" y="150125"/>
            <a:ext cx="10563237" cy="6715573"/>
          </a:xfrm>
          <a:prstGeom prst="rect">
            <a:avLst/>
          </a:prstGeom>
        </p:spPr>
      </p:pic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10234" y="6395679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/>
                </a:solidFill>
              </a:defRPr>
            </a:lvl1pPr>
          </a:lstStyle>
          <a:p>
            <a:fld id="{61AAA30B-0EA0-A245-8576-0F101DEF2AA9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6C34F1E-9512-1442-9A36-CA39FC5543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2000" y="365126"/>
            <a:ext cx="8820000" cy="1325563"/>
          </a:xfr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正方形/長方形 30">
            <a:extLst>
              <a:ext uri="{FF2B5EF4-FFF2-40B4-BE49-F238E27FC236}">
                <a16:creationId xmlns:a16="http://schemas.microsoft.com/office/drawing/2014/main" id="{F7B1B1EA-2BCE-A748-BD83-A81BE7945BA0}"/>
              </a:ext>
            </a:extLst>
          </p:cNvPr>
          <p:cNvSpPr/>
          <p:nvPr userDrawn="1"/>
        </p:nvSpPr>
        <p:spPr>
          <a:xfrm>
            <a:off x="287800" y="0"/>
            <a:ext cx="8568200" cy="6857999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accent1"/>
              </a:solidFill>
              <a:latin typeface="Arial"/>
              <a:ea typeface="メイリオ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4232" y="2045111"/>
            <a:ext cx="7295536" cy="2767778"/>
          </a:xfrm>
          <a:effectLst/>
        </p:spPr>
        <p:txBody>
          <a:bodyPr>
            <a:noAutofit/>
          </a:bodyPr>
          <a:lstStyle>
            <a:lvl1pPr algn="ctr">
              <a:lnSpc>
                <a:spcPct val="110000"/>
              </a:lnSpc>
              <a:defRPr sz="6600" b="1">
                <a:solidFill>
                  <a:schemeClr val="bg1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10234" y="6395679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/>
                </a:solidFill>
              </a:defRPr>
            </a:lvl1pPr>
          </a:lstStyle>
          <a:p>
            <a:fld id="{61AAA30B-0EA0-A245-8576-0F101DEF2AA9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  <p:grpSp>
        <p:nvGrpSpPr>
          <p:cNvPr id="58" name="グループ化 57">
            <a:extLst>
              <a:ext uri="{FF2B5EF4-FFF2-40B4-BE49-F238E27FC236}">
                <a16:creationId xmlns:a16="http://schemas.microsoft.com/office/drawing/2014/main" id="{253A7A51-11D5-4144-ACBB-17C76B157E9D}"/>
              </a:ext>
            </a:extLst>
          </p:cNvPr>
          <p:cNvGrpSpPr/>
          <p:nvPr userDrawn="1"/>
        </p:nvGrpSpPr>
        <p:grpSpPr>
          <a:xfrm>
            <a:off x="-200" y="-6153"/>
            <a:ext cx="288000" cy="6864153"/>
            <a:chOff x="-200" y="-6153"/>
            <a:chExt cx="288000" cy="6864153"/>
          </a:xfrm>
        </p:grpSpPr>
        <p:sp>
          <p:nvSpPr>
            <p:cNvPr id="59" name="正方形/長方形 58">
              <a:extLst>
                <a:ext uri="{FF2B5EF4-FFF2-40B4-BE49-F238E27FC236}">
                  <a16:creationId xmlns:a16="http://schemas.microsoft.com/office/drawing/2014/main" id="{91DC1038-B2A8-8C48-A22A-8E768A1B4CF1}"/>
                </a:ext>
              </a:extLst>
            </p:cNvPr>
            <p:cNvSpPr/>
            <p:nvPr userDrawn="1"/>
          </p:nvSpPr>
          <p:spPr>
            <a:xfrm>
              <a:off x="-200" y="502474"/>
              <a:ext cx="288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60" name="正方形/長方形 59">
              <a:extLst>
                <a:ext uri="{FF2B5EF4-FFF2-40B4-BE49-F238E27FC236}">
                  <a16:creationId xmlns:a16="http://schemas.microsoft.com/office/drawing/2014/main" id="{213E4F25-999A-474B-B970-4D5B2B1D3D2C}"/>
                </a:ext>
              </a:extLst>
            </p:cNvPr>
            <p:cNvSpPr/>
            <p:nvPr userDrawn="1"/>
          </p:nvSpPr>
          <p:spPr>
            <a:xfrm>
              <a:off x="-200" y="1519728"/>
              <a:ext cx="288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61" name="正方形/長方形 60">
              <a:extLst>
                <a:ext uri="{FF2B5EF4-FFF2-40B4-BE49-F238E27FC236}">
                  <a16:creationId xmlns:a16="http://schemas.microsoft.com/office/drawing/2014/main" id="{48DD38CB-FDAA-4845-9F61-ABCFB24C3157}"/>
                </a:ext>
              </a:extLst>
            </p:cNvPr>
            <p:cNvSpPr/>
            <p:nvPr userDrawn="1"/>
          </p:nvSpPr>
          <p:spPr>
            <a:xfrm>
              <a:off x="-200" y="1011101"/>
              <a:ext cx="288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62" name="正方形/長方形 61">
              <a:extLst>
                <a:ext uri="{FF2B5EF4-FFF2-40B4-BE49-F238E27FC236}">
                  <a16:creationId xmlns:a16="http://schemas.microsoft.com/office/drawing/2014/main" id="{2A0DEBBE-4AC8-AF49-B9C0-D9F46280DE6B}"/>
                </a:ext>
              </a:extLst>
            </p:cNvPr>
            <p:cNvSpPr/>
            <p:nvPr userDrawn="1"/>
          </p:nvSpPr>
          <p:spPr>
            <a:xfrm>
              <a:off x="-200" y="2028355"/>
              <a:ext cx="288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63" name="正方形/長方形 62">
              <a:extLst>
                <a:ext uri="{FF2B5EF4-FFF2-40B4-BE49-F238E27FC236}">
                  <a16:creationId xmlns:a16="http://schemas.microsoft.com/office/drawing/2014/main" id="{1156F044-96C0-A74A-8B09-EF9405BA8B9E}"/>
                </a:ext>
              </a:extLst>
            </p:cNvPr>
            <p:cNvSpPr/>
            <p:nvPr userDrawn="1"/>
          </p:nvSpPr>
          <p:spPr>
            <a:xfrm>
              <a:off x="-200" y="3045609"/>
              <a:ext cx="288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64" name="正方形/長方形 63">
              <a:extLst>
                <a:ext uri="{FF2B5EF4-FFF2-40B4-BE49-F238E27FC236}">
                  <a16:creationId xmlns:a16="http://schemas.microsoft.com/office/drawing/2014/main" id="{CA8BEE41-9DCA-0440-8E21-6963BD371541}"/>
                </a:ext>
              </a:extLst>
            </p:cNvPr>
            <p:cNvSpPr/>
            <p:nvPr userDrawn="1"/>
          </p:nvSpPr>
          <p:spPr>
            <a:xfrm>
              <a:off x="-200" y="2536982"/>
              <a:ext cx="288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65" name="正方形/長方形 64">
              <a:extLst>
                <a:ext uri="{FF2B5EF4-FFF2-40B4-BE49-F238E27FC236}">
                  <a16:creationId xmlns:a16="http://schemas.microsoft.com/office/drawing/2014/main" id="{0F6C5BA8-0C10-434C-BB7D-3D623A83CC7A}"/>
                </a:ext>
              </a:extLst>
            </p:cNvPr>
            <p:cNvSpPr/>
            <p:nvPr userDrawn="1"/>
          </p:nvSpPr>
          <p:spPr>
            <a:xfrm>
              <a:off x="-200" y="3554236"/>
              <a:ext cx="288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66" name="正方形/長方形 65">
              <a:extLst>
                <a:ext uri="{FF2B5EF4-FFF2-40B4-BE49-F238E27FC236}">
                  <a16:creationId xmlns:a16="http://schemas.microsoft.com/office/drawing/2014/main" id="{D061FE70-722F-F844-BB98-7E53B6D92120}"/>
                </a:ext>
              </a:extLst>
            </p:cNvPr>
            <p:cNvSpPr/>
            <p:nvPr userDrawn="1"/>
          </p:nvSpPr>
          <p:spPr>
            <a:xfrm>
              <a:off x="-200" y="4571490"/>
              <a:ext cx="288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67" name="正方形/長方形 66">
              <a:extLst>
                <a:ext uri="{FF2B5EF4-FFF2-40B4-BE49-F238E27FC236}">
                  <a16:creationId xmlns:a16="http://schemas.microsoft.com/office/drawing/2014/main" id="{FC697036-2D20-3B48-9BA2-F1F5DB04A9A3}"/>
                </a:ext>
              </a:extLst>
            </p:cNvPr>
            <p:cNvSpPr/>
            <p:nvPr userDrawn="1"/>
          </p:nvSpPr>
          <p:spPr>
            <a:xfrm>
              <a:off x="-200" y="4062863"/>
              <a:ext cx="288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68" name="正方形/長方形 67">
              <a:extLst>
                <a:ext uri="{FF2B5EF4-FFF2-40B4-BE49-F238E27FC236}">
                  <a16:creationId xmlns:a16="http://schemas.microsoft.com/office/drawing/2014/main" id="{1BFF5DE4-465F-D24B-8804-5A4669DB3826}"/>
                </a:ext>
              </a:extLst>
            </p:cNvPr>
            <p:cNvSpPr/>
            <p:nvPr userDrawn="1"/>
          </p:nvSpPr>
          <p:spPr>
            <a:xfrm>
              <a:off x="-200" y="5080117"/>
              <a:ext cx="288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69" name="正方形/長方形 68">
              <a:extLst>
                <a:ext uri="{FF2B5EF4-FFF2-40B4-BE49-F238E27FC236}">
                  <a16:creationId xmlns:a16="http://schemas.microsoft.com/office/drawing/2014/main" id="{432C0C2F-3D51-3148-BA20-6B5D67560096}"/>
                </a:ext>
              </a:extLst>
            </p:cNvPr>
            <p:cNvSpPr/>
            <p:nvPr userDrawn="1"/>
          </p:nvSpPr>
          <p:spPr>
            <a:xfrm>
              <a:off x="-200" y="6097371"/>
              <a:ext cx="288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70" name="正方形/長方形 69">
              <a:extLst>
                <a:ext uri="{FF2B5EF4-FFF2-40B4-BE49-F238E27FC236}">
                  <a16:creationId xmlns:a16="http://schemas.microsoft.com/office/drawing/2014/main" id="{FA7AB883-C5DD-BC4E-AB48-AAAD1A28EFF4}"/>
                </a:ext>
              </a:extLst>
            </p:cNvPr>
            <p:cNvSpPr/>
            <p:nvPr userDrawn="1"/>
          </p:nvSpPr>
          <p:spPr>
            <a:xfrm>
              <a:off x="-200" y="5588744"/>
              <a:ext cx="288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71" name="正方形/長方形 70">
              <a:extLst>
                <a:ext uri="{FF2B5EF4-FFF2-40B4-BE49-F238E27FC236}">
                  <a16:creationId xmlns:a16="http://schemas.microsoft.com/office/drawing/2014/main" id="{9662AF81-34DC-9649-BE39-D557F90B54BD}"/>
                </a:ext>
              </a:extLst>
            </p:cNvPr>
            <p:cNvSpPr/>
            <p:nvPr userDrawn="1"/>
          </p:nvSpPr>
          <p:spPr>
            <a:xfrm>
              <a:off x="-200" y="6606000"/>
              <a:ext cx="288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72" name="正方形/長方形 71">
              <a:extLst>
                <a:ext uri="{FF2B5EF4-FFF2-40B4-BE49-F238E27FC236}">
                  <a16:creationId xmlns:a16="http://schemas.microsoft.com/office/drawing/2014/main" id="{2851E928-0B5A-0E49-A2CA-0776764ADECF}"/>
                </a:ext>
              </a:extLst>
            </p:cNvPr>
            <p:cNvSpPr/>
            <p:nvPr userDrawn="1"/>
          </p:nvSpPr>
          <p:spPr>
            <a:xfrm>
              <a:off x="-200" y="-6153"/>
              <a:ext cx="288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</p:grpSp>
      <p:grpSp>
        <p:nvGrpSpPr>
          <p:cNvPr id="73" name="グループ化 72">
            <a:extLst>
              <a:ext uri="{FF2B5EF4-FFF2-40B4-BE49-F238E27FC236}">
                <a16:creationId xmlns:a16="http://schemas.microsoft.com/office/drawing/2014/main" id="{253A7A51-11D5-4144-ACBB-17C76B157E9D}"/>
              </a:ext>
            </a:extLst>
          </p:cNvPr>
          <p:cNvGrpSpPr/>
          <p:nvPr userDrawn="1"/>
        </p:nvGrpSpPr>
        <p:grpSpPr>
          <a:xfrm>
            <a:off x="8856000" y="1"/>
            <a:ext cx="288000" cy="6864153"/>
            <a:chOff x="-200" y="-6153"/>
            <a:chExt cx="288000" cy="6864153"/>
          </a:xfrm>
        </p:grpSpPr>
        <p:sp>
          <p:nvSpPr>
            <p:cNvPr id="74" name="正方形/長方形 73">
              <a:extLst>
                <a:ext uri="{FF2B5EF4-FFF2-40B4-BE49-F238E27FC236}">
                  <a16:creationId xmlns:a16="http://schemas.microsoft.com/office/drawing/2014/main" id="{91DC1038-B2A8-8C48-A22A-8E768A1B4CF1}"/>
                </a:ext>
              </a:extLst>
            </p:cNvPr>
            <p:cNvSpPr/>
            <p:nvPr userDrawn="1"/>
          </p:nvSpPr>
          <p:spPr>
            <a:xfrm>
              <a:off x="-200" y="502474"/>
              <a:ext cx="288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75" name="正方形/長方形 74">
              <a:extLst>
                <a:ext uri="{FF2B5EF4-FFF2-40B4-BE49-F238E27FC236}">
                  <a16:creationId xmlns:a16="http://schemas.microsoft.com/office/drawing/2014/main" id="{213E4F25-999A-474B-B970-4D5B2B1D3D2C}"/>
                </a:ext>
              </a:extLst>
            </p:cNvPr>
            <p:cNvSpPr/>
            <p:nvPr userDrawn="1"/>
          </p:nvSpPr>
          <p:spPr>
            <a:xfrm>
              <a:off x="-200" y="1519728"/>
              <a:ext cx="288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76" name="正方形/長方形 75">
              <a:extLst>
                <a:ext uri="{FF2B5EF4-FFF2-40B4-BE49-F238E27FC236}">
                  <a16:creationId xmlns:a16="http://schemas.microsoft.com/office/drawing/2014/main" id="{48DD38CB-FDAA-4845-9F61-ABCFB24C3157}"/>
                </a:ext>
              </a:extLst>
            </p:cNvPr>
            <p:cNvSpPr/>
            <p:nvPr userDrawn="1"/>
          </p:nvSpPr>
          <p:spPr>
            <a:xfrm>
              <a:off x="-200" y="1011101"/>
              <a:ext cx="288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77" name="正方形/長方形 76">
              <a:extLst>
                <a:ext uri="{FF2B5EF4-FFF2-40B4-BE49-F238E27FC236}">
                  <a16:creationId xmlns:a16="http://schemas.microsoft.com/office/drawing/2014/main" id="{2A0DEBBE-4AC8-AF49-B9C0-D9F46280DE6B}"/>
                </a:ext>
              </a:extLst>
            </p:cNvPr>
            <p:cNvSpPr/>
            <p:nvPr userDrawn="1"/>
          </p:nvSpPr>
          <p:spPr>
            <a:xfrm>
              <a:off x="-200" y="2028355"/>
              <a:ext cx="288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78" name="正方形/長方形 77">
              <a:extLst>
                <a:ext uri="{FF2B5EF4-FFF2-40B4-BE49-F238E27FC236}">
                  <a16:creationId xmlns:a16="http://schemas.microsoft.com/office/drawing/2014/main" id="{1156F044-96C0-A74A-8B09-EF9405BA8B9E}"/>
                </a:ext>
              </a:extLst>
            </p:cNvPr>
            <p:cNvSpPr/>
            <p:nvPr userDrawn="1"/>
          </p:nvSpPr>
          <p:spPr>
            <a:xfrm>
              <a:off x="-200" y="3045609"/>
              <a:ext cx="288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79" name="正方形/長方形 78">
              <a:extLst>
                <a:ext uri="{FF2B5EF4-FFF2-40B4-BE49-F238E27FC236}">
                  <a16:creationId xmlns:a16="http://schemas.microsoft.com/office/drawing/2014/main" id="{CA8BEE41-9DCA-0440-8E21-6963BD371541}"/>
                </a:ext>
              </a:extLst>
            </p:cNvPr>
            <p:cNvSpPr/>
            <p:nvPr userDrawn="1"/>
          </p:nvSpPr>
          <p:spPr>
            <a:xfrm>
              <a:off x="-200" y="2536982"/>
              <a:ext cx="288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80" name="正方形/長方形 79">
              <a:extLst>
                <a:ext uri="{FF2B5EF4-FFF2-40B4-BE49-F238E27FC236}">
                  <a16:creationId xmlns:a16="http://schemas.microsoft.com/office/drawing/2014/main" id="{0F6C5BA8-0C10-434C-BB7D-3D623A83CC7A}"/>
                </a:ext>
              </a:extLst>
            </p:cNvPr>
            <p:cNvSpPr/>
            <p:nvPr userDrawn="1"/>
          </p:nvSpPr>
          <p:spPr>
            <a:xfrm>
              <a:off x="-200" y="3554236"/>
              <a:ext cx="288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81" name="正方形/長方形 80">
              <a:extLst>
                <a:ext uri="{FF2B5EF4-FFF2-40B4-BE49-F238E27FC236}">
                  <a16:creationId xmlns:a16="http://schemas.microsoft.com/office/drawing/2014/main" id="{D061FE70-722F-F844-BB98-7E53B6D92120}"/>
                </a:ext>
              </a:extLst>
            </p:cNvPr>
            <p:cNvSpPr/>
            <p:nvPr userDrawn="1"/>
          </p:nvSpPr>
          <p:spPr>
            <a:xfrm>
              <a:off x="-200" y="4571490"/>
              <a:ext cx="288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82" name="正方形/長方形 81">
              <a:extLst>
                <a:ext uri="{FF2B5EF4-FFF2-40B4-BE49-F238E27FC236}">
                  <a16:creationId xmlns:a16="http://schemas.microsoft.com/office/drawing/2014/main" id="{FC697036-2D20-3B48-9BA2-F1F5DB04A9A3}"/>
                </a:ext>
              </a:extLst>
            </p:cNvPr>
            <p:cNvSpPr/>
            <p:nvPr userDrawn="1"/>
          </p:nvSpPr>
          <p:spPr>
            <a:xfrm>
              <a:off x="-200" y="4062863"/>
              <a:ext cx="288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83" name="正方形/長方形 82">
              <a:extLst>
                <a:ext uri="{FF2B5EF4-FFF2-40B4-BE49-F238E27FC236}">
                  <a16:creationId xmlns:a16="http://schemas.microsoft.com/office/drawing/2014/main" id="{1BFF5DE4-465F-D24B-8804-5A4669DB3826}"/>
                </a:ext>
              </a:extLst>
            </p:cNvPr>
            <p:cNvSpPr/>
            <p:nvPr userDrawn="1"/>
          </p:nvSpPr>
          <p:spPr>
            <a:xfrm>
              <a:off x="-200" y="5080117"/>
              <a:ext cx="288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84" name="正方形/長方形 83">
              <a:extLst>
                <a:ext uri="{FF2B5EF4-FFF2-40B4-BE49-F238E27FC236}">
                  <a16:creationId xmlns:a16="http://schemas.microsoft.com/office/drawing/2014/main" id="{432C0C2F-3D51-3148-BA20-6B5D67560096}"/>
                </a:ext>
              </a:extLst>
            </p:cNvPr>
            <p:cNvSpPr/>
            <p:nvPr userDrawn="1"/>
          </p:nvSpPr>
          <p:spPr>
            <a:xfrm>
              <a:off x="-200" y="6097371"/>
              <a:ext cx="288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85" name="正方形/長方形 84">
              <a:extLst>
                <a:ext uri="{FF2B5EF4-FFF2-40B4-BE49-F238E27FC236}">
                  <a16:creationId xmlns:a16="http://schemas.microsoft.com/office/drawing/2014/main" id="{FA7AB883-C5DD-BC4E-AB48-AAAD1A28EFF4}"/>
                </a:ext>
              </a:extLst>
            </p:cNvPr>
            <p:cNvSpPr/>
            <p:nvPr userDrawn="1"/>
          </p:nvSpPr>
          <p:spPr>
            <a:xfrm>
              <a:off x="-200" y="5588744"/>
              <a:ext cx="288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86" name="正方形/長方形 85">
              <a:extLst>
                <a:ext uri="{FF2B5EF4-FFF2-40B4-BE49-F238E27FC236}">
                  <a16:creationId xmlns:a16="http://schemas.microsoft.com/office/drawing/2014/main" id="{9662AF81-34DC-9649-BE39-D557F90B54BD}"/>
                </a:ext>
              </a:extLst>
            </p:cNvPr>
            <p:cNvSpPr/>
            <p:nvPr userDrawn="1"/>
          </p:nvSpPr>
          <p:spPr>
            <a:xfrm>
              <a:off x="-200" y="6606000"/>
              <a:ext cx="288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87" name="正方形/長方形 86">
              <a:extLst>
                <a:ext uri="{FF2B5EF4-FFF2-40B4-BE49-F238E27FC236}">
                  <a16:creationId xmlns:a16="http://schemas.microsoft.com/office/drawing/2014/main" id="{2851E928-0B5A-0E49-A2CA-0776764ADECF}"/>
                </a:ext>
              </a:extLst>
            </p:cNvPr>
            <p:cNvSpPr/>
            <p:nvPr userDrawn="1"/>
          </p:nvSpPr>
          <p:spPr>
            <a:xfrm>
              <a:off x="-200" y="-6153"/>
              <a:ext cx="288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622916" y="6313541"/>
            <a:ext cx="20574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61AAA30B-0EA0-A245-8576-0F101DEF2AA9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  <p:grpSp>
        <p:nvGrpSpPr>
          <p:cNvPr id="33" name="グループ化 32">
            <a:extLst>
              <a:ext uri="{FF2B5EF4-FFF2-40B4-BE49-F238E27FC236}">
                <a16:creationId xmlns:a16="http://schemas.microsoft.com/office/drawing/2014/main" id="{4F81E093-4325-6941-BDDB-565D17AE00A6}"/>
              </a:ext>
            </a:extLst>
          </p:cNvPr>
          <p:cNvGrpSpPr/>
          <p:nvPr userDrawn="1"/>
        </p:nvGrpSpPr>
        <p:grpSpPr>
          <a:xfrm>
            <a:off x="-200" y="-6153"/>
            <a:ext cx="288000" cy="6864153"/>
            <a:chOff x="-200" y="-6153"/>
            <a:chExt cx="288000" cy="6864153"/>
          </a:xfrm>
        </p:grpSpPr>
        <p:sp>
          <p:nvSpPr>
            <p:cNvPr id="34" name="正方形/長方形 33">
              <a:extLst>
                <a:ext uri="{FF2B5EF4-FFF2-40B4-BE49-F238E27FC236}">
                  <a16:creationId xmlns:a16="http://schemas.microsoft.com/office/drawing/2014/main" id="{6DF71D5D-9577-6D49-86AA-AA5CAFEFB83D}"/>
                </a:ext>
              </a:extLst>
            </p:cNvPr>
            <p:cNvSpPr/>
            <p:nvPr userDrawn="1"/>
          </p:nvSpPr>
          <p:spPr>
            <a:xfrm>
              <a:off x="-200" y="502474"/>
              <a:ext cx="288000" cy="25200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35" name="正方形/長方形 34">
              <a:extLst>
                <a:ext uri="{FF2B5EF4-FFF2-40B4-BE49-F238E27FC236}">
                  <a16:creationId xmlns:a16="http://schemas.microsoft.com/office/drawing/2014/main" id="{19483580-53AB-274C-A288-ACEB7BD23CE3}"/>
                </a:ext>
              </a:extLst>
            </p:cNvPr>
            <p:cNvSpPr/>
            <p:nvPr userDrawn="1"/>
          </p:nvSpPr>
          <p:spPr>
            <a:xfrm>
              <a:off x="-200" y="1519728"/>
              <a:ext cx="288000" cy="25200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36" name="正方形/長方形 35">
              <a:extLst>
                <a:ext uri="{FF2B5EF4-FFF2-40B4-BE49-F238E27FC236}">
                  <a16:creationId xmlns:a16="http://schemas.microsoft.com/office/drawing/2014/main" id="{57278A5E-545B-8444-8F0F-316D312010EC}"/>
                </a:ext>
              </a:extLst>
            </p:cNvPr>
            <p:cNvSpPr/>
            <p:nvPr userDrawn="1"/>
          </p:nvSpPr>
          <p:spPr>
            <a:xfrm>
              <a:off x="-200" y="1011101"/>
              <a:ext cx="288000" cy="25200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37" name="正方形/長方形 36">
              <a:extLst>
                <a:ext uri="{FF2B5EF4-FFF2-40B4-BE49-F238E27FC236}">
                  <a16:creationId xmlns:a16="http://schemas.microsoft.com/office/drawing/2014/main" id="{9C789A54-D7A0-8F49-874C-37A0925D34EC}"/>
                </a:ext>
              </a:extLst>
            </p:cNvPr>
            <p:cNvSpPr/>
            <p:nvPr userDrawn="1"/>
          </p:nvSpPr>
          <p:spPr>
            <a:xfrm>
              <a:off x="-200" y="2028355"/>
              <a:ext cx="288000" cy="25200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68" name="正方形/長方形 67">
              <a:extLst>
                <a:ext uri="{FF2B5EF4-FFF2-40B4-BE49-F238E27FC236}">
                  <a16:creationId xmlns:a16="http://schemas.microsoft.com/office/drawing/2014/main" id="{2CEF481A-EE7B-894B-A6B8-DF0280CA4F53}"/>
                </a:ext>
              </a:extLst>
            </p:cNvPr>
            <p:cNvSpPr/>
            <p:nvPr userDrawn="1"/>
          </p:nvSpPr>
          <p:spPr>
            <a:xfrm>
              <a:off x="-200" y="3045609"/>
              <a:ext cx="288000" cy="25200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69" name="正方形/長方形 68">
              <a:extLst>
                <a:ext uri="{FF2B5EF4-FFF2-40B4-BE49-F238E27FC236}">
                  <a16:creationId xmlns:a16="http://schemas.microsoft.com/office/drawing/2014/main" id="{99244336-20A9-A84B-9EBE-6C73D4F354B1}"/>
                </a:ext>
              </a:extLst>
            </p:cNvPr>
            <p:cNvSpPr/>
            <p:nvPr userDrawn="1"/>
          </p:nvSpPr>
          <p:spPr>
            <a:xfrm>
              <a:off x="-200" y="2536982"/>
              <a:ext cx="288000" cy="25200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70" name="正方形/長方形 69">
              <a:extLst>
                <a:ext uri="{FF2B5EF4-FFF2-40B4-BE49-F238E27FC236}">
                  <a16:creationId xmlns:a16="http://schemas.microsoft.com/office/drawing/2014/main" id="{EC14C84C-07E0-C143-8365-80E090928AEF}"/>
                </a:ext>
              </a:extLst>
            </p:cNvPr>
            <p:cNvSpPr/>
            <p:nvPr userDrawn="1"/>
          </p:nvSpPr>
          <p:spPr>
            <a:xfrm>
              <a:off x="-200" y="3554236"/>
              <a:ext cx="288000" cy="25200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71" name="正方形/長方形 70">
              <a:extLst>
                <a:ext uri="{FF2B5EF4-FFF2-40B4-BE49-F238E27FC236}">
                  <a16:creationId xmlns:a16="http://schemas.microsoft.com/office/drawing/2014/main" id="{01B5F516-075A-134A-8FF3-171505C20E38}"/>
                </a:ext>
              </a:extLst>
            </p:cNvPr>
            <p:cNvSpPr/>
            <p:nvPr userDrawn="1"/>
          </p:nvSpPr>
          <p:spPr>
            <a:xfrm>
              <a:off x="-200" y="4571490"/>
              <a:ext cx="288000" cy="25200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72" name="正方形/長方形 71">
              <a:extLst>
                <a:ext uri="{FF2B5EF4-FFF2-40B4-BE49-F238E27FC236}">
                  <a16:creationId xmlns:a16="http://schemas.microsoft.com/office/drawing/2014/main" id="{14BB5F3D-7F9C-3644-B425-7975EB38247A}"/>
                </a:ext>
              </a:extLst>
            </p:cNvPr>
            <p:cNvSpPr/>
            <p:nvPr userDrawn="1"/>
          </p:nvSpPr>
          <p:spPr>
            <a:xfrm>
              <a:off x="-200" y="4062863"/>
              <a:ext cx="288000" cy="25200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73" name="正方形/長方形 72">
              <a:extLst>
                <a:ext uri="{FF2B5EF4-FFF2-40B4-BE49-F238E27FC236}">
                  <a16:creationId xmlns:a16="http://schemas.microsoft.com/office/drawing/2014/main" id="{C8C2936F-215E-AA46-96A4-DB638126A7B7}"/>
                </a:ext>
              </a:extLst>
            </p:cNvPr>
            <p:cNvSpPr/>
            <p:nvPr userDrawn="1"/>
          </p:nvSpPr>
          <p:spPr>
            <a:xfrm>
              <a:off x="-200" y="5080117"/>
              <a:ext cx="288000" cy="25200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74" name="正方形/長方形 73">
              <a:extLst>
                <a:ext uri="{FF2B5EF4-FFF2-40B4-BE49-F238E27FC236}">
                  <a16:creationId xmlns:a16="http://schemas.microsoft.com/office/drawing/2014/main" id="{CAC26EBE-A70A-0440-9595-D64E11D92E33}"/>
                </a:ext>
              </a:extLst>
            </p:cNvPr>
            <p:cNvSpPr/>
            <p:nvPr userDrawn="1"/>
          </p:nvSpPr>
          <p:spPr>
            <a:xfrm>
              <a:off x="-200" y="6097371"/>
              <a:ext cx="288000" cy="25200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75" name="正方形/長方形 74">
              <a:extLst>
                <a:ext uri="{FF2B5EF4-FFF2-40B4-BE49-F238E27FC236}">
                  <a16:creationId xmlns:a16="http://schemas.microsoft.com/office/drawing/2014/main" id="{A33E2906-C7C2-9D48-8389-BD4EB6925251}"/>
                </a:ext>
              </a:extLst>
            </p:cNvPr>
            <p:cNvSpPr/>
            <p:nvPr userDrawn="1"/>
          </p:nvSpPr>
          <p:spPr>
            <a:xfrm>
              <a:off x="-200" y="5588744"/>
              <a:ext cx="288000" cy="25200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76" name="正方形/長方形 75">
              <a:extLst>
                <a:ext uri="{FF2B5EF4-FFF2-40B4-BE49-F238E27FC236}">
                  <a16:creationId xmlns:a16="http://schemas.microsoft.com/office/drawing/2014/main" id="{20190BDB-F7AD-9948-8D01-B50D27725453}"/>
                </a:ext>
              </a:extLst>
            </p:cNvPr>
            <p:cNvSpPr/>
            <p:nvPr userDrawn="1"/>
          </p:nvSpPr>
          <p:spPr>
            <a:xfrm>
              <a:off x="-200" y="6606000"/>
              <a:ext cx="288000" cy="25200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77" name="正方形/長方形 76">
              <a:extLst>
                <a:ext uri="{FF2B5EF4-FFF2-40B4-BE49-F238E27FC236}">
                  <a16:creationId xmlns:a16="http://schemas.microsoft.com/office/drawing/2014/main" id="{3A115577-AA97-9C43-BD5B-6CE6EC99F692}"/>
                </a:ext>
              </a:extLst>
            </p:cNvPr>
            <p:cNvSpPr/>
            <p:nvPr userDrawn="1"/>
          </p:nvSpPr>
          <p:spPr>
            <a:xfrm>
              <a:off x="-200" y="-6153"/>
              <a:ext cx="288000" cy="25200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</p:grpSp>
      <p:grpSp>
        <p:nvGrpSpPr>
          <p:cNvPr id="78" name="グループ化 77">
            <a:extLst>
              <a:ext uri="{FF2B5EF4-FFF2-40B4-BE49-F238E27FC236}">
                <a16:creationId xmlns:a16="http://schemas.microsoft.com/office/drawing/2014/main" id="{908143AE-8A71-CF45-9D5A-008010470DBD}"/>
              </a:ext>
            </a:extLst>
          </p:cNvPr>
          <p:cNvGrpSpPr/>
          <p:nvPr userDrawn="1"/>
        </p:nvGrpSpPr>
        <p:grpSpPr>
          <a:xfrm>
            <a:off x="8851700" y="-6153"/>
            <a:ext cx="288000" cy="6864153"/>
            <a:chOff x="-200" y="-6153"/>
            <a:chExt cx="288000" cy="6864153"/>
          </a:xfrm>
        </p:grpSpPr>
        <p:sp>
          <p:nvSpPr>
            <p:cNvPr id="79" name="正方形/長方形 78">
              <a:extLst>
                <a:ext uri="{FF2B5EF4-FFF2-40B4-BE49-F238E27FC236}">
                  <a16:creationId xmlns:a16="http://schemas.microsoft.com/office/drawing/2014/main" id="{EA2CC7EA-0C28-5741-99AD-2EFB7D4D7D0D}"/>
                </a:ext>
              </a:extLst>
            </p:cNvPr>
            <p:cNvSpPr/>
            <p:nvPr userDrawn="1"/>
          </p:nvSpPr>
          <p:spPr>
            <a:xfrm>
              <a:off x="-200" y="502474"/>
              <a:ext cx="288000" cy="25200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80" name="正方形/長方形 79">
              <a:extLst>
                <a:ext uri="{FF2B5EF4-FFF2-40B4-BE49-F238E27FC236}">
                  <a16:creationId xmlns:a16="http://schemas.microsoft.com/office/drawing/2014/main" id="{FC34E537-0DBD-BA48-B2CB-10B3DD05A1EE}"/>
                </a:ext>
              </a:extLst>
            </p:cNvPr>
            <p:cNvSpPr/>
            <p:nvPr userDrawn="1"/>
          </p:nvSpPr>
          <p:spPr>
            <a:xfrm>
              <a:off x="-200" y="1519728"/>
              <a:ext cx="288000" cy="25200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81" name="正方形/長方形 80">
              <a:extLst>
                <a:ext uri="{FF2B5EF4-FFF2-40B4-BE49-F238E27FC236}">
                  <a16:creationId xmlns:a16="http://schemas.microsoft.com/office/drawing/2014/main" id="{7CD5A80D-2194-4947-9DD3-358F039653C2}"/>
                </a:ext>
              </a:extLst>
            </p:cNvPr>
            <p:cNvSpPr/>
            <p:nvPr userDrawn="1"/>
          </p:nvSpPr>
          <p:spPr>
            <a:xfrm>
              <a:off x="-200" y="1011101"/>
              <a:ext cx="288000" cy="25200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82" name="正方形/長方形 81">
              <a:extLst>
                <a:ext uri="{FF2B5EF4-FFF2-40B4-BE49-F238E27FC236}">
                  <a16:creationId xmlns:a16="http://schemas.microsoft.com/office/drawing/2014/main" id="{1D30855F-018F-2B41-B313-4BF75DEF9A68}"/>
                </a:ext>
              </a:extLst>
            </p:cNvPr>
            <p:cNvSpPr/>
            <p:nvPr userDrawn="1"/>
          </p:nvSpPr>
          <p:spPr>
            <a:xfrm>
              <a:off x="-200" y="2028355"/>
              <a:ext cx="288000" cy="25200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83" name="正方形/長方形 82">
              <a:extLst>
                <a:ext uri="{FF2B5EF4-FFF2-40B4-BE49-F238E27FC236}">
                  <a16:creationId xmlns:a16="http://schemas.microsoft.com/office/drawing/2014/main" id="{B0A4D6C7-BBD4-A345-BF37-8436EB290DE2}"/>
                </a:ext>
              </a:extLst>
            </p:cNvPr>
            <p:cNvSpPr/>
            <p:nvPr userDrawn="1"/>
          </p:nvSpPr>
          <p:spPr>
            <a:xfrm>
              <a:off x="-200" y="3045609"/>
              <a:ext cx="288000" cy="25200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84" name="正方形/長方形 83">
              <a:extLst>
                <a:ext uri="{FF2B5EF4-FFF2-40B4-BE49-F238E27FC236}">
                  <a16:creationId xmlns:a16="http://schemas.microsoft.com/office/drawing/2014/main" id="{E492E13A-D58D-FA4F-ACC0-569E91F535B9}"/>
                </a:ext>
              </a:extLst>
            </p:cNvPr>
            <p:cNvSpPr/>
            <p:nvPr userDrawn="1"/>
          </p:nvSpPr>
          <p:spPr>
            <a:xfrm>
              <a:off x="-200" y="2536982"/>
              <a:ext cx="288000" cy="25200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85" name="正方形/長方形 84">
              <a:extLst>
                <a:ext uri="{FF2B5EF4-FFF2-40B4-BE49-F238E27FC236}">
                  <a16:creationId xmlns:a16="http://schemas.microsoft.com/office/drawing/2014/main" id="{4C2A6C5A-BCE3-F44E-8088-EB1026E8CEDE}"/>
                </a:ext>
              </a:extLst>
            </p:cNvPr>
            <p:cNvSpPr/>
            <p:nvPr userDrawn="1"/>
          </p:nvSpPr>
          <p:spPr>
            <a:xfrm>
              <a:off x="-200" y="3554236"/>
              <a:ext cx="288000" cy="25200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86" name="正方形/長方形 85">
              <a:extLst>
                <a:ext uri="{FF2B5EF4-FFF2-40B4-BE49-F238E27FC236}">
                  <a16:creationId xmlns:a16="http://schemas.microsoft.com/office/drawing/2014/main" id="{E4F5F20D-026C-8143-B180-91831F1065FC}"/>
                </a:ext>
              </a:extLst>
            </p:cNvPr>
            <p:cNvSpPr/>
            <p:nvPr userDrawn="1"/>
          </p:nvSpPr>
          <p:spPr>
            <a:xfrm>
              <a:off x="-200" y="4571490"/>
              <a:ext cx="288000" cy="25200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87" name="正方形/長方形 86">
              <a:extLst>
                <a:ext uri="{FF2B5EF4-FFF2-40B4-BE49-F238E27FC236}">
                  <a16:creationId xmlns:a16="http://schemas.microsoft.com/office/drawing/2014/main" id="{2F544F58-6D25-FA41-8316-3524EADAC7B6}"/>
                </a:ext>
              </a:extLst>
            </p:cNvPr>
            <p:cNvSpPr/>
            <p:nvPr userDrawn="1"/>
          </p:nvSpPr>
          <p:spPr>
            <a:xfrm>
              <a:off x="-200" y="4062863"/>
              <a:ext cx="288000" cy="25200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88" name="正方形/長方形 87">
              <a:extLst>
                <a:ext uri="{FF2B5EF4-FFF2-40B4-BE49-F238E27FC236}">
                  <a16:creationId xmlns:a16="http://schemas.microsoft.com/office/drawing/2014/main" id="{5E2B1E95-30A9-4F43-93A3-6D30E218FB76}"/>
                </a:ext>
              </a:extLst>
            </p:cNvPr>
            <p:cNvSpPr/>
            <p:nvPr userDrawn="1"/>
          </p:nvSpPr>
          <p:spPr>
            <a:xfrm>
              <a:off x="-200" y="5080117"/>
              <a:ext cx="288000" cy="25200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89" name="正方形/長方形 88">
              <a:extLst>
                <a:ext uri="{FF2B5EF4-FFF2-40B4-BE49-F238E27FC236}">
                  <a16:creationId xmlns:a16="http://schemas.microsoft.com/office/drawing/2014/main" id="{1C2FFE7F-CA7C-CD46-98A3-520098536345}"/>
                </a:ext>
              </a:extLst>
            </p:cNvPr>
            <p:cNvSpPr/>
            <p:nvPr userDrawn="1"/>
          </p:nvSpPr>
          <p:spPr>
            <a:xfrm>
              <a:off x="-200" y="6097371"/>
              <a:ext cx="288000" cy="25200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90" name="正方形/長方形 89">
              <a:extLst>
                <a:ext uri="{FF2B5EF4-FFF2-40B4-BE49-F238E27FC236}">
                  <a16:creationId xmlns:a16="http://schemas.microsoft.com/office/drawing/2014/main" id="{BD5CF884-9792-8D4C-8D64-AF009B61BF34}"/>
                </a:ext>
              </a:extLst>
            </p:cNvPr>
            <p:cNvSpPr/>
            <p:nvPr userDrawn="1"/>
          </p:nvSpPr>
          <p:spPr>
            <a:xfrm>
              <a:off x="-200" y="5588744"/>
              <a:ext cx="288000" cy="25200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91" name="正方形/長方形 90">
              <a:extLst>
                <a:ext uri="{FF2B5EF4-FFF2-40B4-BE49-F238E27FC236}">
                  <a16:creationId xmlns:a16="http://schemas.microsoft.com/office/drawing/2014/main" id="{61D2A92D-1D62-4A4D-AAAE-34E186247859}"/>
                </a:ext>
              </a:extLst>
            </p:cNvPr>
            <p:cNvSpPr/>
            <p:nvPr userDrawn="1"/>
          </p:nvSpPr>
          <p:spPr>
            <a:xfrm>
              <a:off x="-200" y="6606000"/>
              <a:ext cx="288000" cy="25200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92" name="正方形/長方形 91">
              <a:extLst>
                <a:ext uri="{FF2B5EF4-FFF2-40B4-BE49-F238E27FC236}">
                  <a16:creationId xmlns:a16="http://schemas.microsoft.com/office/drawing/2014/main" id="{B0D19013-28C6-7443-A2EB-2E0D0BB2AB4A}"/>
                </a:ext>
              </a:extLst>
            </p:cNvPr>
            <p:cNvSpPr/>
            <p:nvPr userDrawn="1"/>
          </p:nvSpPr>
          <p:spPr>
            <a:xfrm>
              <a:off x="-200" y="-6153"/>
              <a:ext cx="288000" cy="25200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正方形/長方形 30">
            <a:extLst>
              <a:ext uri="{FF2B5EF4-FFF2-40B4-BE49-F238E27FC236}">
                <a16:creationId xmlns:a16="http://schemas.microsoft.com/office/drawing/2014/main" id="{F7B1B1EA-2BCE-A748-BD83-A81BE7945BA0}"/>
              </a:ext>
            </a:extLst>
          </p:cNvPr>
          <p:cNvSpPr/>
          <p:nvPr userDrawn="1"/>
        </p:nvSpPr>
        <p:spPr>
          <a:xfrm>
            <a:off x="287800" y="0"/>
            <a:ext cx="8568200" cy="6857999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accent1"/>
              </a:solidFill>
              <a:latin typeface="Arial"/>
              <a:ea typeface="メイリオ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4232" y="2504520"/>
            <a:ext cx="7295536" cy="2767778"/>
          </a:xfrm>
          <a:effectLst/>
        </p:spPr>
        <p:txBody>
          <a:bodyPr anchor="t">
            <a:noAutofit/>
          </a:bodyPr>
          <a:lstStyle>
            <a:lvl1pPr algn="ctr">
              <a:lnSpc>
                <a:spcPct val="110000"/>
              </a:lnSpc>
              <a:defRPr sz="8000" b="1">
                <a:solidFill>
                  <a:schemeClr val="bg1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10234" y="6395679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/>
                </a:solidFill>
              </a:defRPr>
            </a:lvl1pPr>
          </a:lstStyle>
          <a:p>
            <a:fld id="{61AAA30B-0EA0-A245-8576-0F101DEF2AA9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  <p:grpSp>
        <p:nvGrpSpPr>
          <p:cNvPr id="58" name="グループ化 57">
            <a:extLst>
              <a:ext uri="{FF2B5EF4-FFF2-40B4-BE49-F238E27FC236}">
                <a16:creationId xmlns:a16="http://schemas.microsoft.com/office/drawing/2014/main" id="{253A7A51-11D5-4144-ACBB-17C76B157E9D}"/>
              </a:ext>
            </a:extLst>
          </p:cNvPr>
          <p:cNvGrpSpPr/>
          <p:nvPr userDrawn="1"/>
        </p:nvGrpSpPr>
        <p:grpSpPr>
          <a:xfrm>
            <a:off x="-200" y="-6153"/>
            <a:ext cx="288000" cy="6864153"/>
            <a:chOff x="-200" y="-6153"/>
            <a:chExt cx="288000" cy="6864153"/>
          </a:xfrm>
        </p:grpSpPr>
        <p:sp>
          <p:nvSpPr>
            <p:cNvPr id="59" name="正方形/長方形 58">
              <a:extLst>
                <a:ext uri="{FF2B5EF4-FFF2-40B4-BE49-F238E27FC236}">
                  <a16:creationId xmlns:a16="http://schemas.microsoft.com/office/drawing/2014/main" id="{91DC1038-B2A8-8C48-A22A-8E768A1B4CF1}"/>
                </a:ext>
              </a:extLst>
            </p:cNvPr>
            <p:cNvSpPr/>
            <p:nvPr userDrawn="1"/>
          </p:nvSpPr>
          <p:spPr>
            <a:xfrm>
              <a:off x="-200" y="502474"/>
              <a:ext cx="288000" cy="25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60" name="正方形/長方形 59">
              <a:extLst>
                <a:ext uri="{FF2B5EF4-FFF2-40B4-BE49-F238E27FC236}">
                  <a16:creationId xmlns:a16="http://schemas.microsoft.com/office/drawing/2014/main" id="{213E4F25-999A-474B-B970-4D5B2B1D3D2C}"/>
                </a:ext>
              </a:extLst>
            </p:cNvPr>
            <p:cNvSpPr/>
            <p:nvPr userDrawn="1"/>
          </p:nvSpPr>
          <p:spPr>
            <a:xfrm>
              <a:off x="-200" y="1519728"/>
              <a:ext cx="288000" cy="25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61" name="正方形/長方形 60">
              <a:extLst>
                <a:ext uri="{FF2B5EF4-FFF2-40B4-BE49-F238E27FC236}">
                  <a16:creationId xmlns:a16="http://schemas.microsoft.com/office/drawing/2014/main" id="{48DD38CB-FDAA-4845-9F61-ABCFB24C3157}"/>
                </a:ext>
              </a:extLst>
            </p:cNvPr>
            <p:cNvSpPr/>
            <p:nvPr userDrawn="1"/>
          </p:nvSpPr>
          <p:spPr>
            <a:xfrm>
              <a:off x="-200" y="1011101"/>
              <a:ext cx="288000" cy="25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62" name="正方形/長方形 61">
              <a:extLst>
                <a:ext uri="{FF2B5EF4-FFF2-40B4-BE49-F238E27FC236}">
                  <a16:creationId xmlns:a16="http://schemas.microsoft.com/office/drawing/2014/main" id="{2A0DEBBE-4AC8-AF49-B9C0-D9F46280DE6B}"/>
                </a:ext>
              </a:extLst>
            </p:cNvPr>
            <p:cNvSpPr/>
            <p:nvPr userDrawn="1"/>
          </p:nvSpPr>
          <p:spPr>
            <a:xfrm>
              <a:off x="-200" y="2028355"/>
              <a:ext cx="288000" cy="25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63" name="正方形/長方形 62">
              <a:extLst>
                <a:ext uri="{FF2B5EF4-FFF2-40B4-BE49-F238E27FC236}">
                  <a16:creationId xmlns:a16="http://schemas.microsoft.com/office/drawing/2014/main" id="{1156F044-96C0-A74A-8B09-EF9405BA8B9E}"/>
                </a:ext>
              </a:extLst>
            </p:cNvPr>
            <p:cNvSpPr/>
            <p:nvPr userDrawn="1"/>
          </p:nvSpPr>
          <p:spPr>
            <a:xfrm>
              <a:off x="-200" y="3045609"/>
              <a:ext cx="288000" cy="25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64" name="正方形/長方形 63">
              <a:extLst>
                <a:ext uri="{FF2B5EF4-FFF2-40B4-BE49-F238E27FC236}">
                  <a16:creationId xmlns:a16="http://schemas.microsoft.com/office/drawing/2014/main" id="{CA8BEE41-9DCA-0440-8E21-6963BD371541}"/>
                </a:ext>
              </a:extLst>
            </p:cNvPr>
            <p:cNvSpPr/>
            <p:nvPr userDrawn="1"/>
          </p:nvSpPr>
          <p:spPr>
            <a:xfrm>
              <a:off x="-200" y="2536982"/>
              <a:ext cx="288000" cy="25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65" name="正方形/長方形 64">
              <a:extLst>
                <a:ext uri="{FF2B5EF4-FFF2-40B4-BE49-F238E27FC236}">
                  <a16:creationId xmlns:a16="http://schemas.microsoft.com/office/drawing/2014/main" id="{0F6C5BA8-0C10-434C-BB7D-3D623A83CC7A}"/>
                </a:ext>
              </a:extLst>
            </p:cNvPr>
            <p:cNvSpPr/>
            <p:nvPr userDrawn="1"/>
          </p:nvSpPr>
          <p:spPr>
            <a:xfrm>
              <a:off x="-200" y="3554236"/>
              <a:ext cx="288000" cy="25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66" name="正方形/長方形 65">
              <a:extLst>
                <a:ext uri="{FF2B5EF4-FFF2-40B4-BE49-F238E27FC236}">
                  <a16:creationId xmlns:a16="http://schemas.microsoft.com/office/drawing/2014/main" id="{D061FE70-722F-F844-BB98-7E53B6D92120}"/>
                </a:ext>
              </a:extLst>
            </p:cNvPr>
            <p:cNvSpPr/>
            <p:nvPr userDrawn="1"/>
          </p:nvSpPr>
          <p:spPr>
            <a:xfrm>
              <a:off x="-200" y="4571490"/>
              <a:ext cx="288000" cy="25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67" name="正方形/長方形 66">
              <a:extLst>
                <a:ext uri="{FF2B5EF4-FFF2-40B4-BE49-F238E27FC236}">
                  <a16:creationId xmlns:a16="http://schemas.microsoft.com/office/drawing/2014/main" id="{FC697036-2D20-3B48-9BA2-F1F5DB04A9A3}"/>
                </a:ext>
              </a:extLst>
            </p:cNvPr>
            <p:cNvSpPr/>
            <p:nvPr userDrawn="1"/>
          </p:nvSpPr>
          <p:spPr>
            <a:xfrm>
              <a:off x="-200" y="4062863"/>
              <a:ext cx="288000" cy="25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68" name="正方形/長方形 67">
              <a:extLst>
                <a:ext uri="{FF2B5EF4-FFF2-40B4-BE49-F238E27FC236}">
                  <a16:creationId xmlns:a16="http://schemas.microsoft.com/office/drawing/2014/main" id="{1BFF5DE4-465F-D24B-8804-5A4669DB3826}"/>
                </a:ext>
              </a:extLst>
            </p:cNvPr>
            <p:cNvSpPr/>
            <p:nvPr userDrawn="1"/>
          </p:nvSpPr>
          <p:spPr>
            <a:xfrm>
              <a:off x="-200" y="5080117"/>
              <a:ext cx="288000" cy="25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69" name="正方形/長方形 68">
              <a:extLst>
                <a:ext uri="{FF2B5EF4-FFF2-40B4-BE49-F238E27FC236}">
                  <a16:creationId xmlns:a16="http://schemas.microsoft.com/office/drawing/2014/main" id="{432C0C2F-3D51-3148-BA20-6B5D67560096}"/>
                </a:ext>
              </a:extLst>
            </p:cNvPr>
            <p:cNvSpPr/>
            <p:nvPr userDrawn="1"/>
          </p:nvSpPr>
          <p:spPr>
            <a:xfrm>
              <a:off x="-200" y="6097371"/>
              <a:ext cx="288000" cy="25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70" name="正方形/長方形 69">
              <a:extLst>
                <a:ext uri="{FF2B5EF4-FFF2-40B4-BE49-F238E27FC236}">
                  <a16:creationId xmlns:a16="http://schemas.microsoft.com/office/drawing/2014/main" id="{FA7AB883-C5DD-BC4E-AB48-AAAD1A28EFF4}"/>
                </a:ext>
              </a:extLst>
            </p:cNvPr>
            <p:cNvSpPr/>
            <p:nvPr userDrawn="1"/>
          </p:nvSpPr>
          <p:spPr>
            <a:xfrm>
              <a:off x="-200" y="5588744"/>
              <a:ext cx="288000" cy="25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71" name="正方形/長方形 70">
              <a:extLst>
                <a:ext uri="{FF2B5EF4-FFF2-40B4-BE49-F238E27FC236}">
                  <a16:creationId xmlns:a16="http://schemas.microsoft.com/office/drawing/2014/main" id="{9662AF81-34DC-9649-BE39-D557F90B54BD}"/>
                </a:ext>
              </a:extLst>
            </p:cNvPr>
            <p:cNvSpPr/>
            <p:nvPr userDrawn="1"/>
          </p:nvSpPr>
          <p:spPr>
            <a:xfrm>
              <a:off x="-200" y="6606000"/>
              <a:ext cx="288000" cy="25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72" name="正方形/長方形 71">
              <a:extLst>
                <a:ext uri="{FF2B5EF4-FFF2-40B4-BE49-F238E27FC236}">
                  <a16:creationId xmlns:a16="http://schemas.microsoft.com/office/drawing/2014/main" id="{2851E928-0B5A-0E49-A2CA-0776764ADECF}"/>
                </a:ext>
              </a:extLst>
            </p:cNvPr>
            <p:cNvSpPr/>
            <p:nvPr userDrawn="1"/>
          </p:nvSpPr>
          <p:spPr>
            <a:xfrm>
              <a:off x="-200" y="-6153"/>
              <a:ext cx="288000" cy="25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</p:grpSp>
      <p:grpSp>
        <p:nvGrpSpPr>
          <p:cNvPr id="73" name="グループ化 72">
            <a:extLst>
              <a:ext uri="{FF2B5EF4-FFF2-40B4-BE49-F238E27FC236}">
                <a16:creationId xmlns:a16="http://schemas.microsoft.com/office/drawing/2014/main" id="{253A7A51-11D5-4144-ACBB-17C76B157E9D}"/>
              </a:ext>
            </a:extLst>
          </p:cNvPr>
          <p:cNvGrpSpPr/>
          <p:nvPr userDrawn="1"/>
        </p:nvGrpSpPr>
        <p:grpSpPr>
          <a:xfrm>
            <a:off x="8856000" y="1"/>
            <a:ext cx="288000" cy="6864153"/>
            <a:chOff x="-200" y="-6153"/>
            <a:chExt cx="288000" cy="6864153"/>
          </a:xfrm>
        </p:grpSpPr>
        <p:sp>
          <p:nvSpPr>
            <p:cNvPr id="74" name="正方形/長方形 73">
              <a:extLst>
                <a:ext uri="{FF2B5EF4-FFF2-40B4-BE49-F238E27FC236}">
                  <a16:creationId xmlns:a16="http://schemas.microsoft.com/office/drawing/2014/main" id="{91DC1038-B2A8-8C48-A22A-8E768A1B4CF1}"/>
                </a:ext>
              </a:extLst>
            </p:cNvPr>
            <p:cNvSpPr/>
            <p:nvPr userDrawn="1"/>
          </p:nvSpPr>
          <p:spPr>
            <a:xfrm>
              <a:off x="-200" y="502474"/>
              <a:ext cx="288000" cy="25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75" name="正方形/長方形 74">
              <a:extLst>
                <a:ext uri="{FF2B5EF4-FFF2-40B4-BE49-F238E27FC236}">
                  <a16:creationId xmlns:a16="http://schemas.microsoft.com/office/drawing/2014/main" id="{213E4F25-999A-474B-B970-4D5B2B1D3D2C}"/>
                </a:ext>
              </a:extLst>
            </p:cNvPr>
            <p:cNvSpPr/>
            <p:nvPr userDrawn="1"/>
          </p:nvSpPr>
          <p:spPr>
            <a:xfrm>
              <a:off x="-200" y="1519728"/>
              <a:ext cx="288000" cy="25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76" name="正方形/長方形 75">
              <a:extLst>
                <a:ext uri="{FF2B5EF4-FFF2-40B4-BE49-F238E27FC236}">
                  <a16:creationId xmlns:a16="http://schemas.microsoft.com/office/drawing/2014/main" id="{48DD38CB-FDAA-4845-9F61-ABCFB24C3157}"/>
                </a:ext>
              </a:extLst>
            </p:cNvPr>
            <p:cNvSpPr/>
            <p:nvPr userDrawn="1"/>
          </p:nvSpPr>
          <p:spPr>
            <a:xfrm>
              <a:off x="-200" y="1011101"/>
              <a:ext cx="288000" cy="25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77" name="正方形/長方形 76">
              <a:extLst>
                <a:ext uri="{FF2B5EF4-FFF2-40B4-BE49-F238E27FC236}">
                  <a16:creationId xmlns:a16="http://schemas.microsoft.com/office/drawing/2014/main" id="{2A0DEBBE-4AC8-AF49-B9C0-D9F46280DE6B}"/>
                </a:ext>
              </a:extLst>
            </p:cNvPr>
            <p:cNvSpPr/>
            <p:nvPr userDrawn="1"/>
          </p:nvSpPr>
          <p:spPr>
            <a:xfrm>
              <a:off x="-200" y="2028355"/>
              <a:ext cx="288000" cy="25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78" name="正方形/長方形 77">
              <a:extLst>
                <a:ext uri="{FF2B5EF4-FFF2-40B4-BE49-F238E27FC236}">
                  <a16:creationId xmlns:a16="http://schemas.microsoft.com/office/drawing/2014/main" id="{1156F044-96C0-A74A-8B09-EF9405BA8B9E}"/>
                </a:ext>
              </a:extLst>
            </p:cNvPr>
            <p:cNvSpPr/>
            <p:nvPr userDrawn="1"/>
          </p:nvSpPr>
          <p:spPr>
            <a:xfrm>
              <a:off x="-200" y="3045609"/>
              <a:ext cx="288000" cy="25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79" name="正方形/長方形 78">
              <a:extLst>
                <a:ext uri="{FF2B5EF4-FFF2-40B4-BE49-F238E27FC236}">
                  <a16:creationId xmlns:a16="http://schemas.microsoft.com/office/drawing/2014/main" id="{CA8BEE41-9DCA-0440-8E21-6963BD371541}"/>
                </a:ext>
              </a:extLst>
            </p:cNvPr>
            <p:cNvSpPr/>
            <p:nvPr userDrawn="1"/>
          </p:nvSpPr>
          <p:spPr>
            <a:xfrm>
              <a:off x="-200" y="2536982"/>
              <a:ext cx="288000" cy="25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80" name="正方形/長方形 79">
              <a:extLst>
                <a:ext uri="{FF2B5EF4-FFF2-40B4-BE49-F238E27FC236}">
                  <a16:creationId xmlns:a16="http://schemas.microsoft.com/office/drawing/2014/main" id="{0F6C5BA8-0C10-434C-BB7D-3D623A83CC7A}"/>
                </a:ext>
              </a:extLst>
            </p:cNvPr>
            <p:cNvSpPr/>
            <p:nvPr userDrawn="1"/>
          </p:nvSpPr>
          <p:spPr>
            <a:xfrm>
              <a:off x="-200" y="3554236"/>
              <a:ext cx="288000" cy="25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81" name="正方形/長方形 80">
              <a:extLst>
                <a:ext uri="{FF2B5EF4-FFF2-40B4-BE49-F238E27FC236}">
                  <a16:creationId xmlns:a16="http://schemas.microsoft.com/office/drawing/2014/main" id="{D061FE70-722F-F844-BB98-7E53B6D92120}"/>
                </a:ext>
              </a:extLst>
            </p:cNvPr>
            <p:cNvSpPr/>
            <p:nvPr userDrawn="1"/>
          </p:nvSpPr>
          <p:spPr>
            <a:xfrm>
              <a:off x="-200" y="4571490"/>
              <a:ext cx="288000" cy="25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82" name="正方形/長方形 81">
              <a:extLst>
                <a:ext uri="{FF2B5EF4-FFF2-40B4-BE49-F238E27FC236}">
                  <a16:creationId xmlns:a16="http://schemas.microsoft.com/office/drawing/2014/main" id="{FC697036-2D20-3B48-9BA2-F1F5DB04A9A3}"/>
                </a:ext>
              </a:extLst>
            </p:cNvPr>
            <p:cNvSpPr/>
            <p:nvPr userDrawn="1"/>
          </p:nvSpPr>
          <p:spPr>
            <a:xfrm>
              <a:off x="-200" y="4062863"/>
              <a:ext cx="288000" cy="25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83" name="正方形/長方形 82">
              <a:extLst>
                <a:ext uri="{FF2B5EF4-FFF2-40B4-BE49-F238E27FC236}">
                  <a16:creationId xmlns:a16="http://schemas.microsoft.com/office/drawing/2014/main" id="{1BFF5DE4-465F-D24B-8804-5A4669DB3826}"/>
                </a:ext>
              </a:extLst>
            </p:cNvPr>
            <p:cNvSpPr/>
            <p:nvPr userDrawn="1"/>
          </p:nvSpPr>
          <p:spPr>
            <a:xfrm>
              <a:off x="-200" y="5080117"/>
              <a:ext cx="288000" cy="25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84" name="正方形/長方形 83">
              <a:extLst>
                <a:ext uri="{FF2B5EF4-FFF2-40B4-BE49-F238E27FC236}">
                  <a16:creationId xmlns:a16="http://schemas.microsoft.com/office/drawing/2014/main" id="{432C0C2F-3D51-3148-BA20-6B5D67560096}"/>
                </a:ext>
              </a:extLst>
            </p:cNvPr>
            <p:cNvSpPr/>
            <p:nvPr userDrawn="1"/>
          </p:nvSpPr>
          <p:spPr>
            <a:xfrm>
              <a:off x="-200" y="6097371"/>
              <a:ext cx="288000" cy="25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85" name="正方形/長方形 84">
              <a:extLst>
                <a:ext uri="{FF2B5EF4-FFF2-40B4-BE49-F238E27FC236}">
                  <a16:creationId xmlns:a16="http://schemas.microsoft.com/office/drawing/2014/main" id="{FA7AB883-C5DD-BC4E-AB48-AAAD1A28EFF4}"/>
                </a:ext>
              </a:extLst>
            </p:cNvPr>
            <p:cNvSpPr/>
            <p:nvPr userDrawn="1"/>
          </p:nvSpPr>
          <p:spPr>
            <a:xfrm>
              <a:off x="-200" y="5588744"/>
              <a:ext cx="288000" cy="25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86" name="正方形/長方形 85">
              <a:extLst>
                <a:ext uri="{FF2B5EF4-FFF2-40B4-BE49-F238E27FC236}">
                  <a16:creationId xmlns:a16="http://schemas.microsoft.com/office/drawing/2014/main" id="{9662AF81-34DC-9649-BE39-D557F90B54BD}"/>
                </a:ext>
              </a:extLst>
            </p:cNvPr>
            <p:cNvSpPr/>
            <p:nvPr userDrawn="1"/>
          </p:nvSpPr>
          <p:spPr>
            <a:xfrm>
              <a:off x="-200" y="6606000"/>
              <a:ext cx="288000" cy="25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87" name="正方形/長方形 86">
              <a:extLst>
                <a:ext uri="{FF2B5EF4-FFF2-40B4-BE49-F238E27FC236}">
                  <a16:creationId xmlns:a16="http://schemas.microsoft.com/office/drawing/2014/main" id="{2851E928-0B5A-0E49-A2CA-0776764ADECF}"/>
                </a:ext>
              </a:extLst>
            </p:cNvPr>
            <p:cNvSpPr/>
            <p:nvPr userDrawn="1"/>
          </p:nvSpPr>
          <p:spPr>
            <a:xfrm>
              <a:off x="-200" y="-6153"/>
              <a:ext cx="288000" cy="25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</p:grpSp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A9C5C4EA-F33C-5345-A175-1DEFA5108B69}"/>
              </a:ext>
            </a:extLst>
          </p:cNvPr>
          <p:cNvGrpSpPr/>
          <p:nvPr userDrawn="1"/>
        </p:nvGrpSpPr>
        <p:grpSpPr>
          <a:xfrm>
            <a:off x="2912400" y="1205926"/>
            <a:ext cx="3319201" cy="900001"/>
            <a:chOff x="2912299" y="149201"/>
            <a:chExt cx="3319201" cy="900001"/>
          </a:xfrm>
        </p:grpSpPr>
        <p:sp>
          <p:nvSpPr>
            <p:cNvPr id="37" name="正方形/長方形 36">
              <a:extLst>
                <a:ext uri="{FF2B5EF4-FFF2-40B4-BE49-F238E27FC236}">
                  <a16:creationId xmlns:a16="http://schemas.microsoft.com/office/drawing/2014/main" id="{4D9BA913-5E02-D045-B121-1A9E012988B9}"/>
                </a:ext>
              </a:extLst>
            </p:cNvPr>
            <p:cNvSpPr/>
            <p:nvPr/>
          </p:nvSpPr>
          <p:spPr>
            <a:xfrm>
              <a:off x="2912301" y="149201"/>
              <a:ext cx="3319000" cy="90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080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ja-JP" altLang="en-US" sz="4400" b="1">
                  <a:solidFill>
                    <a:schemeClr val="tx2"/>
                  </a:solidFill>
                </a:rPr>
                <a:t>１時間目</a:t>
              </a:r>
            </a:p>
          </p:txBody>
        </p:sp>
        <p:sp>
          <p:nvSpPr>
            <p:cNvPr id="38" name="三角形 37">
              <a:extLst>
                <a:ext uri="{FF2B5EF4-FFF2-40B4-BE49-F238E27FC236}">
                  <a16:creationId xmlns:a16="http://schemas.microsoft.com/office/drawing/2014/main" id="{BED6FEC2-5367-C64D-B87D-AF9CA06B27A9}"/>
                </a:ext>
              </a:extLst>
            </p:cNvPr>
            <p:cNvSpPr/>
            <p:nvPr/>
          </p:nvSpPr>
          <p:spPr>
            <a:xfrm rot="5400000">
              <a:off x="2585795" y="475706"/>
              <a:ext cx="900000" cy="246991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9" name="三角形 38">
              <a:extLst>
                <a:ext uri="{FF2B5EF4-FFF2-40B4-BE49-F238E27FC236}">
                  <a16:creationId xmlns:a16="http://schemas.microsoft.com/office/drawing/2014/main" id="{18362795-43CC-694B-94A1-BC4670E3B0EA}"/>
                </a:ext>
              </a:extLst>
            </p:cNvPr>
            <p:cNvSpPr/>
            <p:nvPr/>
          </p:nvSpPr>
          <p:spPr>
            <a:xfrm rot="16200000">
              <a:off x="5658005" y="475706"/>
              <a:ext cx="900000" cy="246991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889544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622916" y="6313541"/>
            <a:ext cx="20574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61AAA30B-0EA0-A245-8576-0F101DEF2AA9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  <p:grpSp>
        <p:nvGrpSpPr>
          <p:cNvPr id="33" name="グループ化 32">
            <a:extLst>
              <a:ext uri="{FF2B5EF4-FFF2-40B4-BE49-F238E27FC236}">
                <a16:creationId xmlns:a16="http://schemas.microsoft.com/office/drawing/2014/main" id="{015A07D4-054F-8C40-92DF-48846C1D3434}"/>
              </a:ext>
            </a:extLst>
          </p:cNvPr>
          <p:cNvGrpSpPr/>
          <p:nvPr userDrawn="1"/>
        </p:nvGrpSpPr>
        <p:grpSpPr>
          <a:xfrm>
            <a:off x="-200" y="-6153"/>
            <a:ext cx="288000" cy="6864153"/>
            <a:chOff x="-200" y="-6153"/>
            <a:chExt cx="288000" cy="6864153"/>
          </a:xfrm>
        </p:grpSpPr>
        <p:sp>
          <p:nvSpPr>
            <p:cNvPr id="34" name="正方形/長方形 33">
              <a:extLst>
                <a:ext uri="{FF2B5EF4-FFF2-40B4-BE49-F238E27FC236}">
                  <a16:creationId xmlns:a16="http://schemas.microsoft.com/office/drawing/2014/main" id="{E708A8DB-7ED5-EE40-B8F9-C7EEB6407BD4}"/>
                </a:ext>
              </a:extLst>
            </p:cNvPr>
            <p:cNvSpPr/>
            <p:nvPr userDrawn="1"/>
          </p:nvSpPr>
          <p:spPr>
            <a:xfrm>
              <a:off x="-200" y="502474"/>
              <a:ext cx="288000" cy="25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35" name="正方形/長方形 34">
              <a:extLst>
                <a:ext uri="{FF2B5EF4-FFF2-40B4-BE49-F238E27FC236}">
                  <a16:creationId xmlns:a16="http://schemas.microsoft.com/office/drawing/2014/main" id="{03775C0D-8D30-A84D-87E0-2A0BBB446824}"/>
                </a:ext>
              </a:extLst>
            </p:cNvPr>
            <p:cNvSpPr/>
            <p:nvPr userDrawn="1"/>
          </p:nvSpPr>
          <p:spPr>
            <a:xfrm>
              <a:off x="-200" y="1519728"/>
              <a:ext cx="288000" cy="25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36" name="正方形/長方形 35">
              <a:extLst>
                <a:ext uri="{FF2B5EF4-FFF2-40B4-BE49-F238E27FC236}">
                  <a16:creationId xmlns:a16="http://schemas.microsoft.com/office/drawing/2014/main" id="{14D4C4C6-6215-804D-BB17-41516AE547F0}"/>
                </a:ext>
              </a:extLst>
            </p:cNvPr>
            <p:cNvSpPr/>
            <p:nvPr userDrawn="1"/>
          </p:nvSpPr>
          <p:spPr>
            <a:xfrm>
              <a:off x="-200" y="1011101"/>
              <a:ext cx="288000" cy="25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37" name="正方形/長方形 36">
              <a:extLst>
                <a:ext uri="{FF2B5EF4-FFF2-40B4-BE49-F238E27FC236}">
                  <a16:creationId xmlns:a16="http://schemas.microsoft.com/office/drawing/2014/main" id="{8C926E78-1295-0946-8F58-9D3127D1E7BA}"/>
                </a:ext>
              </a:extLst>
            </p:cNvPr>
            <p:cNvSpPr/>
            <p:nvPr userDrawn="1"/>
          </p:nvSpPr>
          <p:spPr>
            <a:xfrm>
              <a:off x="-200" y="2028355"/>
              <a:ext cx="288000" cy="25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68" name="正方形/長方形 67">
              <a:extLst>
                <a:ext uri="{FF2B5EF4-FFF2-40B4-BE49-F238E27FC236}">
                  <a16:creationId xmlns:a16="http://schemas.microsoft.com/office/drawing/2014/main" id="{A35A9581-9D3B-D041-95E3-0533A93206EC}"/>
                </a:ext>
              </a:extLst>
            </p:cNvPr>
            <p:cNvSpPr/>
            <p:nvPr userDrawn="1"/>
          </p:nvSpPr>
          <p:spPr>
            <a:xfrm>
              <a:off x="-200" y="3045609"/>
              <a:ext cx="288000" cy="25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69" name="正方形/長方形 68">
              <a:extLst>
                <a:ext uri="{FF2B5EF4-FFF2-40B4-BE49-F238E27FC236}">
                  <a16:creationId xmlns:a16="http://schemas.microsoft.com/office/drawing/2014/main" id="{4950E765-4586-8D40-9A95-12AD60ED2A8F}"/>
                </a:ext>
              </a:extLst>
            </p:cNvPr>
            <p:cNvSpPr/>
            <p:nvPr userDrawn="1"/>
          </p:nvSpPr>
          <p:spPr>
            <a:xfrm>
              <a:off x="-200" y="2536982"/>
              <a:ext cx="288000" cy="25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70" name="正方形/長方形 69">
              <a:extLst>
                <a:ext uri="{FF2B5EF4-FFF2-40B4-BE49-F238E27FC236}">
                  <a16:creationId xmlns:a16="http://schemas.microsoft.com/office/drawing/2014/main" id="{88BE4084-9B37-A24F-9985-CF322B99F57B}"/>
                </a:ext>
              </a:extLst>
            </p:cNvPr>
            <p:cNvSpPr/>
            <p:nvPr userDrawn="1"/>
          </p:nvSpPr>
          <p:spPr>
            <a:xfrm>
              <a:off x="-200" y="3554236"/>
              <a:ext cx="288000" cy="25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71" name="正方形/長方形 70">
              <a:extLst>
                <a:ext uri="{FF2B5EF4-FFF2-40B4-BE49-F238E27FC236}">
                  <a16:creationId xmlns:a16="http://schemas.microsoft.com/office/drawing/2014/main" id="{51CEC4A5-EF0C-8B4C-8BE5-A355C96ED518}"/>
                </a:ext>
              </a:extLst>
            </p:cNvPr>
            <p:cNvSpPr/>
            <p:nvPr userDrawn="1"/>
          </p:nvSpPr>
          <p:spPr>
            <a:xfrm>
              <a:off x="-200" y="4571490"/>
              <a:ext cx="288000" cy="25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72" name="正方形/長方形 71">
              <a:extLst>
                <a:ext uri="{FF2B5EF4-FFF2-40B4-BE49-F238E27FC236}">
                  <a16:creationId xmlns:a16="http://schemas.microsoft.com/office/drawing/2014/main" id="{6478B709-F232-2E43-83D3-03D25330B51C}"/>
                </a:ext>
              </a:extLst>
            </p:cNvPr>
            <p:cNvSpPr/>
            <p:nvPr userDrawn="1"/>
          </p:nvSpPr>
          <p:spPr>
            <a:xfrm>
              <a:off x="-200" y="4062863"/>
              <a:ext cx="288000" cy="25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73" name="正方形/長方形 72">
              <a:extLst>
                <a:ext uri="{FF2B5EF4-FFF2-40B4-BE49-F238E27FC236}">
                  <a16:creationId xmlns:a16="http://schemas.microsoft.com/office/drawing/2014/main" id="{B61F104F-5DD0-E448-8941-9460D4CDC7AF}"/>
                </a:ext>
              </a:extLst>
            </p:cNvPr>
            <p:cNvSpPr/>
            <p:nvPr userDrawn="1"/>
          </p:nvSpPr>
          <p:spPr>
            <a:xfrm>
              <a:off x="-200" y="5080117"/>
              <a:ext cx="288000" cy="25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74" name="正方形/長方形 73">
              <a:extLst>
                <a:ext uri="{FF2B5EF4-FFF2-40B4-BE49-F238E27FC236}">
                  <a16:creationId xmlns:a16="http://schemas.microsoft.com/office/drawing/2014/main" id="{DAF8578A-204C-DD49-9D9F-A2C8D702A660}"/>
                </a:ext>
              </a:extLst>
            </p:cNvPr>
            <p:cNvSpPr/>
            <p:nvPr userDrawn="1"/>
          </p:nvSpPr>
          <p:spPr>
            <a:xfrm>
              <a:off x="-200" y="6097371"/>
              <a:ext cx="288000" cy="25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75" name="正方形/長方形 74">
              <a:extLst>
                <a:ext uri="{FF2B5EF4-FFF2-40B4-BE49-F238E27FC236}">
                  <a16:creationId xmlns:a16="http://schemas.microsoft.com/office/drawing/2014/main" id="{4635CBC0-0494-4248-9F84-C1A893B2B1A5}"/>
                </a:ext>
              </a:extLst>
            </p:cNvPr>
            <p:cNvSpPr/>
            <p:nvPr userDrawn="1"/>
          </p:nvSpPr>
          <p:spPr>
            <a:xfrm>
              <a:off x="-200" y="5588744"/>
              <a:ext cx="288000" cy="25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76" name="正方形/長方形 75">
              <a:extLst>
                <a:ext uri="{FF2B5EF4-FFF2-40B4-BE49-F238E27FC236}">
                  <a16:creationId xmlns:a16="http://schemas.microsoft.com/office/drawing/2014/main" id="{1917CAC9-12FF-A945-93BD-89EB311C4DE8}"/>
                </a:ext>
              </a:extLst>
            </p:cNvPr>
            <p:cNvSpPr/>
            <p:nvPr userDrawn="1"/>
          </p:nvSpPr>
          <p:spPr>
            <a:xfrm>
              <a:off x="-200" y="6606000"/>
              <a:ext cx="288000" cy="25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77" name="正方形/長方形 76">
              <a:extLst>
                <a:ext uri="{FF2B5EF4-FFF2-40B4-BE49-F238E27FC236}">
                  <a16:creationId xmlns:a16="http://schemas.microsoft.com/office/drawing/2014/main" id="{E4F74883-D7A8-9448-B74B-CECACC27D73E}"/>
                </a:ext>
              </a:extLst>
            </p:cNvPr>
            <p:cNvSpPr/>
            <p:nvPr userDrawn="1"/>
          </p:nvSpPr>
          <p:spPr>
            <a:xfrm>
              <a:off x="-200" y="-6153"/>
              <a:ext cx="288000" cy="25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</p:grpSp>
      <p:grpSp>
        <p:nvGrpSpPr>
          <p:cNvPr id="78" name="グループ化 77">
            <a:extLst>
              <a:ext uri="{FF2B5EF4-FFF2-40B4-BE49-F238E27FC236}">
                <a16:creationId xmlns:a16="http://schemas.microsoft.com/office/drawing/2014/main" id="{63265130-D650-6448-A00D-070BD76AF15C}"/>
              </a:ext>
            </a:extLst>
          </p:cNvPr>
          <p:cNvGrpSpPr/>
          <p:nvPr userDrawn="1"/>
        </p:nvGrpSpPr>
        <p:grpSpPr>
          <a:xfrm>
            <a:off x="8856000" y="1"/>
            <a:ext cx="288000" cy="6864153"/>
            <a:chOff x="-200" y="-6153"/>
            <a:chExt cx="288000" cy="6864153"/>
          </a:xfrm>
        </p:grpSpPr>
        <p:sp>
          <p:nvSpPr>
            <p:cNvPr id="79" name="正方形/長方形 78">
              <a:extLst>
                <a:ext uri="{FF2B5EF4-FFF2-40B4-BE49-F238E27FC236}">
                  <a16:creationId xmlns:a16="http://schemas.microsoft.com/office/drawing/2014/main" id="{1D76FDE3-1966-8C42-AB6F-ADC388A5A437}"/>
                </a:ext>
              </a:extLst>
            </p:cNvPr>
            <p:cNvSpPr/>
            <p:nvPr userDrawn="1"/>
          </p:nvSpPr>
          <p:spPr>
            <a:xfrm>
              <a:off x="-200" y="502474"/>
              <a:ext cx="288000" cy="25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80" name="正方形/長方形 79">
              <a:extLst>
                <a:ext uri="{FF2B5EF4-FFF2-40B4-BE49-F238E27FC236}">
                  <a16:creationId xmlns:a16="http://schemas.microsoft.com/office/drawing/2014/main" id="{9468B504-9CE4-9743-AE65-2E6FD9F7D532}"/>
                </a:ext>
              </a:extLst>
            </p:cNvPr>
            <p:cNvSpPr/>
            <p:nvPr userDrawn="1"/>
          </p:nvSpPr>
          <p:spPr>
            <a:xfrm>
              <a:off x="-200" y="1519728"/>
              <a:ext cx="288000" cy="25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81" name="正方形/長方形 80">
              <a:extLst>
                <a:ext uri="{FF2B5EF4-FFF2-40B4-BE49-F238E27FC236}">
                  <a16:creationId xmlns:a16="http://schemas.microsoft.com/office/drawing/2014/main" id="{4AA3CE4F-208F-3A42-8974-D0DD29BEFFCC}"/>
                </a:ext>
              </a:extLst>
            </p:cNvPr>
            <p:cNvSpPr/>
            <p:nvPr userDrawn="1"/>
          </p:nvSpPr>
          <p:spPr>
            <a:xfrm>
              <a:off x="-200" y="1011101"/>
              <a:ext cx="288000" cy="25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82" name="正方形/長方形 81">
              <a:extLst>
                <a:ext uri="{FF2B5EF4-FFF2-40B4-BE49-F238E27FC236}">
                  <a16:creationId xmlns:a16="http://schemas.microsoft.com/office/drawing/2014/main" id="{BA0F8780-81D1-CF45-9BBF-2225F86FA2C1}"/>
                </a:ext>
              </a:extLst>
            </p:cNvPr>
            <p:cNvSpPr/>
            <p:nvPr userDrawn="1"/>
          </p:nvSpPr>
          <p:spPr>
            <a:xfrm>
              <a:off x="-200" y="2028355"/>
              <a:ext cx="288000" cy="25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83" name="正方形/長方形 82">
              <a:extLst>
                <a:ext uri="{FF2B5EF4-FFF2-40B4-BE49-F238E27FC236}">
                  <a16:creationId xmlns:a16="http://schemas.microsoft.com/office/drawing/2014/main" id="{EAD797F2-9925-6F4F-8ED2-E99B1FA0E9B4}"/>
                </a:ext>
              </a:extLst>
            </p:cNvPr>
            <p:cNvSpPr/>
            <p:nvPr userDrawn="1"/>
          </p:nvSpPr>
          <p:spPr>
            <a:xfrm>
              <a:off x="-200" y="3045609"/>
              <a:ext cx="288000" cy="25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84" name="正方形/長方形 83">
              <a:extLst>
                <a:ext uri="{FF2B5EF4-FFF2-40B4-BE49-F238E27FC236}">
                  <a16:creationId xmlns:a16="http://schemas.microsoft.com/office/drawing/2014/main" id="{75FDF739-2204-4E4A-B945-19FB7DA09E39}"/>
                </a:ext>
              </a:extLst>
            </p:cNvPr>
            <p:cNvSpPr/>
            <p:nvPr userDrawn="1"/>
          </p:nvSpPr>
          <p:spPr>
            <a:xfrm>
              <a:off x="-200" y="2536982"/>
              <a:ext cx="288000" cy="25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85" name="正方形/長方形 84">
              <a:extLst>
                <a:ext uri="{FF2B5EF4-FFF2-40B4-BE49-F238E27FC236}">
                  <a16:creationId xmlns:a16="http://schemas.microsoft.com/office/drawing/2014/main" id="{19BCECE5-DCAC-0140-9CC9-BA13764CB730}"/>
                </a:ext>
              </a:extLst>
            </p:cNvPr>
            <p:cNvSpPr/>
            <p:nvPr userDrawn="1"/>
          </p:nvSpPr>
          <p:spPr>
            <a:xfrm>
              <a:off x="-200" y="3554236"/>
              <a:ext cx="288000" cy="25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86" name="正方形/長方形 85">
              <a:extLst>
                <a:ext uri="{FF2B5EF4-FFF2-40B4-BE49-F238E27FC236}">
                  <a16:creationId xmlns:a16="http://schemas.microsoft.com/office/drawing/2014/main" id="{AE26A82D-E79D-F948-8D8A-CA2FA2196D96}"/>
                </a:ext>
              </a:extLst>
            </p:cNvPr>
            <p:cNvSpPr/>
            <p:nvPr userDrawn="1"/>
          </p:nvSpPr>
          <p:spPr>
            <a:xfrm>
              <a:off x="-200" y="4571490"/>
              <a:ext cx="288000" cy="25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87" name="正方形/長方形 86">
              <a:extLst>
                <a:ext uri="{FF2B5EF4-FFF2-40B4-BE49-F238E27FC236}">
                  <a16:creationId xmlns:a16="http://schemas.microsoft.com/office/drawing/2014/main" id="{A57C2DD7-44ED-CA49-8ABF-48B5D57BD2B1}"/>
                </a:ext>
              </a:extLst>
            </p:cNvPr>
            <p:cNvSpPr/>
            <p:nvPr userDrawn="1"/>
          </p:nvSpPr>
          <p:spPr>
            <a:xfrm>
              <a:off x="-200" y="4062863"/>
              <a:ext cx="288000" cy="25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88" name="正方形/長方形 87">
              <a:extLst>
                <a:ext uri="{FF2B5EF4-FFF2-40B4-BE49-F238E27FC236}">
                  <a16:creationId xmlns:a16="http://schemas.microsoft.com/office/drawing/2014/main" id="{FB7DBFD7-038E-7045-875B-786BB173298D}"/>
                </a:ext>
              </a:extLst>
            </p:cNvPr>
            <p:cNvSpPr/>
            <p:nvPr userDrawn="1"/>
          </p:nvSpPr>
          <p:spPr>
            <a:xfrm>
              <a:off x="-200" y="5080117"/>
              <a:ext cx="288000" cy="25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89" name="正方形/長方形 88">
              <a:extLst>
                <a:ext uri="{FF2B5EF4-FFF2-40B4-BE49-F238E27FC236}">
                  <a16:creationId xmlns:a16="http://schemas.microsoft.com/office/drawing/2014/main" id="{20B4B889-70C6-664C-B2B2-34D54E103E07}"/>
                </a:ext>
              </a:extLst>
            </p:cNvPr>
            <p:cNvSpPr/>
            <p:nvPr userDrawn="1"/>
          </p:nvSpPr>
          <p:spPr>
            <a:xfrm>
              <a:off x="-200" y="6097371"/>
              <a:ext cx="288000" cy="25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90" name="正方形/長方形 89">
              <a:extLst>
                <a:ext uri="{FF2B5EF4-FFF2-40B4-BE49-F238E27FC236}">
                  <a16:creationId xmlns:a16="http://schemas.microsoft.com/office/drawing/2014/main" id="{4AFA99B2-E504-674E-849E-2B1185D1A581}"/>
                </a:ext>
              </a:extLst>
            </p:cNvPr>
            <p:cNvSpPr/>
            <p:nvPr userDrawn="1"/>
          </p:nvSpPr>
          <p:spPr>
            <a:xfrm>
              <a:off x="-200" y="5588744"/>
              <a:ext cx="288000" cy="25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91" name="正方形/長方形 90">
              <a:extLst>
                <a:ext uri="{FF2B5EF4-FFF2-40B4-BE49-F238E27FC236}">
                  <a16:creationId xmlns:a16="http://schemas.microsoft.com/office/drawing/2014/main" id="{4A92D2E5-4CAA-E842-B1CC-BA794551ADED}"/>
                </a:ext>
              </a:extLst>
            </p:cNvPr>
            <p:cNvSpPr/>
            <p:nvPr userDrawn="1"/>
          </p:nvSpPr>
          <p:spPr>
            <a:xfrm>
              <a:off x="-200" y="6606000"/>
              <a:ext cx="288000" cy="25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  <p:sp>
          <p:nvSpPr>
            <p:cNvPr id="92" name="正方形/長方形 91">
              <a:extLst>
                <a:ext uri="{FF2B5EF4-FFF2-40B4-BE49-F238E27FC236}">
                  <a16:creationId xmlns:a16="http://schemas.microsoft.com/office/drawing/2014/main" id="{3F16A970-D254-3540-BDB0-A3B2BC8509D2}"/>
                </a:ext>
              </a:extLst>
            </p:cNvPr>
            <p:cNvSpPr/>
            <p:nvPr userDrawn="1"/>
          </p:nvSpPr>
          <p:spPr>
            <a:xfrm>
              <a:off x="-200" y="-6153"/>
              <a:ext cx="288000" cy="25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accent1"/>
                </a:solidFill>
                <a:latin typeface="Arial"/>
                <a:ea typeface="メイリオ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050910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628977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10234" y="6395679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/>
                </a:solidFill>
              </a:defRPr>
            </a:lvl1pPr>
          </a:lstStyle>
          <a:p>
            <a:fld id="{61AAA30B-0EA0-A245-8576-0F101DEF2AA9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7465903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7" r:id="rId2"/>
    <p:sldLayoutId id="2147483663" r:id="rId3"/>
    <p:sldLayoutId id="2147483662" r:id="rId4"/>
    <p:sldLayoutId id="2147483676" r:id="rId5"/>
    <p:sldLayoutId id="2147483703" r:id="rId6"/>
    <p:sldLayoutId id="2147483704" r:id="rId7"/>
    <p:sldLayoutId id="2147483707" r:id="rId8"/>
    <p:sldLayoutId id="2147483708" r:id="rId9"/>
    <p:sldLayoutId id="2147483677" r:id="rId10"/>
    <p:sldLayoutId id="2147483722" r:id="rId11"/>
    <p:sldLayoutId id="2147483721" r:id="rId12"/>
    <p:sldLayoutId id="2147483709" r:id="rId13"/>
    <p:sldLayoutId id="2147483710" r:id="rId14"/>
    <p:sldLayoutId id="2147483727" r:id="rId15"/>
    <p:sldLayoutId id="2147483717" r:id="rId16"/>
    <p:sldLayoutId id="2147483723" r:id="rId17"/>
    <p:sldLayoutId id="2147483711" r:id="rId18"/>
    <p:sldLayoutId id="2147483712" r:id="rId19"/>
    <p:sldLayoutId id="2147483728" r:id="rId20"/>
    <p:sldLayoutId id="2147483718" r:id="rId21"/>
    <p:sldLayoutId id="2147483724" r:id="rId22"/>
    <p:sldLayoutId id="2147483713" r:id="rId23"/>
    <p:sldLayoutId id="2147483714" r:id="rId24"/>
    <p:sldLayoutId id="2147483719" r:id="rId25"/>
    <p:sldLayoutId id="2147483725" r:id="rId26"/>
    <p:sldLayoutId id="2147483715" r:id="rId27"/>
    <p:sldLayoutId id="2147483716" r:id="rId28"/>
    <p:sldLayoutId id="2147483720" r:id="rId29"/>
    <p:sldLayoutId id="2147483726" r:id="rId30"/>
    <p:sldLayoutId id="2147483666" r:id="rId31"/>
    <p:sldLayoutId id="2147483678" r:id="rId32"/>
    <p:sldLayoutId id="2147483729" r:id="rId33"/>
  </p:sldLayoutIdLst>
  <p:hf sldNum="0"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kumimoji="1" sz="44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20000"/>
        </a:lnSpc>
        <a:spcBef>
          <a:spcPts val="1000"/>
        </a:spcBef>
        <a:spcAft>
          <a:spcPts val="0"/>
        </a:spcAft>
        <a:buFontTx/>
        <a:buNone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latinLnBrk="0" hangingPunct="1">
        <a:lnSpc>
          <a:spcPct val="120000"/>
        </a:lnSpc>
        <a:spcBef>
          <a:spcPts val="500"/>
        </a:spcBef>
        <a:spcAft>
          <a:spcPts val="0"/>
        </a:spcAft>
        <a:buFontTx/>
        <a:buNone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latinLnBrk="0" hangingPunct="1">
        <a:lnSpc>
          <a:spcPct val="120000"/>
        </a:lnSpc>
        <a:spcBef>
          <a:spcPts val="500"/>
        </a:spcBef>
        <a:spcAft>
          <a:spcPts val="0"/>
        </a:spcAft>
        <a:buFontTx/>
        <a:buNone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latinLnBrk="0" hangingPunct="1">
        <a:lnSpc>
          <a:spcPct val="120000"/>
        </a:lnSpc>
        <a:spcBef>
          <a:spcPts val="500"/>
        </a:spcBef>
        <a:spcAft>
          <a:spcPts val="0"/>
        </a:spcAft>
        <a:buFontTx/>
        <a:buNone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120000"/>
        </a:lnSpc>
        <a:spcBef>
          <a:spcPts val="500"/>
        </a:spcBef>
        <a:spcAft>
          <a:spcPts val="0"/>
        </a:spcAft>
        <a:buFontTx/>
        <a:buNone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2"/>
          <p:cNvSpPr>
            <a:spLocks noGrp="1"/>
          </p:cNvSpPr>
          <p:nvPr>
            <p:ph type="title"/>
          </p:nvPr>
        </p:nvSpPr>
        <p:spPr>
          <a:xfrm>
            <a:off x="439387" y="2504520"/>
            <a:ext cx="8374413" cy="2767778"/>
          </a:xfrm>
        </p:spPr>
        <p:txBody>
          <a:bodyPr/>
          <a:lstStyle/>
          <a:p>
            <a:r>
              <a:rPr lang="ja-JP" altLang="ja-JP" sz="7400" dirty="0"/>
              <a:t>お金を「</a:t>
            </a:r>
            <a:r>
              <a:rPr lang="ja-JP" altLang="en-US" sz="7400" dirty="0"/>
              <a:t>つか</a:t>
            </a:r>
            <a:r>
              <a:rPr lang="ja-JP" altLang="ja-JP" sz="7400" dirty="0"/>
              <a:t>う」</a:t>
            </a:r>
            <a:br>
              <a:rPr lang="en-US" altLang="ja-JP" sz="7400" dirty="0"/>
            </a:br>
            <a:r>
              <a:rPr lang="ja-JP" altLang="en-US" sz="7400" dirty="0"/>
              <a:t>を学ぶ</a:t>
            </a: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8BA7C307-2691-4EE4-8096-DCAE711938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7729" y="47608"/>
            <a:ext cx="1421847" cy="1421847"/>
          </a:xfrm>
          <a:prstGeom prst="rect">
            <a:avLst/>
          </a:prstGeom>
        </p:spPr>
      </p:pic>
      <p:sp>
        <p:nvSpPr>
          <p:cNvPr id="6" name="Rectangle 1">
            <a:extLst>
              <a:ext uri="{FF2B5EF4-FFF2-40B4-BE49-F238E27FC236}">
                <a16:creationId xmlns:a16="http://schemas.microsoft.com/office/drawing/2014/main" id="{6578F10E-09F1-4256-9646-214DB75AFB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04139" y="6631158"/>
            <a:ext cx="4170147" cy="1615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4761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ja-JP" altLang="ja-JP" sz="1050" b="0" i="0" u="none" strike="noStrike" cap="none" normalizeH="0" baseline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</a:rPr>
              <a:t>Copyright (C) 2020 The Bank of Yokohama, Ltd.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4830427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図 39">
            <a:extLst>
              <a:ext uri="{FF2B5EF4-FFF2-40B4-BE49-F238E27FC236}">
                <a16:creationId xmlns:a16="http://schemas.microsoft.com/office/drawing/2014/main" id="{270178E8-7359-497E-8EBC-1390A8A55C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451" y="372182"/>
            <a:ext cx="8846522" cy="6239126"/>
          </a:xfrm>
          <a:prstGeom prst="rect">
            <a:avLst/>
          </a:prstGeom>
        </p:spPr>
      </p:pic>
      <p:sp>
        <p:nvSpPr>
          <p:cNvPr id="43" name="テキスト ボックス 42">
            <a:extLst>
              <a:ext uri="{FF2B5EF4-FFF2-40B4-BE49-F238E27FC236}">
                <a16:creationId xmlns:a16="http://schemas.microsoft.com/office/drawing/2014/main" id="{73B48892-FB92-7D47-A26C-728D2B11DB30}"/>
              </a:ext>
            </a:extLst>
          </p:cNvPr>
          <p:cNvSpPr txBox="1"/>
          <p:nvPr/>
        </p:nvSpPr>
        <p:spPr>
          <a:xfrm>
            <a:off x="7996515" y="3377451"/>
            <a:ext cx="569387" cy="105413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kumimoji="1" lang="ja-JP" altLang="en-US" sz="2500" b="1" dirty="0">
                <a:latin typeface="S2GP月フォント" panose="02000600000000000000" pitchFamily="2" charset="-128"/>
                <a:ea typeface="S2GP月フォント" panose="02000600000000000000" pitchFamily="2" charset="-128"/>
              </a:rPr>
              <a:t>ほしい</a:t>
            </a:r>
          </a:p>
        </p:txBody>
      </p:sp>
      <p:sp>
        <p:nvSpPr>
          <p:cNvPr id="44" name="テキスト ボックス 43">
            <a:extLst>
              <a:ext uri="{FF2B5EF4-FFF2-40B4-BE49-F238E27FC236}">
                <a16:creationId xmlns:a16="http://schemas.microsoft.com/office/drawing/2014/main" id="{8D916B6F-0874-294E-8048-F92C62D4E892}"/>
              </a:ext>
            </a:extLst>
          </p:cNvPr>
          <p:cNvSpPr txBox="1"/>
          <p:nvPr/>
        </p:nvSpPr>
        <p:spPr>
          <a:xfrm>
            <a:off x="8067172" y="1794379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300" b="1" dirty="0">
                <a:latin typeface="S2GP月フォント" panose="02000600000000000000" pitchFamily="2" charset="-128"/>
                <a:ea typeface="S2GP月フォント" panose="02000600000000000000" pitchFamily="2" charset="-128"/>
              </a:rPr>
              <a:t>強</a:t>
            </a:r>
          </a:p>
        </p:txBody>
      </p:sp>
      <p:sp>
        <p:nvSpPr>
          <p:cNvPr id="45" name="テキスト ボックス 44">
            <a:extLst>
              <a:ext uri="{FF2B5EF4-FFF2-40B4-BE49-F238E27FC236}">
                <a16:creationId xmlns:a16="http://schemas.microsoft.com/office/drawing/2014/main" id="{177CBA70-7041-BF44-BB5E-D9327048FB18}"/>
              </a:ext>
            </a:extLst>
          </p:cNvPr>
          <p:cNvSpPr txBox="1"/>
          <p:nvPr/>
        </p:nvSpPr>
        <p:spPr>
          <a:xfrm>
            <a:off x="8068602" y="5564777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300" b="1" dirty="0">
                <a:latin typeface="S2GP月フォント" panose="02000600000000000000" pitchFamily="2" charset="-128"/>
                <a:ea typeface="S2GP月フォント" panose="02000600000000000000" pitchFamily="2" charset="-128"/>
              </a:rPr>
              <a:t>弱</a:t>
            </a:r>
          </a:p>
        </p:txBody>
      </p:sp>
      <p:grpSp>
        <p:nvGrpSpPr>
          <p:cNvPr id="4" name="グループ化 3"/>
          <p:cNvGrpSpPr/>
          <p:nvPr/>
        </p:nvGrpSpPr>
        <p:grpSpPr>
          <a:xfrm>
            <a:off x="746015" y="3491745"/>
            <a:ext cx="2171700" cy="558800"/>
            <a:chOff x="1155168" y="1968500"/>
            <a:chExt cx="2171700" cy="558800"/>
          </a:xfrm>
        </p:grpSpPr>
        <p:pic>
          <p:nvPicPr>
            <p:cNvPr id="5" name="Picture 5" descr="E:\users\torigoe\desktop\横浜銀行\小学生向け\スライド\イラスト類\付箋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5168" y="1968500"/>
              <a:ext cx="2171700" cy="558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テキスト ボックス 5"/>
            <p:cNvSpPr txBox="1"/>
            <p:nvPr/>
          </p:nvSpPr>
          <p:spPr>
            <a:xfrm>
              <a:off x="1466849" y="1983432"/>
              <a:ext cx="111921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2400" dirty="0">
                  <a:latin typeface="S2GP月フォント" panose="02000600000000000000" pitchFamily="2" charset="-128"/>
                  <a:ea typeface="S2GP月フォント" panose="02000600000000000000" pitchFamily="2" charset="-128"/>
                </a:rPr>
                <a:t>えんぴつ</a:t>
              </a:r>
            </a:p>
          </p:txBody>
        </p:sp>
      </p:grpSp>
      <p:grpSp>
        <p:nvGrpSpPr>
          <p:cNvPr id="7" name="グループ化 6"/>
          <p:cNvGrpSpPr/>
          <p:nvPr/>
        </p:nvGrpSpPr>
        <p:grpSpPr>
          <a:xfrm>
            <a:off x="5634694" y="2105468"/>
            <a:ext cx="2171700" cy="558800"/>
            <a:chOff x="1250418" y="2654300"/>
            <a:chExt cx="2171700" cy="558800"/>
          </a:xfrm>
        </p:grpSpPr>
        <p:pic>
          <p:nvPicPr>
            <p:cNvPr id="8" name="Picture 5" descr="E:\users\torigoe\desktop\横浜銀行\小学生向け\スライド\イラスト類\付箋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50418" y="2654300"/>
              <a:ext cx="2171700" cy="558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テキスト ボックス 8"/>
            <p:cNvSpPr txBox="1"/>
            <p:nvPr/>
          </p:nvSpPr>
          <p:spPr>
            <a:xfrm>
              <a:off x="1562099" y="2669232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2400" dirty="0">
                  <a:latin typeface="S2GP月フォント" panose="02000600000000000000" pitchFamily="2" charset="-128"/>
                  <a:ea typeface="S2GP月フォント" panose="02000600000000000000" pitchFamily="2" charset="-128"/>
                </a:rPr>
                <a:t>家族旅行</a:t>
              </a:r>
            </a:p>
          </p:txBody>
        </p:sp>
      </p:grpSp>
      <p:grpSp>
        <p:nvGrpSpPr>
          <p:cNvPr id="10" name="グループ化 9"/>
          <p:cNvGrpSpPr/>
          <p:nvPr/>
        </p:nvGrpSpPr>
        <p:grpSpPr>
          <a:xfrm>
            <a:off x="3244806" y="2181419"/>
            <a:ext cx="2171700" cy="558800"/>
            <a:chOff x="1155168" y="3552825"/>
            <a:chExt cx="2171700" cy="558800"/>
          </a:xfrm>
        </p:grpSpPr>
        <p:pic>
          <p:nvPicPr>
            <p:cNvPr id="11" name="Picture 5" descr="E:\users\torigoe\desktop\横浜銀行\小学生向け\スライド\イラスト類\付箋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5168" y="3552825"/>
              <a:ext cx="2171700" cy="558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テキスト ボックス 11"/>
            <p:cNvSpPr txBox="1"/>
            <p:nvPr/>
          </p:nvSpPr>
          <p:spPr>
            <a:xfrm>
              <a:off x="1290788" y="3601392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2400" dirty="0">
                  <a:latin typeface="S2GP月フォント" panose="02000600000000000000" pitchFamily="2" charset="-128"/>
                  <a:ea typeface="S2GP月フォント" panose="02000600000000000000" pitchFamily="2" charset="-128"/>
                </a:rPr>
                <a:t>水泳教室</a:t>
              </a:r>
            </a:p>
          </p:txBody>
        </p:sp>
      </p:grpSp>
      <p:grpSp>
        <p:nvGrpSpPr>
          <p:cNvPr id="13" name="グループ化 12"/>
          <p:cNvGrpSpPr/>
          <p:nvPr/>
        </p:nvGrpSpPr>
        <p:grpSpPr>
          <a:xfrm>
            <a:off x="940607" y="5420072"/>
            <a:ext cx="2171700" cy="558800"/>
            <a:chOff x="3129658" y="4311650"/>
            <a:chExt cx="2171700" cy="558800"/>
          </a:xfrm>
        </p:grpSpPr>
        <p:pic>
          <p:nvPicPr>
            <p:cNvPr id="14" name="Picture 5" descr="E:\users\torigoe\desktop\横浜銀行\小学生向け\スライド\イラスト類\付箋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29658" y="4311650"/>
              <a:ext cx="2171700" cy="558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テキスト ボックス 14"/>
            <p:cNvSpPr txBox="1"/>
            <p:nvPr/>
          </p:nvSpPr>
          <p:spPr>
            <a:xfrm>
              <a:off x="3441339" y="4326582"/>
              <a:ext cx="11079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2400" dirty="0">
                  <a:latin typeface="S2GP月フォント" panose="02000600000000000000" pitchFamily="2" charset="-128"/>
                  <a:ea typeface="S2GP月フォント" panose="02000600000000000000" pitchFamily="2" charset="-128"/>
                </a:rPr>
                <a:t>歯医者</a:t>
              </a:r>
            </a:p>
          </p:txBody>
        </p:sp>
      </p:grpSp>
      <p:grpSp>
        <p:nvGrpSpPr>
          <p:cNvPr id="16" name="グループ化 15"/>
          <p:cNvGrpSpPr/>
          <p:nvPr/>
        </p:nvGrpSpPr>
        <p:grpSpPr>
          <a:xfrm>
            <a:off x="5676899" y="3246680"/>
            <a:ext cx="2171700" cy="558800"/>
            <a:chOff x="4812768" y="2366664"/>
            <a:chExt cx="2171700" cy="558800"/>
          </a:xfrm>
        </p:grpSpPr>
        <p:pic>
          <p:nvPicPr>
            <p:cNvPr id="17" name="Picture 5" descr="E:\users\torigoe\desktop\横浜銀行\小学生向け\スライド\イラスト類\付箋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12768" y="2366664"/>
              <a:ext cx="2171700" cy="558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テキスト ボックス 17"/>
            <p:cNvSpPr txBox="1"/>
            <p:nvPr/>
          </p:nvSpPr>
          <p:spPr>
            <a:xfrm>
              <a:off x="5124449" y="2381596"/>
              <a:ext cx="8034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2400" dirty="0">
                  <a:latin typeface="S2GP月フォント" panose="02000600000000000000" pitchFamily="2" charset="-128"/>
                  <a:ea typeface="S2GP月フォント" panose="02000600000000000000" pitchFamily="2" charset="-128"/>
                </a:rPr>
                <a:t>アイス</a:t>
              </a:r>
            </a:p>
          </p:txBody>
        </p:sp>
      </p:grpSp>
      <p:grpSp>
        <p:nvGrpSpPr>
          <p:cNvPr id="19" name="グループ化 18"/>
          <p:cNvGrpSpPr/>
          <p:nvPr/>
        </p:nvGrpSpPr>
        <p:grpSpPr>
          <a:xfrm>
            <a:off x="3270064" y="4982712"/>
            <a:ext cx="2171700" cy="558800"/>
            <a:chOff x="4812768" y="2366664"/>
            <a:chExt cx="2171700" cy="558800"/>
          </a:xfrm>
        </p:grpSpPr>
        <p:pic>
          <p:nvPicPr>
            <p:cNvPr id="20" name="Picture 5" descr="E:\users\torigoe\desktop\横浜銀行\小学生向け\スライド\イラスト類\付箋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12768" y="2366664"/>
              <a:ext cx="2171700" cy="558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テキスト ボックス 20"/>
            <p:cNvSpPr txBox="1"/>
            <p:nvPr/>
          </p:nvSpPr>
          <p:spPr>
            <a:xfrm>
              <a:off x="5124449" y="2381596"/>
              <a:ext cx="4924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2400" dirty="0">
                  <a:latin typeface="S2GP月フォント" panose="02000600000000000000" pitchFamily="2" charset="-128"/>
                  <a:ea typeface="S2GP月フォント" panose="02000600000000000000" pitchFamily="2" charset="-128"/>
                </a:rPr>
                <a:t>本</a:t>
              </a:r>
            </a:p>
          </p:txBody>
        </p:sp>
      </p:grpSp>
      <p:grpSp>
        <p:nvGrpSpPr>
          <p:cNvPr id="22" name="グループ化 21"/>
          <p:cNvGrpSpPr/>
          <p:nvPr/>
        </p:nvGrpSpPr>
        <p:grpSpPr>
          <a:xfrm>
            <a:off x="936928" y="4785515"/>
            <a:ext cx="2171700" cy="558800"/>
            <a:chOff x="4812768" y="2366664"/>
            <a:chExt cx="2171700" cy="558800"/>
          </a:xfrm>
        </p:grpSpPr>
        <p:pic>
          <p:nvPicPr>
            <p:cNvPr id="23" name="Picture 5" descr="E:\users\torigoe\desktop\横浜銀行\小学生向け\スライド\イラスト類\付箋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12768" y="2366664"/>
              <a:ext cx="2171700" cy="558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" name="テキスト ボックス 23"/>
            <p:cNvSpPr txBox="1"/>
            <p:nvPr/>
          </p:nvSpPr>
          <p:spPr>
            <a:xfrm>
              <a:off x="5124449" y="2381596"/>
              <a:ext cx="11079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2400" dirty="0">
                  <a:latin typeface="S2GP月フォント" panose="02000600000000000000" pitchFamily="2" charset="-128"/>
                  <a:ea typeface="S2GP月フォント" panose="02000600000000000000" pitchFamily="2" charset="-128"/>
                </a:rPr>
                <a:t>電車代</a:t>
              </a:r>
            </a:p>
          </p:txBody>
        </p:sp>
      </p:grpSp>
      <p:grpSp>
        <p:nvGrpSpPr>
          <p:cNvPr id="25" name="グループ化 24"/>
          <p:cNvGrpSpPr/>
          <p:nvPr/>
        </p:nvGrpSpPr>
        <p:grpSpPr>
          <a:xfrm>
            <a:off x="5738124" y="4579099"/>
            <a:ext cx="2236510" cy="558800"/>
            <a:chOff x="4791687" y="2366664"/>
            <a:chExt cx="2236510" cy="558800"/>
          </a:xfrm>
        </p:grpSpPr>
        <p:pic>
          <p:nvPicPr>
            <p:cNvPr id="26" name="Picture 5" descr="E:\users\torigoe\desktop\横浜銀行\小学生向け\スライド\イラスト類\付箋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12768" y="2366664"/>
              <a:ext cx="2171700" cy="558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7" name="テキスト ボックス 26"/>
            <p:cNvSpPr txBox="1"/>
            <p:nvPr/>
          </p:nvSpPr>
          <p:spPr>
            <a:xfrm>
              <a:off x="4791687" y="2432396"/>
              <a:ext cx="22365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2000" dirty="0">
                  <a:latin typeface="S2GP月フォント" panose="02000600000000000000" pitchFamily="2" charset="-128"/>
                  <a:ea typeface="S2GP月フォント" panose="02000600000000000000" pitchFamily="2" charset="-128"/>
                </a:rPr>
                <a:t>ペットボトルの水</a:t>
              </a:r>
            </a:p>
          </p:txBody>
        </p:sp>
      </p:grpSp>
      <p:grpSp>
        <p:nvGrpSpPr>
          <p:cNvPr id="28" name="グループ化 27"/>
          <p:cNvGrpSpPr/>
          <p:nvPr/>
        </p:nvGrpSpPr>
        <p:grpSpPr>
          <a:xfrm>
            <a:off x="940538" y="2181419"/>
            <a:ext cx="2171700" cy="558800"/>
            <a:chOff x="4812768" y="2366664"/>
            <a:chExt cx="2171700" cy="558800"/>
          </a:xfrm>
        </p:grpSpPr>
        <p:pic>
          <p:nvPicPr>
            <p:cNvPr id="29" name="Picture 5" descr="E:\users\torigoe\desktop\横浜銀行\小学生向け\スライド\イラスト類\付箋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12768" y="2366664"/>
              <a:ext cx="2171700" cy="558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0" name="テキスト ボックス 29"/>
            <p:cNvSpPr txBox="1"/>
            <p:nvPr/>
          </p:nvSpPr>
          <p:spPr>
            <a:xfrm>
              <a:off x="5124449" y="2381596"/>
              <a:ext cx="115929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2400" dirty="0">
                  <a:latin typeface="S2GP月フォント" panose="02000600000000000000" pitchFamily="2" charset="-128"/>
                  <a:ea typeface="S2GP月フォント" panose="02000600000000000000" pitchFamily="2" charset="-128"/>
                </a:rPr>
                <a:t>スマホ代</a:t>
              </a:r>
            </a:p>
          </p:txBody>
        </p:sp>
      </p:grpSp>
      <p:grpSp>
        <p:nvGrpSpPr>
          <p:cNvPr id="31" name="グループ化 30"/>
          <p:cNvGrpSpPr/>
          <p:nvPr/>
        </p:nvGrpSpPr>
        <p:grpSpPr>
          <a:xfrm>
            <a:off x="5738124" y="5161801"/>
            <a:ext cx="2171700" cy="558800"/>
            <a:chOff x="4812768" y="2366664"/>
            <a:chExt cx="2171700" cy="558800"/>
          </a:xfrm>
        </p:grpSpPr>
        <p:pic>
          <p:nvPicPr>
            <p:cNvPr id="32" name="Picture 5" descr="E:\users\torigoe\desktop\横浜銀行\小学生向け\スライド\イラスト類\付箋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12768" y="2366664"/>
              <a:ext cx="2171700" cy="558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3" name="テキスト ボックス 32"/>
            <p:cNvSpPr txBox="1"/>
            <p:nvPr/>
          </p:nvSpPr>
          <p:spPr>
            <a:xfrm>
              <a:off x="4852373" y="2407772"/>
              <a:ext cx="159050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2400" dirty="0">
                  <a:latin typeface="S2GP月フォント" panose="02000600000000000000" pitchFamily="2" charset="-128"/>
                  <a:ea typeface="S2GP月フォント" panose="02000600000000000000" pitchFamily="2" charset="-128"/>
                </a:rPr>
                <a:t>フルーツグミ</a:t>
              </a:r>
            </a:p>
          </p:txBody>
        </p:sp>
      </p:grpSp>
      <p:grpSp>
        <p:nvGrpSpPr>
          <p:cNvPr id="34" name="グループ化 33"/>
          <p:cNvGrpSpPr/>
          <p:nvPr/>
        </p:nvGrpSpPr>
        <p:grpSpPr>
          <a:xfrm>
            <a:off x="936928" y="4037061"/>
            <a:ext cx="2171700" cy="558800"/>
            <a:chOff x="4812768" y="2366664"/>
            <a:chExt cx="2171700" cy="558800"/>
          </a:xfrm>
        </p:grpSpPr>
        <p:pic>
          <p:nvPicPr>
            <p:cNvPr id="35" name="Picture 5" descr="E:\users\torigoe\desktop\横浜銀行\小学生向け\スライド\イラスト類\付箋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12768" y="2366664"/>
              <a:ext cx="2171700" cy="558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6" name="テキスト ボックス 35"/>
            <p:cNvSpPr txBox="1"/>
            <p:nvPr/>
          </p:nvSpPr>
          <p:spPr>
            <a:xfrm>
              <a:off x="5124449" y="2381596"/>
              <a:ext cx="84029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2400" dirty="0">
                  <a:latin typeface="S2GP月フォント" panose="02000600000000000000" pitchFamily="2" charset="-128"/>
                  <a:ea typeface="S2GP月フォント" panose="02000600000000000000" pitchFamily="2" charset="-128"/>
                </a:rPr>
                <a:t>ノート</a:t>
              </a:r>
            </a:p>
          </p:txBody>
        </p:sp>
      </p:grpSp>
      <p:cxnSp>
        <p:nvCxnSpPr>
          <p:cNvPr id="3" name="直線コネクタ 2"/>
          <p:cNvCxnSpPr/>
          <p:nvPr/>
        </p:nvCxnSpPr>
        <p:spPr>
          <a:xfrm>
            <a:off x="653143" y="4001436"/>
            <a:ext cx="7321491" cy="0"/>
          </a:xfrm>
          <a:prstGeom prst="line">
            <a:avLst/>
          </a:prstGeom>
          <a:ln w="28575"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05960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図 46">
            <a:extLst>
              <a:ext uri="{FF2B5EF4-FFF2-40B4-BE49-F238E27FC236}">
                <a16:creationId xmlns:a16="http://schemas.microsoft.com/office/drawing/2014/main" id="{27F91CCC-6AA5-4D70-9CD1-5E50F6562D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875" y="344250"/>
            <a:ext cx="8846522" cy="6239126"/>
          </a:xfrm>
          <a:prstGeom prst="rect">
            <a:avLst/>
          </a:prstGeom>
        </p:spPr>
      </p:pic>
      <p:sp>
        <p:nvSpPr>
          <p:cNvPr id="43" name="テキスト ボックス 42">
            <a:extLst>
              <a:ext uri="{FF2B5EF4-FFF2-40B4-BE49-F238E27FC236}">
                <a16:creationId xmlns:a16="http://schemas.microsoft.com/office/drawing/2014/main" id="{73B48892-FB92-7D47-A26C-728D2B11DB30}"/>
              </a:ext>
            </a:extLst>
          </p:cNvPr>
          <p:cNvSpPr txBox="1"/>
          <p:nvPr/>
        </p:nvSpPr>
        <p:spPr>
          <a:xfrm>
            <a:off x="7996515" y="3377451"/>
            <a:ext cx="569387" cy="105413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kumimoji="1" lang="ja-JP" altLang="en-US" sz="2500" b="1" dirty="0">
                <a:latin typeface="S2GP月フォント" panose="02000600000000000000" pitchFamily="2" charset="-128"/>
                <a:ea typeface="S2GP月フォント" panose="02000600000000000000" pitchFamily="2" charset="-128"/>
              </a:rPr>
              <a:t>ほしい</a:t>
            </a:r>
          </a:p>
        </p:txBody>
      </p:sp>
      <p:sp>
        <p:nvSpPr>
          <p:cNvPr id="44" name="テキスト ボックス 43">
            <a:extLst>
              <a:ext uri="{FF2B5EF4-FFF2-40B4-BE49-F238E27FC236}">
                <a16:creationId xmlns:a16="http://schemas.microsoft.com/office/drawing/2014/main" id="{8D916B6F-0874-294E-8048-F92C62D4E892}"/>
              </a:ext>
            </a:extLst>
          </p:cNvPr>
          <p:cNvSpPr txBox="1"/>
          <p:nvPr/>
        </p:nvSpPr>
        <p:spPr>
          <a:xfrm>
            <a:off x="8067172" y="1794379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300" b="1" dirty="0">
                <a:latin typeface="S2GP月フォント" panose="02000600000000000000" pitchFamily="2" charset="-128"/>
                <a:ea typeface="S2GP月フォント" panose="02000600000000000000" pitchFamily="2" charset="-128"/>
              </a:rPr>
              <a:t>強</a:t>
            </a:r>
          </a:p>
        </p:txBody>
      </p:sp>
      <p:sp>
        <p:nvSpPr>
          <p:cNvPr id="45" name="テキスト ボックス 44">
            <a:extLst>
              <a:ext uri="{FF2B5EF4-FFF2-40B4-BE49-F238E27FC236}">
                <a16:creationId xmlns:a16="http://schemas.microsoft.com/office/drawing/2014/main" id="{177CBA70-7041-BF44-BB5E-D9327048FB18}"/>
              </a:ext>
            </a:extLst>
          </p:cNvPr>
          <p:cNvSpPr txBox="1"/>
          <p:nvPr/>
        </p:nvSpPr>
        <p:spPr>
          <a:xfrm>
            <a:off x="8068602" y="5564777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300" b="1" dirty="0">
                <a:latin typeface="S2GP月フォント" panose="02000600000000000000" pitchFamily="2" charset="-128"/>
                <a:ea typeface="S2GP月フォント" panose="02000600000000000000" pitchFamily="2" charset="-128"/>
              </a:rPr>
              <a:t>弱</a:t>
            </a:r>
          </a:p>
        </p:txBody>
      </p:sp>
      <p:grpSp>
        <p:nvGrpSpPr>
          <p:cNvPr id="4" name="グループ化 3"/>
          <p:cNvGrpSpPr/>
          <p:nvPr/>
        </p:nvGrpSpPr>
        <p:grpSpPr>
          <a:xfrm>
            <a:off x="746015" y="3491745"/>
            <a:ext cx="2171700" cy="558800"/>
            <a:chOff x="1155168" y="1968500"/>
            <a:chExt cx="2171700" cy="558800"/>
          </a:xfrm>
        </p:grpSpPr>
        <p:pic>
          <p:nvPicPr>
            <p:cNvPr id="5" name="Picture 5" descr="E:\users\torigoe\desktop\横浜銀行\小学生向け\スライド\イラスト類\付箋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5168" y="1968500"/>
              <a:ext cx="2171700" cy="558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テキスト ボックス 5"/>
            <p:cNvSpPr txBox="1"/>
            <p:nvPr/>
          </p:nvSpPr>
          <p:spPr>
            <a:xfrm>
              <a:off x="1466849" y="1983432"/>
              <a:ext cx="111921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2400" dirty="0">
                  <a:latin typeface="S2GP月フォント" panose="02000600000000000000" pitchFamily="2" charset="-128"/>
                  <a:ea typeface="S2GP月フォント" panose="02000600000000000000" pitchFamily="2" charset="-128"/>
                </a:rPr>
                <a:t>えんぴつ</a:t>
              </a:r>
            </a:p>
          </p:txBody>
        </p:sp>
      </p:grpSp>
      <p:grpSp>
        <p:nvGrpSpPr>
          <p:cNvPr id="7" name="グループ化 6"/>
          <p:cNvGrpSpPr/>
          <p:nvPr/>
        </p:nvGrpSpPr>
        <p:grpSpPr>
          <a:xfrm>
            <a:off x="5634694" y="2105468"/>
            <a:ext cx="2171700" cy="558800"/>
            <a:chOff x="1250418" y="2654300"/>
            <a:chExt cx="2171700" cy="558800"/>
          </a:xfrm>
        </p:grpSpPr>
        <p:pic>
          <p:nvPicPr>
            <p:cNvPr id="8" name="Picture 5" descr="E:\users\torigoe\desktop\横浜銀行\小学生向け\スライド\イラスト類\付箋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50418" y="2654300"/>
              <a:ext cx="2171700" cy="558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テキスト ボックス 8"/>
            <p:cNvSpPr txBox="1"/>
            <p:nvPr/>
          </p:nvSpPr>
          <p:spPr>
            <a:xfrm>
              <a:off x="1562099" y="2669232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2400" dirty="0">
                  <a:latin typeface="S2GP月フォント" panose="02000600000000000000" pitchFamily="2" charset="-128"/>
                  <a:ea typeface="S2GP月フォント" panose="02000600000000000000" pitchFamily="2" charset="-128"/>
                </a:rPr>
                <a:t>家族旅行</a:t>
              </a:r>
            </a:p>
          </p:txBody>
        </p:sp>
      </p:grpSp>
      <p:grpSp>
        <p:nvGrpSpPr>
          <p:cNvPr id="10" name="グループ化 9"/>
          <p:cNvGrpSpPr/>
          <p:nvPr/>
        </p:nvGrpSpPr>
        <p:grpSpPr>
          <a:xfrm>
            <a:off x="3244806" y="2181419"/>
            <a:ext cx="2171700" cy="558800"/>
            <a:chOff x="1155168" y="3552825"/>
            <a:chExt cx="2171700" cy="558800"/>
          </a:xfrm>
        </p:grpSpPr>
        <p:pic>
          <p:nvPicPr>
            <p:cNvPr id="11" name="Picture 5" descr="E:\users\torigoe\desktop\横浜銀行\小学生向け\スライド\イラスト類\付箋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5168" y="3552825"/>
              <a:ext cx="2171700" cy="558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テキスト ボックス 11"/>
            <p:cNvSpPr txBox="1"/>
            <p:nvPr/>
          </p:nvSpPr>
          <p:spPr>
            <a:xfrm>
              <a:off x="1290788" y="3601392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2400" dirty="0">
                  <a:latin typeface="S2GP月フォント" panose="02000600000000000000" pitchFamily="2" charset="-128"/>
                  <a:ea typeface="S2GP月フォント" panose="02000600000000000000" pitchFamily="2" charset="-128"/>
                </a:rPr>
                <a:t>水泳教室</a:t>
              </a:r>
            </a:p>
          </p:txBody>
        </p:sp>
      </p:grpSp>
      <p:grpSp>
        <p:nvGrpSpPr>
          <p:cNvPr id="13" name="グループ化 12"/>
          <p:cNvGrpSpPr/>
          <p:nvPr/>
        </p:nvGrpSpPr>
        <p:grpSpPr>
          <a:xfrm>
            <a:off x="940607" y="5420072"/>
            <a:ext cx="2171700" cy="558800"/>
            <a:chOff x="3129658" y="4311650"/>
            <a:chExt cx="2171700" cy="558800"/>
          </a:xfrm>
        </p:grpSpPr>
        <p:pic>
          <p:nvPicPr>
            <p:cNvPr id="14" name="Picture 5" descr="E:\users\torigoe\desktop\横浜銀行\小学生向け\スライド\イラスト類\付箋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29658" y="4311650"/>
              <a:ext cx="2171700" cy="558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テキスト ボックス 14"/>
            <p:cNvSpPr txBox="1"/>
            <p:nvPr/>
          </p:nvSpPr>
          <p:spPr>
            <a:xfrm>
              <a:off x="3441339" y="4326582"/>
              <a:ext cx="11079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2400" dirty="0">
                  <a:latin typeface="S2GP月フォント" panose="02000600000000000000" pitchFamily="2" charset="-128"/>
                  <a:ea typeface="S2GP月フォント" panose="02000600000000000000" pitchFamily="2" charset="-128"/>
                </a:rPr>
                <a:t>歯医者</a:t>
              </a:r>
            </a:p>
          </p:txBody>
        </p:sp>
      </p:grpSp>
      <p:grpSp>
        <p:nvGrpSpPr>
          <p:cNvPr id="16" name="グループ化 15"/>
          <p:cNvGrpSpPr/>
          <p:nvPr/>
        </p:nvGrpSpPr>
        <p:grpSpPr>
          <a:xfrm>
            <a:off x="5676899" y="3246680"/>
            <a:ext cx="2171700" cy="558800"/>
            <a:chOff x="4812768" y="2366664"/>
            <a:chExt cx="2171700" cy="558800"/>
          </a:xfrm>
        </p:grpSpPr>
        <p:pic>
          <p:nvPicPr>
            <p:cNvPr id="17" name="Picture 5" descr="E:\users\torigoe\desktop\横浜銀行\小学生向け\スライド\イラスト類\付箋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12768" y="2366664"/>
              <a:ext cx="2171700" cy="558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テキスト ボックス 17"/>
            <p:cNvSpPr txBox="1"/>
            <p:nvPr/>
          </p:nvSpPr>
          <p:spPr>
            <a:xfrm>
              <a:off x="5124449" y="2381596"/>
              <a:ext cx="8034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2400" dirty="0">
                  <a:latin typeface="S2GP月フォント" panose="02000600000000000000" pitchFamily="2" charset="-128"/>
                  <a:ea typeface="S2GP月フォント" panose="02000600000000000000" pitchFamily="2" charset="-128"/>
                </a:rPr>
                <a:t>アイス</a:t>
              </a:r>
            </a:p>
          </p:txBody>
        </p:sp>
      </p:grpSp>
      <p:grpSp>
        <p:nvGrpSpPr>
          <p:cNvPr id="19" name="グループ化 18"/>
          <p:cNvGrpSpPr/>
          <p:nvPr/>
        </p:nvGrpSpPr>
        <p:grpSpPr>
          <a:xfrm>
            <a:off x="3270064" y="4982712"/>
            <a:ext cx="2171700" cy="558800"/>
            <a:chOff x="4812768" y="2366664"/>
            <a:chExt cx="2171700" cy="558800"/>
          </a:xfrm>
        </p:grpSpPr>
        <p:pic>
          <p:nvPicPr>
            <p:cNvPr id="20" name="Picture 5" descr="E:\users\torigoe\desktop\横浜銀行\小学生向け\スライド\イラスト類\付箋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12768" y="2366664"/>
              <a:ext cx="2171700" cy="558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テキスト ボックス 20"/>
            <p:cNvSpPr txBox="1"/>
            <p:nvPr/>
          </p:nvSpPr>
          <p:spPr>
            <a:xfrm>
              <a:off x="5124449" y="2381596"/>
              <a:ext cx="4924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2400" dirty="0">
                  <a:latin typeface="S2GP月フォント" panose="02000600000000000000" pitchFamily="2" charset="-128"/>
                  <a:ea typeface="S2GP月フォント" panose="02000600000000000000" pitchFamily="2" charset="-128"/>
                </a:rPr>
                <a:t>本</a:t>
              </a:r>
            </a:p>
          </p:txBody>
        </p:sp>
      </p:grpSp>
      <p:grpSp>
        <p:nvGrpSpPr>
          <p:cNvPr id="22" name="グループ化 21"/>
          <p:cNvGrpSpPr/>
          <p:nvPr/>
        </p:nvGrpSpPr>
        <p:grpSpPr>
          <a:xfrm>
            <a:off x="936928" y="4785515"/>
            <a:ext cx="2171700" cy="558800"/>
            <a:chOff x="4812768" y="2366664"/>
            <a:chExt cx="2171700" cy="558800"/>
          </a:xfrm>
        </p:grpSpPr>
        <p:pic>
          <p:nvPicPr>
            <p:cNvPr id="23" name="Picture 5" descr="E:\users\torigoe\desktop\横浜銀行\小学生向け\スライド\イラスト類\付箋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12768" y="2366664"/>
              <a:ext cx="2171700" cy="558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" name="テキスト ボックス 23"/>
            <p:cNvSpPr txBox="1"/>
            <p:nvPr/>
          </p:nvSpPr>
          <p:spPr>
            <a:xfrm>
              <a:off x="5124449" y="2381596"/>
              <a:ext cx="11079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2400" dirty="0">
                  <a:latin typeface="S2GP月フォント" panose="02000600000000000000" pitchFamily="2" charset="-128"/>
                  <a:ea typeface="S2GP月フォント" panose="02000600000000000000" pitchFamily="2" charset="-128"/>
                </a:rPr>
                <a:t>電車代</a:t>
              </a:r>
            </a:p>
          </p:txBody>
        </p:sp>
      </p:grpSp>
      <p:grpSp>
        <p:nvGrpSpPr>
          <p:cNvPr id="25" name="グループ化 24"/>
          <p:cNvGrpSpPr/>
          <p:nvPr/>
        </p:nvGrpSpPr>
        <p:grpSpPr>
          <a:xfrm>
            <a:off x="5738124" y="4579099"/>
            <a:ext cx="2236510" cy="558800"/>
            <a:chOff x="4791687" y="2366664"/>
            <a:chExt cx="2236510" cy="558800"/>
          </a:xfrm>
        </p:grpSpPr>
        <p:pic>
          <p:nvPicPr>
            <p:cNvPr id="26" name="Picture 5" descr="E:\users\torigoe\desktop\横浜銀行\小学生向け\スライド\イラスト類\付箋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12768" y="2366664"/>
              <a:ext cx="2171700" cy="558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7" name="テキスト ボックス 26"/>
            <p:cNvSpPr txBox="1"/>
            <p:nvPr/>
          </p:nvSpPr>
          <p:spPr>
            <a:xfrm>
              <a:off x="4791687" y="2432396"/>
              <a:ext cx="22365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2000" dirty="0">
                  <a:latin typeface="S2GP月フォント" panose="02000600000000000000" pitchFamily="2" charset="-128"/>
                  <a:ea typeface="S2GP月フォント" panose="02000600000000000000" pitchFamily="2" charset="-128"/>
                </a:rPr>
                <a:t>ペットボトルの水</a:t>
              </a:r>
            </a:p>
          </p:txBody>
        </p:sp>
      </p:grpSp>
      <p:grpSp>
        <p:nvGrpSpPr>
          <p:cNvPr id="28" name="グループ化 27"/>
          <p:cNvGrpSpPr/>
          <p:nvPr/>
        </p:nvGrpSpPr>
        <p:grpSpPr>
          <a:xfrm>
            <a:off x="940538" y="2181419"/>
            <a:ext cx="2171700" cy="558800"/>
            <a:chOff x="4812768" y="2366664"/>
            <a:chExt cx="2171700" cy="558800"/>
          </a:xfrm>
        </p:grpSpPr>
        <p:pic>
          <p:nvPicPr>
            <p:cNvPr id="29" name="Picture 5" descr="E:\users\torigoe\desktop\横浜銀行\小学生向け\スライド\イラスト類\付箋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12768" y="2366664"/>
              <a:ext cx="2171700" cy="558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0" name="テキスト ボックス 29"/>
            <p:cNvSpPr txBox="1"/>
            <p:nvPr/>
          </p:nvSpPr>
          <p:spPr>
            <a:xfrm>
              <a:off x="5124449" y="2381596"/>
              <a:ext cx="115929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2400" dirty="0">
                  <a:latin typeface="S2GP月フォント" panose="02000600000000000000" pitchFamily="2" charset="-128"/>
                  <a:ea typeface="S2GP月フォント" panose="02000600000000000000" pitchFamily="2" charset="-128"/>
                </a:rPr>
                <a:t>スマホ代</a:t>
              </a:r>
            </a:p>
          </p:txBody>
        </p:sp>
      </p:grpSp>
      <p:grpSp>
        <p:nvGrpSpPr>
          <p:cNvPr id="31" name="グループ化 30"/>
          <p:cNvGrpSpPr/>
          <p:nvPr/>
        </p:nvGrpSpPr>
        <p:grpSpPr>
          <a:xfrm>
            <a:off x="5738124" y="5161801"/>
            <a:ext cx="2171700" cy="558800"/>
            <a:chOff x="4812768" y="2366664"/>
            <a:chExt cx="2171700" cy="558800"/>
          </a:xfrm>
        </p:grpSpPr>
        <p:pic>
          <p:nvPicPr>
            <p:cNvPr id="32" name="Picture 5" descr="E:\users\torigoe\desktop\横浜銀行\小学生向け\スライド\イラスト類\付箋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12768" y="2366664"/>
              <a:ext cx="2171700" cy="558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3" name="テキスト ボックス 32"/>
            <p:cNvSpPr txBox="1"/>
            <p:nvPr/>
          </p:nvSpPr>
          <p:spPr>
            <a:xfrm>
              <a:off x="4852373" y="2407772"/>
              <a:ext cx="159050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2400" dirty="0">
                  <a:latin typeface="S2GP月フォント" panose="02000600000000000000" pitchFamily="2" charset="-128"/>
                  <a:ea typeface="S2GP月フォント" panose="02000600000000000000" pitchFamily="2" charset="-128"/>
                </a:rPr>
                <a:t>フルーツグミ</a:t>
              </a:r>
            </a:p>
          </p:txBody>
        </p:sp>
      </p:grpSp>
      <p:grpSp>
        <p:nvGrpSpPr>
          <p:cNvPr id="34" name="グループ化 33"/>
          <p:cNvGrpSpPr/>
          <p:nvPr/>
        </p:nvGrpSpPr>
        <p:grpSpPr>
          <a:xfrm>
            <a:off x="936928" y="4037061"/>
            <a:ext cx="2171700" cy="558800"/>
            <a:chOff x="4812768" y="2366664"/>
            <a:chExt cx="2171700" cy="558800"/>
          </a:xfrm>
        </p:grpSpPr>
        <p:pic>
          <p:nvPicPr>
            <p:cNvPr id="35" name="Picture 5" descr="E:\users\torigoe\desktop\横浜銀行\小学生向け\スライド\イラスト類\付箋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12768" y="2366664"/>
              <a:ext cx="2171700" cy="558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6" name="テキスト ボックス 35"/>
            <p:cNvSpPr txBox="1"/>
            <p:nvPr/>
          </p:nvSpPr>
          <p:spPr>
            <a:xfrm>
              <a:off x="5124449" y="2381596"/>
              <a:ext cx="84029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2400" dirty="0">
                  <a:latin typeface="S2GP月フォント" panose="02000600000000000000" pitchFamily="2" charset="-128"/>
                  <a:ea typeface="S2GP月フォント" panose="02000600000000000000" pitchFamily="2" charset="-128"/>
                </a:rPr>
                <a:t>ノート</a:t>
              </a:r>
            </a:p>
          </p:txBody>
        </p:sp>
      </p:grpSp>
      <p:sp>
        <p:nvSpPr>
          <p:cNvPr id="40" name="円/楕円 39"/>
          <p:cNvSpPr/>
          <p:nvPr/>
        </p:nvSpPr>
        <p:spPr>
          <a:xfrm>
            <a:off x="5486121" y="3904517"/>
            <a:ext cx="2662182" cy="2074355"/>
          </a:xfrm>
          <a:prstGeom prst="ellipse">
            <a:avLst/>
          </a:prstGeom>
          <a:noFill/>
          <a:ln w="76200">
            <a:solidFill>
              <a:srgbClr val="FF0000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1" name="テキスト ボックス 40"/>
          <p:cNvSpPr txBox="1"/>
          <p:nvPr/>
        </p:nvSpPr>
        <p:spPr>
          <a:xfrm>
            <a:off x="5935229" y="4128547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 b="1" dirty="0">
                <a:solidFill>
                  <a:srgbClr val="FF0000"/>
                </a:solidFill>
              </a:rPr>
              <a:t>むだづかい</a:t>
            </a:r>
          </a:p>
        </p:txBody>
      </p:sp>
      <p:cxnSp>
        <p:nvCxnSpPr>
          <p:cNvPr id="46" name="直線コネクタ 45"/>
          <p:cNvCxnSpPr/>
          <p:nvPr/>
        </p:nvCxnSpPr>
        <p:spPr>
          <a:xfrm>
            <a:off x="653143" y="4001436"/>
            <a:ext cx="7321491" cy="0"/>
          </a:xfrm>
          <a:prstGeom prst="line">
            <a:avLst/>
          </a:prstGeom>
          <a:ln w="28575"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68841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75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E:\users\torigoe\desktop\横浜銀行\小学生向け\スライド\PNG\girl0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2169" y="1077120"/>
            <a:ext cx="1952938" cy="2571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テキスト ボックス 3"/>
          <p:cNvSpPr txBox="1"/>
          <p:nvPr/>
        </p:nvSpPr>
        <p:spPr>
          <a:xfrm>
            <a:off x="1674753" y="1347266"/>
            <a:ext cx="192798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6000" b="1" dirty="0">
                <a:solidFill>
                  <a:schemeClr val="bg1"/>
                </a:solidFill>
              </a:rPr>
              <a:t>必要</a:t>
            </a:r>
          </a:p>
        </p:txBody>
      </p:sp>
      <p:grpSp>
        <p:nvGrpSpPr>
          <p:cNvPr id="9" name="グループ化 8">
            <a:extLst>
              <a:ext uri="{FF2B5EF4-FFF2-40B4-BE49-F238E27FC236}">
                <a16:creationId xmlns:a16="http://schemas.microsoft.com/office/drawing/2014/main" id="{B420E42A-00EF-494D-8C96-C765A722FDF2}"/>
              </a:ext>
            </a:extLst>
          </p:cNvPr>
          <p:cNvGrpSpPr>
            <a:grpSpLocks noChangeAspect="1"/>
          </p:cNvGrpSpPr>
          <p:nvPr/>
        </p:nvGrpSpPr>
        <p:grpSpPr>
          <a:xfrm>
            <a:off x="1108418" y="341529"/>
            <a:ext cx="2387600" cy="2387600"/>
            <a:chOff x="869950" y="2422525"/>
            <a:chExt cx="3528000" cy="3528000"/>
          </a:xfrm>
        </p:grpSpPr>
        <p:sp>
          <p:nvSpPr>
            <p:cNvPr id="10" name="円/楕円 9">
              <a:extLst>
                <a:ext uri="{FF2B5EF4-FFF2-40B4-BE49-F238E27FC236}">
                  <a16:creationId xmlns:a16="http://schemas.microsoft.com/office/drawing/2014/main" id="{93EA5DEA-2DE0-D243-9737-6B6364CC8F9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9950" y="2422525"/>
              <a:ext cx="3528000" cy="3528000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chemeClr val="tx2"/>
              </a:solidFill>
            </a:ln>
            <a:effectLst>
              <a:outerShdw blurRad="101600" dist="1016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1" name="テキスト ボックス 10">
              <a:extLst>
                <a:ext uri="{FF2B5EF4-FFF2-40B4-BE49-F238E27FC236}">
                  <a16:creationId xmlns:a16="http://schemas.microsoft.com/office/drawing/2014/main" id="{4FD1B818-E222-8645-961B-4235C803981F}"/>
                </a:ext>
              </a:extLst>
            </p:cNvPr>
            <p:cNvSpPr txBox="1"/>
            <p:nvPr/>
          </p:nvSpPr>
          <p:spPr>
            <a:xfrm>
              <a:off x="1317334" y="3546699"/>
              <a:ext cx="2470731" cy="1457453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kumimoji="1" lang="ja-JP" altLang="en-US" sz="6400" b="1" dirty="0">
                  <a:solidFill>
                    <a:schemeClr val="tx2"/>
                  </a:solidFill>
                </a:rPr>
                <a:t>必要</a:t>
              </a:r>
            </a:p>
          </p:txBody>
        </p:sp>
      </p:grpSp>
      <p:grpSp>
        <p:nvGrpSpPr>
          <p:cNvPr id="12" name="グループ化 11">
            <a:extLst>
              <a:ext uri="{FF2B5EF4-FFF2-40B4-BE49-F238E27FC236}">
                <a16:creationId xmlns:a16="http://schemas.microsoft.com/office/drawing/2014/main" id="{CB77DE26-9373-5146-AA95-90DBFCFC5809}"/>
              </a:ext>
            </a:extLst>
          </p:cNvPr>
          <p:cNvGrpSpPr>
            <a:grpSpLocks noChangeAspect="1"/>
          </p:cNvGrpSpPr>
          <p:nvPr/>
        </p:nvGrpSpPr>
        <p:grpSpPr>
          <a:xfrm>
            <a:off x="5647982" y="341529"/>
            <a:ext cx="2387600" cy="2387600"/>
            <a:chOff x="4824474" y="2422525"/>
            <a:chExt cx="3528000" cy="3528000"/>
          </a:xfrm>
        </p:grpSpPr>
        <p:sp>
          <p:nvSpPr>
            <p:cNvPr id="13" name="円/楕円 12">
              <a:extLst>
                <a:ext uri="{FF2B5EF4-FFF2-40B4-BE49-F238E27FC236}">
                  <a16:creationId xmlns:a16="http://schemas.microsoft.com/office/drawing/2014/main" id="{06DF351E-2857-494F-BE7F-64CF240294F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824474" y="2422525"/>
              <a:ext cx="3528000" cy="3528000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C00000"/>
              </a:solidFill>
            </a:ln>
            <a:effectLst>
              <a:outerShdw blurRad="101600" dist="1016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4" name="テキスト ボックス 13">
              <a:extLst>
                <a:ext uri="{FF2B5EF4-FFF2-40B4-BE49-F238E27FC236}">
                  <a16:creationId xmlns:a16="http://schemas.microsoft.com/office/drawing/2014/main" id="{261863C7-874F-E84B-871F-F0F98AD860DB}"/>
                </a:ext>
              </a:extLst>
            </p:cNvPr>
            <p:cNvSpPr txBox="1"/>
            <p:nvPr/>
          </p:nvSpPr>
          <p:spPr>
            <a:xfrm>
              <a:off x="4893010" y="3609162"/>
              <a:ext cx="3268859" cy="1332528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kumimoji="1" lang="ja-JP" altLang="en-US" sz="5600" b="1" dirty="0">
                  <a:solidFill>
                    <a:srgbClr val="C00000"/>
                  </a:solidFill>
                </a:rPr>
                <a:t>ほしい</a:t>
              </a:r>
            </a:p>
          </p:txBody>
        </p:sp>
      </p:grpSp>
      <p:pic>
        <p:nvPicPr>
          <p:cNvPr id="2" name="図 1">
            <a:extLst>
              <a:ext uri="{FF2B5EF4-FFF2-40B4-BE49-F238E27FC236}">
                <a16:creationId xmlns:a16="http://schemas.microsoft.com/office/drawing/2014/main" id="{5D7174E5-BE38-4E3C-A8E9-D20E08A45A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02218" y="3368666"/>
            <a:ext cx="4640322" cy="32270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632534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/>
          <p:cNvSpPr txBox="1"/>
          <p:nvPr/>
        </p:nvSpPr>
        <p:spPr>
          <a:xfrm>
            <a:off x="1363430" y="1151937"/>
            <a:ext cx="641714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5400" b="1" dirty="0">
                <a:solidFill>
                  <a:srgbClr val="00B0F0"/>
                </a:solidFill>
              </a:rPr>
              <a:t>むだづかい</a:t>
            </a:r>
            <a:r>
              <a:rPr kumimoji="1" lang="ja-JP" altLang="en-US" sz="5400" dirty="0"/>
              <a:t>をしない</a:t>
            </a:r>
          </a:p>
        </p:txBody>
      </p:sp>
      <p:grpSp>
        <p:nvGrpSpPr>
          <p:cNvPr id="2" name="グループ化 1"/>
          <p:cNvGrpSpPr/>
          <p:nvPr/>
        </p:nvGrpSpPr>
        <p:grpSpPr>
          <a:xfrm>
            <a:off x="1063416" y="2171699"/>
            <a:ext cx="2870791" cy="3238568"/>
            <a:chOff x="1063416" y="2171699"/>
            <a:chExt cx="2870791" cy="3238568"/>
          </a:xfrm>
        </p:grpSpPr>
        <p:sp>
          <p:nvSpPr>
            <p:cNvPr id="5" name="角丸四角形 4"/>
            <p:cNvSpPr/>
            <p:nvPr/>
          </p:nvSpPr>
          <p:spPr>
            <a:xfrm>
              <a:off x="1063416" y="2171699"/>
              <a:ext cx="2870791" cy="2738770"/>
            </a:xfrm>
            <a:prstGeom prst="roundRect">
              <a:avLst>
                <a:gd name="adj" fmla="val 25941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" name="テキスト ボックス 5"/>
            <p:cNvSpPr txBox="1"/>
            <p:nvPr/>
          </p:nvSpPr>
          <p:spPr>
            <a:xfrm>
              <a:off x="1212270" y="2431216"/>
              <a:ext cx="259434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2400" b="1" dirty="0">
                  <a:solidFill>
                    <a:schemeClr val="bg1"/>
                  </a:solidFill>
                </a:rPr>
                <a:t>それは、</a:t>
              </a:r>
              <a:endParaRPr kumimoji="1" lang="en-US" altLang="ja-JP" sz="2400" b="1" dirty="0">
                <a:solidFill>
                  <a:schemeClr val="bg1"/>
                </a:solidFill>
              </a:endParaRPr>
            </a:p>
            <a:p>
              <a:pPr algn="ctr"/>
              <a:r>
                <a:rPr kumimoji="1" lang="ja-JP" altLang="en-US" sz="2400" b="1" dirty="0">
                  <a:solidFill>
                    <a:schemeClr val="bg1"/>
                  </a:solidFill>
                </a:rPr>
                <a:t>生活のために</a:t>
              </a:r>
            </a:p>
          </p:txBody>
        </p:sp>
        <p:sp>
          <p:nvSpPr>
            <p:cNvPr id="7" name="テキスト ボックス 6"/>
            <p:cNvSpPr txBox="1"/>
            <p:nvPr/>
          </p:nvSpPr>
          <p:spPr>
            <a:xfrm>
              <a:off x="1486482" y="3194185"/>
              <a:ext cx="1877437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6600" b="1" dirty="0">
                  <a:solidFill>
                    <a:schemeClr val="bg1"/>
                  </a:solidFill>
                </a:rPr>
                <a:t>必要</a:t>
              </a:r>
            </a:p>
          </p:txBody>
        </p:sp>
        <p:sp>
          <p:nvSpPr>
            <p:cNvPr id="8" name="テキスト ボックス 7"/>
            <p:cNvSpPr txBox="1"/>
            <p:nvPr/>
          </p:nvSpPr>
          <p:spPr>
            <a:xfrm>
              <a:off x="1987069" y="4144659"/>
              <a:ext cx="11079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2400" b="1" dirty="0">
                  <a:solidFill>
                    <a:schemeClr val="bg1"/>
                  </a:solidFill>
                </a:rPr>
                <a:t>かな？</a:t>
              </a:r>
            </a:p>
          </p:txBody>
        </p:sp>
        <p:sp>
          <p:nvSpPr>
            <p:cNvPr id="14" name="フリーフォーム 13"/>
            <p:cNvSpPr/>
            <p:nvPr/>
          </p:nvSpPr>
          <p:spPr>
            <a:xfrm rot="21126160">
              <a:off x="2783186" y="4655356"/>
              <a:ext cx="542260" cy="754911"/>
            </a:xfrm>
            <a:custGeom>
              <a:avLst/>
              <a:gdLst>
                <a:gd name="connsiteX0" fmla="*/ 0 w 414669"/>
                <a:gd name="connsiteY0" fmla="*/ 85060 h 754911"/>
                <a:gd name="connsiteX1" fmla="*/ 414669 w 414669"/>
                <a:gd name="connsiteY1" fmla="*/ 754911 h 754911"/>
                <a:gd name="connsiteX2" fmla="*/ 233916 w 414669"/>
                <a:gd name="connsiteY2" fmla="*/ 0 h 754911"/>
                <a:gd name="connsiteX3" fmla="*/ 0 w 414669"/>
                <a:gd name="connsiteY3" fmla="*/ 85060 h 754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4669" h="754911">
                  <a:moveTo>
                    <a:pt x="0" y="85060"/>
                  </a:moveTo>
                  <a:lnTo>
                    <a:pt x="414669" y="754911"/>
                  </a:lnTo>
                  <a:lnTo>
                    <a:pt x="233916" y="0"/>
                  </a:lnTo>
                  <a:lnTo>
                    <a:pt x="0" y="8506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15" name="グループ化 14"/>
          <p:cNvGrpSpPr/>
          <p:nvPr/>
        </p:nvGrpSpPr>
        <p:grpSpPr>
          <a:xfrm>
            <a:off x="4099820" y="2171699"/>
            <a:ext cx="3980765" cy="3114036"/>
            <a:chOff x="4099820" y="2171699"/>
            <a:chExt cx="3980765" cy="3114036"/>
          </a:xfrm>
        </p:grpSpPr>
        <p:sp>
          <p:nvSpPr>
            <p:cNvPr id="13" name="右矢印 12"/>
            <p:cNvSpPr/>
            <p:nvPr/>
          </p:nvSpPr>
          <p:spPr>
            <a:xfrm>
              <a:off x="4099820" y="3006392"/>
              <a:ext cx="1022549" cy="1069381"/>
            </a:xfrm>
            <a:prstGeom prst="rightArrow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4" name="グループ化 3"/>
            <p:cNvGrpSpPr/>
            <p:nvPr/>
          </p:nvGrpSpPr>
          <p:grpSpPr>
            <a:xfrm>
              <a:off x="5209794" y="2171699"/>
              <a:ext cx="2870791" cy="3114036"/>
              <a:chOff x="5209794" y="2171699"/>
              <a:chExt cx="2870791" cy="3114036"/>
            </a:xfrm>
          </p:grpSpPr>
          <p:sp>
            <p:nvSpPr>
              <p:cNvPr id="9" name="角丸四角形 8"/>
              <p:cNvSpPr/>
              <p:nvPr/>
            </p:nvSpPr>
            <p:spPr>
              <a:xfrm>
                <a:off x="5209794" y="2171699"/>
                <a:ext cx="2870791" cy="2738769"/>
              </a:xfrm>
              <a:prstGeom prst="roundRect">
                <a:avLst>
                  <a:gd name="adj" fmla="val 25941"/>
                </a:avLst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0" name="テキスト ボックス 9"/>
              <p:cNvSpPr txBox="1"/>
              <p:nvPr/>
            </p:nvSpPr>
            <p:spPr>
              <a:xfrm>
                <a:off x="5458729" y="2521782"/>
                <a:ext cx="259434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ja-JP" altLang="en-US" sz="2400" b="1" dirty="0">
                    <a:solidFill>
                      <a:schemeClr val="bg1"/>
                    </a:solidFill>
                  </a:rPr>
                  <a:t>それは、</a:t>
                </a:r>
                <a:endParaRPr kumimoji="1" lang="en-US" altLang="ja-JP" sz="24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1" name="テキスト ボックス 10"/>
              <p:cNvSpPr txBox="1"/>
              <p:nvPr/>
            </p:nvSpPr>
            <p:spPr>
              <a:xfrm>
                <a:off x="5389262" y="3031663"/>
                <a:ext cx="2553099" cy="13111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kumimoji="1" lang="ja-JP" altLang="en-US" sz="4800" b="1" dirty="0">
                    <a:solidFill>
                      <a:schemeClr val="bg1"/>
                    </a:solidFill>
                  </a:rPr>
                  <a:t>本当に</a:t>
                </a:r>
                <a:endParaRPr kumimoji="1" lang="en-US" altLang="ja-JP" sz="4800" b="1" dirty="0">
                  <a:solidFill>
                    <a:schemeClr val="bg1"/>
                  </a:solidFill>
                </a:endParaRPr>
              </a:p>
              <a:p>
                <a:pPr algn="ctr">
                  <a:lnSpc>
                    <a:spcPct val="80000"/>
                  </a:lnSpc>
                </a:pPr>
                <a:r>
                  <a:rPr lang="ja-JP" altLang="en-US" sz="4800" b="1" dirty="0">
                    <a:solidFill>
                      <a:schemeClr val="bg1"/>
                    </a:solidFill>
                  </a:rPr>
                  <a:t>ほしい</a:t>
                </a:r>
                <a:endParaRPr kumimoji="1" lang="ja-JP" altLang="en-US" sz="48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2" name="テキスト ボックス 11"/>
              <p:cNvSpPr txBox="1"/>
              <p:nvPr/>
            </p:nvSpPr>
            <p:spPr>
              <a:xfrm>
                <a:off x="6048015" y="4263566"/>
                <a:ext cx="14157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ja-JP" altLang="en-US" sz="2400" b="1" dirty="0">
                    <a:solidFill>
                      <a:schemeClr val="bg1"/>
                    </a:solidFill>
                  </a:rPr>
                  <a:t>のかな？</a:t>
                </a:r>
              </a:p>
            </p:txBody>
          </p:sp>
          <p:sp>
            <p:nvSpPr>
              <p:cNvPr id="16" name="フリーフォーム 15"/>
              <p:cNvSpPr/>
              <p:nvPr/>
            </p:nvSpPr>
            <p:spPr>
              <a:xfrm rot="20936939">
                <a:off x="5362159" y="4605252"/>
                <a:ext cx="754912" cy="680483"/>
              </a:xfrm>
              <a:custGeom>
                <a:avLst/>
                <a:gdLst>
                  <a:gd name="connsiteX0" fmla="*/ 478466 w 754912"/>
                  <a:gd name="connsiteY0" fmla="*/ 0 h 680483"/>
                  <a:gd name="connsiteX1" fmla="*/ 0 w 754912"/>
                  <a:gd name="connsiteY1" fmla="*/ 680483 h 680483"/>
                  <a:gd name="connsiteX2" fmla="*/ 754912 w 754912"/>
                  <a:gd name="connsiteY2" fmla="*/ 233916 h 680483"/>
                  <a:gd name="connsiteX3" fmla="*/ 478466 w 754912"/>
                  <a:gd name="connsiteY3" fmla="*/ 0 h 680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54912" h="680483">
                    <a:moveTo>
                      <a:pt x="478466" y="0"/>
                    </a:moveTo>
                    <a:lnTo>
                      <a:pt x="0" y="680483"/>
                    </a:lnTo>
                    <a:lnTo>
                      <a:pt x="754912" y="233916"/>
                    </a:lnTo>
                    <a:lnTo>
                      <a:pt x="478466" y="0"/>
                    </a:ln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</p:grpSp>
      <p:sp>
        <p:nvSpPr>
          <p:cNvPr id="17" name="角丸四角形 16">
            <a:extLst>
              <a:ext uri="{FF2B5EF4-FFF2-40B4-BE49-F238E27FC236}">
                <a16:creationId xmlns:a16="http://schemas.microsoft.com/office/drawing/2014/main" id="{5B17EF34-ACD9-F749-9BD1-4D37ECCAB8C7}"/>
              </a:ext>
            </a:extLst>
          </p:cNvPr>
          <p:cNvSpPr/>
          <p:nvPr/>
        </p:nvSpPr>
        <p:spPr>
          <a:xfrm>
            <a:off x="2039282" y="433952"/>
            <a:ext cx="5097787" cy="55559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ja-JP" sz="2400" b="1" dirty="0"/>
              <a:t>上手なお金の</a:t>
            </a:r>
            <a:r>
              <a:rPr lang="ja-JP" altLang="en-US" sz="2400" b="1" dirty="0"/>
              <a:t>つか</a:t>
            </a:r>
            <a:r>
              <a:rPr lang="ja-JP" altLang="ja-JP" sz="2400" b="1" dirty="0"/>
              <a:t>い方のポイント</a:t>
            </a:r>
            <a:endParaRPr lang="ja-JP" altLang="en-US" sz="2400" b="1" dirty="0"/>
          </a:p>
        </p:txBody>
      </p:sp>
      <p:pic>
        <p:nvPicPr>
          <p:cNvPr id="18" name="Picture 2" descr="E:\users\torigoe\desktop\横浜銀行\小学生向け\スライド\PNG\girl0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2014" y="4302181"/>
            <a:ext cx="2116715" cy="2787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13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/>
          <p:cNvSpPr txBox="1"/>
          <p:nvPr/>
        </p:nvSpPr>
        <p:spPr>
          <a:xfrm>
            <a:off x="600405" y="479591"/>
            <a:ext cx="80796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4000" b="1" dirty="0">
                <a:solidFill>
                  <a:schemeClr val="tx2"/>
                </a:solidFill>
              </a:rPr>
              <a:t>自分の標語（合言葉）をつくろう</a:t>
            </a:r>
          </a:p>
        </p:txBody>
      </p:sp>
      <p:sp>
        <p:nvSpPr>
          <p:cNvPr id="3" name="角丸四角形 2"/>
          <p:cNvSpPr/>
          <p:nvPr/>
        </p:nvSpPr>
        <p:spPr>
          <a:xfrm>
            <a:off x="832513" y="1520242"/>
            <a:ext cx="3534771" cy="2726274"/>
          </a:xfrm>
          <a:prstGeom prst="roundRect">
            <a:avLst>
              <a:gd name="adj" fmla="val 29245"/>
            </a:avLst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角丸四角形 3"/>
          <p:cNvSpPr/>
          <p:nvPr/>
        </p:nvSpPr>
        <p:spPr>
          <a:xfrm>
            <a:off x="4718980" y="1611128"/>
            <a:ext cx="3592507" cy="2991031"/>
          </a:xfrm>
          <a:prstGeom prst="roundRect">
            <a:avLst>
              <a:gd name="adj" fmla="val 30254"/>
            </a:avLst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982639" y="1997644"/>
            <a:ext cx="323452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ja-JP" sz="3600" dirty="0"/>
              <a:t>まず</a:t>
            </a:r>
            <a:r>
              <a:rPr lang="ja-JP" altLang="en-US" sz="3600" dirty="0"/>
              <a:t>“</a:t>
            </a:r>
            <a:r>
              <a:rPr lang="ja-JP" altLang="ja-JP" sz="3600" dirty="0"/>
              <a:t>必要</a:t>
            </a:r>
            <a:r>
              <a:rPr lang="ja-JP" altLang="en-US" sz="3600" dirty="0"/>
              <a:t>”、</a:t>
            </a:r>
            <a:endParaRPr lang="en-US" altLang="ja-JP" sz="3600" dirty="0"/>
          </a:p>
          <a:p>
            <a:pPr algn="ctr"/>
            <a:r>
              <a:rPr lang="ja-JP" altLang="ja-JP" sz="3600"/>
              <a:t>次に</a:t>
            </a:r>
            <a:r>
              <a:rPr lang="ja-JP" altLang="en-US" sz="3600"/>
              <a:t>“</a:t>
            </a:r>
            <a:r>
              <a:rPr lang="ja-JP" altLang="ja-JP" sz="3600" dirty="0"/>
              <a:t>ほしい</a:t>
            </a:r>
            <a:r>
              <a:rPr lang="ja-JP" altLang="en-US" sz="3600" dirty="0"/>
              <a:t>”</a:t>
            </a:r>
            <a:endParaRPr lang="en-US" altLang="ja-JP" sz="3600" dirty="0"/>
          </a:p>
          <a:p>
            <a:pPr algn="ctr"/>
            <a:r>
              <a:rPr lang="ja-JP" altLang="ja-JP" sz="3600" dirty="0"/>
              <a:t>を考えよう</a:t>
            </a:r>
            <a:endParaRPr kumimoji="1" lang="ja-JP" altLang="en-US" sz="3600" dirty="0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4897974" y="1997644"/>
            <a:ext cx="323452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600" dirty="0"/>
              <a:t>むだづかい</a:t>
            </a:r>
            <a:endParaRPr kumimoji="1" lang="en-US" altLang="ja-JP" sz="3600" dirty="0"/>
          </a:p>
          <a:p>
            <a:pPr algn="ctr"/>
            <a:r>
              <a:rPr kumimoji="1" lang="ja-JP" altLang="en-US" sz="3600" dirty="0"/>
              <a:t>なくして、</a:t>
            </a:r>
            <a:endParaRPr kumimoji="1" lang="en-US" altLang="ja-JP" sz="3600" dirty="0"/>
          </a:p>
          <a:p>
            <a:pPr algn="ctr"/>
            <a:r>
              <a:rPr lang="ja-JP" altLang="en-US" sz="3600" dirty="0"/>
              <a:t>ほしいを</a:t>
            </a:r>
            <a:endParaRPr lang="en-US" altLang="ja-JP" sz="3600" dirty="0"/>
          </a:p>
          <a:p>
            <a:pPr algn="ctr"/>
            <a:r>
              <a:rPr kumimoji="1" lang="ja-JP" altLang="en-US" sz="3600" dirty="0"/>
              <a:t>ゲットする</a:t>
            </a:r>
          </a:p>
        </p:txBody>
      </p:sp>
      <p:sp>
        <p:nvSpPr>
          <p:cNvPr id="9" name="フリーフォーム 8"/>
          <p:cNvSpPr/>
          <p:nvPr/>
        </p:nvSpPr>
        <p:spPr>
          <a:xfrm rot="20564693">
            <a:off x="2225756" y="3943951"/>
            <a:ext cx="313898" cy="641445"/>
          </a:xfrm>
          <a:custGeom>
            <a:avLst/>
            <a:gdLst>
              <a:gd name="connsiteX0" fmla="*/ 0 w 313898"/>
              <a:gd name="connsiteY0" fmla="*/ 0 h 641445"/>
              <a:gd name="connsiteX1" fmla="*/ 136477 w 313898"/>
              <a:gd name="connsiteY1" fmla="*/ 641445 h 641445"/>
              <a:gd name="connsiteX2" fmla="*/ 313898 w 313898"/>
              <a:gd name="connsiteY2" fmla="*/ 0 h 641445"/>
              <a:gd name="connsiteX3" fmla="*/ 0 w 313898"/>
              <a:gd name="connsiteY3" fmla="*/ 0 h 641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3898" h="641445">
                <a:moveTo>
                  <a:pt x="0" y="0"/>
                </a:moveTo>
                <a:lnTo>
                  <a:pt x="136477" y="641445"/>
                </a:lnTo>
                <a:lnTo>
                  <a:pt x="313898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フリーフォーム 9"/>
          <p:cNvSpPr/>
          <p:nvPr/>
        </p:nvSpPr>
        <p:spPr>
          <a:xfrm rot="1525081">
            <a:off x="6851962" y="4342288"/>
            <a:ext cx="313898" cy="641445"/>
          </a:xfrm>
          <a:custGeom>
            <a:avLst/>
            <a:gdLst>
              <a:gd name="connsiteX0" fmla="*/ 0 w 313898"/>
              <a:gd name="connsiteY0" fmla="*/ 0 h 641445"/>
              <a:gd name="connsiteX1" fmla="*/ 136477 w 313898"/>
              <a:gd name="connsiteY1" fmla="*/ 641445 h 641445"/>
              <a:gd name="connsiteX2" fmla="*/ 313898 w 313898"/>
              <a:gd name="connsiteY2" fmla="*/ 0 h 641445"/>
              <a:gd name="connsiteX3" fmla="*/ 0 w 313898"/>
              <a:gd name="connsiteY3" fmla="*/ 0 h 641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3898" h="641445">
                <a:moveTo>
                  <a:pt x="0" y="0"/>
                </a:moveTo>
                <a:lnTo>
                  <a:pt x="136477" y="641445"/>
                </a:lnTo>
                <a:lnTo>
                  <a:pt x="313898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9218" name="Picture 2" descr="E:\users\torigoe\desktop\横浜銀行\小学生向け\スライド\PNG\boy0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1283" y="4264675"/>
            <a:ext cx="2105876" cy="2682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E:\users\torigoe\desktop\横浜銀行\小学生向け\スライド\PNG\girl0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3083" y="4119028"/>
            <a:ext cx="1858079" cy="300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14249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EB982DF3-C7FF-4F6A-9E37-524C8B18D7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8473" y="318520"/>
            <a:ext cx="8831389" cy="6220959"/>
          </a:xfrm>
          <a:prstGeom prst="rect">
            <a:avLst/>
          </a:prstGeom>
        </p:spPr>
      </p:pic>
      <p:sp>
        <p:nvSpPr>
          <p:cNvPr id="2" name="テキスト ボックス 1"/>
          <p:cNvSpPr txBox="1"/>
          <p:nvPr/>
        </p:nvSpPr>
        <p:spPr>
          <a:xfrm>
            <a:off x="2263661" y="1937006"/>
            <a:ext cx="4641014" cy="2722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kumimoji="1" lang="ja-JP" altLang="en-US" sz="5400" b="1" dirty="0">
                <a:latin typeface="S2GP月フォント" panose="02000600000000000000" pitchFamily="2" charset="-128"/>
                <a:ea typeface="S2GP月フォント" panose="02000600000000000000" pitchFamily="2" charset="-128"/>
              </a:rPr>
              <a:t>まず 「必要」、</a:t>
            </a:r>
            <a:endParaRPr kumimoji="1" lang="en-US" altLang="ja-JP" sz="5400" b="1" dirty="0">
              <a:latin typeface="S2GP月フォント" panose="02000600000000000000" pitchFamily="2" charset="-128"/>
              <a:ea typeface="S2GP月フォント" panose="02000600000000000000" pitchFamily="2" charset="-128"/>
            </a:endParaRPr>
          </a:p>
          <a:p>
            <a:pPr algn="ctr">
              <a:lnSpc>
                <a:spcPct val="110000"/>
              </a:lnSpc>
            </a:pPr>
            <a:r>
              <a:rPr kumimoji="1" lang="ja-JP" altLang="en-US" sz="5400" b="1" dirty="0">
                <a:latin typeface="S2GP月フォント" panose="02000600000000000000" pitchFamily="2" charset="-128"/>
                <a:ea typeface="S2GP月フォント" panose="02000600000000000000" pitchFamily="2" charset="-128"/>
              </a:rPr>
              <a:t>つぎに 「ほしい」 </a:t>
            </a:r>
            <a:endParaRPr kumimoji="1" lang="en-US" altLang="ja-JP" sz="5400" b="1" dirty="0">
              <a:latin typeface="S2GP月フォント" panose="02000600000000000000" pitchFamily="2" charset="-128"/>
              <a:ea typeface="S2GP月フォント" panose="02000600000000000000" pitchFamily="2" charset="-128"/>
            </a:endParaRPr>
          </a:p>
          <a:p>
            <a:pPr algn="ctr">
              <a:lnSpc>
                <a:spcPct val="110000"/>
              </a:lnSpc>
            </a:pPr>
            <a:r>
              <a:rPr kumimoji="1" lang="ja-JP" altLang="en-US" sz="5400" b="1" dirty="0">
                <a:latin typeface="S2GP月フォント" panose="02000600000000000000" pitchFamily="2" charset="-128"/>
                <a:ea typeface="S2GP月フォント" panose="02000600000000000000" pitchFamily="2" charset="-128"/>
              </a:rPr>
              <a:t>を</a:t>
            </a:r>
            <a:r>
              <a:rPr lang="ja-JP" altLang="en-US" sz="5400" b="1" dirty="0">
                <a:latin typeface="S2GP月フォント" panose="02000600000000000000" pitchFamily="2" charset="-128"/>
                <a:ea typeface="S2GP月フォント" panose="02000600000000000000" pitchFamily="2" charset="-128"/>
              </a:rPr>
              <a:t>考えよう！</a:t>
            </a:r>
            <a:endParaRPr kumimoji="1" lang="ja-JP" altLang="en-US" sz="5400" b="1" dirty="0">
              <a:latin typeface="S2GP月フォント" panose="02000600000000000000" pitchFamily="2" charset="-128"/>
              <a:ea typeface="S2GP月フォント" panose="02000600000000000000" pitchFamily="2" charset="-128"/>
            </a:endParaRPr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4D3579BD-8294-4EC2-8FCE-0DEF5A5CB8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04139" y="6631158"/>
            <a:ext cx="4170147" cy="1615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4761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ja-JP" altLang="ja-JP" sz="1050" b="0" i="0" u="none" strike="noStrike" cap="none" normalizeH="0" baseline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</a:rPr>
              <a:t>Copyright (C) 2020 The Bank of Yokohama, Ltd.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6525298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95639D2-77F5-4268-9DB1-D876BCF465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kumimoji="1" lang="ja-JP" altLang="en-US" sz="3200" dirty="0"/>
              <a:t>教材に関するアンケートご協力のお願い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95B12846-B8D4-4C8C-88CB-04970ED9A7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kumimoji="1" lang="ja-JP" altLang="en-US" sz="2000" dirty="0"/>
              <a:t>このたびは本教材をご利用いただき誠にありがとうございます。</a:t>
            </a:r>
            <a:endParaRPr kumimoji="1" lang="en-US" altLang="ja-JP" sz="2000" dirty="0"/>
          </a:p>
          <a:p>
            <a:pPr marL="0" indent="0">
              <a:buNone/>
            </a:pPr>
            <a:r>
              <a:rPr kumimoji="1" lang="ja-JP" altLang="en-US" sz="2000" dirty="0"/>
              <a:t>今後もよりよい教材をつくるために、アンケートにご協力ください。</a:t>
            </a:r>
            <a:endParaRPr kumimoji="1" lang="en-US" altLang="ja-JP" sz="2000" dirty="0"/>
          </a:p>
          <a:p>
            <a:pPr marL="0" indent="0">
              <a:buNone/>
            </a:pPr>
            <a:endParaRPr lang="en-US" altLang="ja-JP" sz="2000" dirty="0"/>
          </a:p>
          <a:p>
            <a:pPr marL="0" indent="0">
              <a:buNone/>
            </a:pPr>
            <a:r>
              <a:rPr kumimoji="1" lang="en-US" altLang="ja-JP" sz="2000" dirty="0"/>
              <a:t>【</a:t>
            </a:r>
            <a:r>
              <a:rPr kumimoji="1" lang="ja-JP" altLang="en-US" sz="2000" dirty="0"/>
              <a:t>アンケートページの概要</a:t>
            </a:r>
            <a:r>
              <a:rPr kumimoji="1" lang="en-US" altLang="ja-JP" sz="2000" dirty="0"/>
              <a:t>】</a:t>
            </a:r>
          </a:p>
          <a:p>
            <a:pPr marL="0" indent="0">
              <a:buNone/>
            </a:pPr>
            <a:r>
              <a:rPr lang="ja-JP" altLang="en-US" sz="2000" i="1" dirty="0">
                <a:solidFill>
                  <a:srgbClr val="FF0000"/>
                </a:solidFill>
              </a:rPr>
              <a:t>アンケートの回答は、「はまぎん おかねの教室」の教材ダウンロードページからアンケートを表示させて回答してください。</a:t>
            </a:r>
            <a:endParaRPr kumimoji="1" lang="en-US" altLang="ja-JP" sz="2000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kumimoji="1" lang="ja-JP" altLang="en-US" sz="2000" dirty="0"/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35CE7473-6DF4-4220-9D23-AAE6F3956A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2290" y="4256821"/>
            <a:ext cx="1734510" cy="2326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40901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4755542A-C18B-40C6-A726-F802EBEB4A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400" y="504826"/>
            <a:ext cx="8281200" cy="58483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39" name="グループ化 38">
            <a:extLst>
              <a:ext uri="{FF2B5EF4-FFF2-40B4-BE49-F238E27FC236}">
                <a16:creationId xmlns:a16="http://schemas.microsoft.com/office/drawing/2014/main" id="{D2158C73-7A45-514B-B80B-84F2670CD5C1}"/>
              </a:ext>
            </a:extLst>
          </p:cNvPr>
          <p:cNvGrpSpPr/>
          <p:nvPr/>
        </p:nvGrpSpPr>
        <p:grpSpPr>
          <a:xfrm>
            <a:off x="1155168" y="1968500"/>
            <a:ext cx="2171700" cy="558800"/>
            <a:chOff x="1155168" y="1968500"/>
            <a:chExt cx="2171700" cy="558800"/>
          </a:xfrm>
        </p:grpSpPr>
        <p:pic>
          <p:nvPicPr>
            <p:cNvPr id="40" name="Picture 5" descr="E:\users\torigoe\desktop\横浜銀行\小学生向け\スライド\イラスト類\付箋.png">
              <a:extLst>
                <a:ext uri="{FF2B5EF4-FFF2-40B4-BE49-F238E27FC236}">
                  <a16:creationId xmlns:a16="http://schemas.microsoft.com/office/drawing/2014/main" id="{4CA12877-FFAA-7647-AF86-9C9EC43CB90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5168" y="1968500"/>
              <a:ext cx="2171700" cy="558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1" name="テキスト ボックス 40">
              <a:extLst>
                <a:ext uri="{FF2B5EF4-FFF2-40B4-BE49-F238E27FC236}">
                  <a16:creationId xmlns:a16="http://schemas.microsoft.com/office/drawing/2014/main" id="{1E1179A1-FB37-2E42-A1BE-F6CDA506314C}"/>
                </a:ext>
              </a:extLst>
            </p:cNvPr>
            <p:cNvSpPr txBox="1"/>
            <p:nvPr/>
          </p:nvSpPr>
          <p:spPr>
            <a:xfrm>
              <a:off x="1466849" y="1983432"/>
              <a:ext cx="111921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2400" dirty="0">
                  <a:latin typeface="S2GP月フォント" panose="02000600000000000000" pitchFamily="2" charset="-128"/>
                  <a:ea typeface="S2GP月フォント" panose="02000600000000000000" pitchFamily="2" charset="-128"/>
                </a:rPr>
                <a:t>えんぴつ</a:t>
              </a:r>
            </a:p>
          </p:txBody>
        </p:sp>
      </p:grpSp>
      <p:grpSp>
        <p:nvGrpSpPr>
          <p:cNvPr id="42" name="グループ化 41">
            <a:extLst>
              <a:ext uri="{FF2B5EF4-FFF2-40B4-BE49-F238E27FC236}">
                <a16:creationId xmlns:a16="http://schemas.microsoft.com/office/drawing/2014/main" id="{5104F469-D770-F645-8F7C-726246B851B8}"/>
              </a:ext>
            </a:extLst>
          </p:cNvPr>
          <p:cNvGrpSpPr/>
          <p:nvPr/>
        </p:nvGrpSpPr>
        <p:grpSpPr>
          <a:xfrm>
            <a:off x="1250418" y="2654300"/>
            <a:ext cx="2171700" cy="558800"/>
            <a:chOff x="1250418" y="2654300"/>
            <a:chExt cx="2171700" cy="558800"/>
          </a:xfrm>
        </p:grpSpPr>
        <p:pic>
          <p:nvPicPr>
            <p:cNvPr id="43" name="Picture 5" descr="E:\users\torigoe\desktop\横浜銀行\小学生向け\スライド\イラスト類\付箋.png">
              <a:extLst>
                <a:ext uri="{FF2B5EF4-FFF2-40B4-BE49-F238E27FC236}">
                  <a16:creationId xmlns:a16="http://schemas.microsoft.com/office/drawing/2014/main" id="{896546DE-084F-7D45-AE1E-4D48F30AC6F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50418" y="2654300"/>
              <a:ext cx="2171700" cy="558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4" name="テキスト ボックス 43">
              <a:extLst>
                <a:ext uri="{FF2B5EF4-FFF2-40B4-BE49-F238E27FC236}">
                  <a16:creationId xmlns:a16="http://schemas.microsoft.com/office/drawing/2014/main" id="{E4431381-B42D-E047-A866-2920A6EFE820}"/>
                </a:ext>
              </a:extLst>
            </p:cNvPr>
            <p:cNvSpPr txBox="1"/>
            <p:nvPr/>
          </p:nvSpPr>
          <p:spPr>
            <a:xfrm>
              <a:off x="1562099" y="2669232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2400" dirty="0">
                  <a:latin typeface="S2GP月フォント" panose="02000600000000000000" pitchFamily="2" charset="-128"/>
                  <a:ea typeface="S2GP月フォント" panose="02000600000000000000" pitchFamily="2" charset="-128"/>
                </a:rPr>
                <a:t>家族旅行</a:t>
              </a:r>
            </a:p>
          </p:txBody>
        </p:sp>
      </p:grpSp>
      <p:grpSp>
        <p:nvGrpSpPr>
          <p:cNvPr id="45" name="グループ化 44">
            <a:extLst>
              <a:ext uri="{FF2B5EF4-FFF2-40B4-BE49-F238E27FC236}">
                <a16:creationId xmlns:a16="http://schemas.microsoft.com/office/drawing/2014/main" id="{37C6F06F-A632-9246-A0DE-B9D5A500769A}"/>
              </a:ext>
            </a:extLst>
          </p:cNvPr>
          <p:cNvGrpSpPr/>
          <p:nvPr/>
        </p:nvGrpSpPr>
        <p:grpSpPr>
          <a:xfrm>
            <a:off x="1200165" y="3303289"/>
            <a:ext cx="2171700" cy="558800"/>
            <a:chOff x="1155168" y="3552825"/>
            <a:chExt cx="2171700" cy="558800"/>
          </a:xfrm>
        </p:grpSpPr>
        <p:pic>
          <p:nvPicPr>
            <p:cNvPr id="46" name="Picture 5" descr="E:\users\torigoe\desktop\横浜銀行\小学生向け\スライド\イラスト類\付箋.png">
              <a:extLst>
                <a:ext uri="{FF2B5EF4-FFF2-40B4-BE49-F238E27FC236}">
                  <a16:creationId xmlns:a16="http://schemas.microsoft.com/office/drawing/2014/main" id="{B455365F-3C72-6643-B753-F73950BDB36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5168" y="3552825"/>
              <a:ext cx="2171700" cy="558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7" name="テキスト ボックス 46">
              <a:extLst>
                <a:ext uri="{FF2B5EF4-FFF2-40B4-BE49-F238E27FC236}">
                  <a16:creationId xmlns:a16="http://schemas.microsoft.com/office/drawing/2014/main" id="{06AA2990-9957-A545-95A1-F44A52B2B596}"/>
                </a:ext>
              </a:extLst>
            </p:cNvPr>
            <p:cNvSpPr txBox="1"/>
            <p:nvPr/>
          </p:nvSpPr>
          <p:spPr>
            <a:xfrm>
              <a:off x="1364307" y="3567757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2400" dirty="0">
                  <a:latin typeface="S2GP月フォント" panose="02000600000000000000" pitchFamily="2" charset="-128"/>
                  <a:ea typeface="S2GP月フォント" panose="02000600000000000000" pitchFamily="2" charset="-128"/>
                </a:rPr>
                <a:t>水泳教室</a:t>
              </a:r>
            </a:p>
          </p:txBody>
        </p:sp>
      </p:grpSp>
      <p:grpSp>
        <p:nvGrpSpPr>
          <p:cNvPr id="48" name="グループ化 47">
            <a:extLst>
              <a:ext uri="{FF2B5EF4-FFF2-40B4-BE49-F238E27FC236}">
                <a16:creationId xmlns:a16="http://schemas.microsoft.com/office/drawing/2014/main" id="{F8CAA013-785E-2E4A-A1B1-95E3316756E0}"/>
              </a:ext>
            </a:extLst>
          </p:cNvPr>
          <p:cNvGrpSpPr/>
          <p:nvPr/>
        </p:nvGrpSpPr>
        <p:grpSpPr>
          <a:xfrm>
            <a:off x="1402818" y="4219922"/>
            <a:ext cx="2171700" cy="558800"/>
            <a:chOff x="3129658" y="4311650"/>
            <a:chExt cx="2171700" cy="558800"/>
          </a:xfrm>
        </p:grpSpPr>
        <p:pic>
          <p:nvPicPr>
            <p:cNvPr id="49" name="Picture 5" descr="E:\users\torigoe\desktop\横浜銀行\小学生向け\スライド\イラスト類\付箋.png">
              <a:extLst>
                <a:ext uri="{FF2B5EF4-FFF2-40B4-BE49-F238E27FC236}">
                  <a16:creationId xmlns:a16="http://schemas.microsoft.com/office/drawing/2014/main" id="{43F4916C-D712-9740-BB10-87B548BD0A1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29658" y="4311650"/>
              <a:ext cx="2171700" cy="558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0" name="テキスト ボックス 49">
              <a:extLst>
                <a:ext uri="{FF2B5EF4-FFF2-40B4-BE49-F238E27FC236}">
                  <a16:creationId xmlns:a16="http://schemas.microsoft.com/office/drawing/2014/main" id="{2ADFDC64-08E9-E741-8BEB-CAF1623BDF7F}"/>
                </a:ext>
              </a:extLst>
            </p:cNvPr>
            <p:cNvSpPr txBox="1"/>
            <p:nvPr/>
          </p:nvSpPr>
          <p:spPr>
            <a:xfrm>
              <a:off x="3441339" y="4326582"/>
              <a:ext cx="11079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2400" dirty="0">
                  <a:latin typeface="S2GP月フォント" panose="02000600000000000000" pitchFamily="2" charset="-128"/>
                  <a:ea typeface="S2GP月フォント" panose="02000600000000000000" pitchFamily="2" charset="-128"/>
                </a:rPr>
                <a:t>歯医者</a:t>
              </a:r>
            </a:p>
          </p:txBody>
        </p:sp>
      </p:grpSp>
      <p:grpSp>
        <p:nvGrpSpPr>
          <p:cNvPr id="51" name="グループ化 50">
            <a:extLst>
              <a:ext uri="{FF2B5EF4-FFF2-40B4-BE49-F238E27FC236}">
                <a16:creationId xmlns:a16="http://schemas.microsoft.com/office/drawing/2014/main" id="{F7FE0847-4952-244F-9750-F2632E94089E}"/>
              </a:ext>
            </a:extLst>
          </p:cNvPr>
          <p:cNvGrpSpPr/>
          <p:nvPr/>
        </p:nvGrpSpPr>
        <p:grpSpPr>
          <a:xfrm>
            <a:off x="3574518" y="2193328"/>
            <a:ext cx="2171700" cy="558800"/>
            <a:chOff x="4812768" y="2366664"/>
            <a:chExt cx="2171700" cy="558800"/>
          </a:xfrm>
        </p:grpSpPr>
        <p:pic>
          <p:nvPicPr>
            <p:cNvPr id="52" name="Picture 5" descr="E:\users\torigoe\desktop\横浜銀行\小学生向け\スライド\イラスト類\付箋.png">
              <a:extLst>
                <a:ext uri="{FF2B5EF4-FFF2-40B4-BE49-F238E27FC236}">
                  <a16:creationId xmlns:a16="http://schemas.microsoft.com/office/drawing/2014/main" id="{60CCBFE1-DE3B-F447-A61E-682E83C1BE5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12768" y="2366664"/>
              <a:ext cx="2171700" cy="558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3" name="テキスト ボックス 52">
              <a:extLst>
                <a:ext uri="{FF2B5EF4-FFF2-40B4-BE49-F238E27FC236}">
                  <a16:creationId xmlns:a16="http://schemas.microsoft.com/office/drawing/2014/main" id="{B47D9189-D7C9-C047-9F9D-CA26BD346468}"/>
                </a:ext>
              </a:extLst>
            </p:cNvPr>
            <p:cNvSpPr txBox="1"/>
            <p:nvPr/>
          </p:nvSpPr>
          <p:spPr>
            <a:xfrm>
              <a:off x="5124449" y="2381596"/>
              <a:ext cx="8034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2400" dirty="0">
                  <a:latin typeface="S2GP月フォント" panose="02000600000000000000" pitchFamily="2" charset="-128"/>
                  <a:ea typeface="S2GP月フォント" panose="02000600000000000000" pitchFamily="2" charset="-128"/>
                </a:rPr>
                <a:t>アイス</a:t>
              </a:r>
            </a:p>
          </p:txBody>
        </p:sp>
      </p:grpSp>
      <p:grpSp>
        <p:nvGrpSpPr>
          <p:cNvPr id="54" name="グループ化 53">
            <a:extLst>
              <a:ext uri="{FF2B5EF4-FFF2-40B4-BE49-F238E27FC236}">
                <a16:creationId xmlns:a16="http://schemas.microsoft.com/office/drawing/2014/main" id="{72F9357A-118C-E64F-91CE-7F0793367B9A}"/>
              </a:ext>
            </a:extLst>
          </p:cNvPr>
          <p:cNvGrpSpPr/>
          <p:nvPr/>
        </p:nvGrpSpPr>
        <p:grpSpPr>
          <a:xfrm>
            <a:off x="3593568" y="2785168"/>
            <a:ext cx="2171700" cy="558800"/>
            <a:chOff x="4812768" y="2366664"/>
            <a:chExt cx="2171700" cy="558800"/>
          </a:xfrm>
        </p:grpSpPr>
        <p:pic>
          <p:nvPicPr>
            <p:cNvPr id="55" name="Picture 5" descr="E:\users\torigoe\desktop\横浜銀行\小学生向け\スライド\イラスト類\付箋.png">
              <a:extLst>
                <a:ext uri="{FF2B5EF4-FFF2-40B4-BE49-F238E27FC236}">
                  <a16:creationId xmlns:a16="http://schemas.microsoft.com/office/drawing/2014/main" id="{F14BD411-B4D5-4440-8E7C-4415EA85969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12768" y="2366664"/>
              <a:ext cx="2171700" cy="558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6" name="テキスト ボックス 55">
              <a:extLst>
                <a:ext uri="{FF2B5EF4-FFF2-40B4-BE49-F238E27FC236}">
                  <a16:creationId xmlns:a16="http://schemas.microsoft.com/office/drawing/2014/main" id="{F62E02C5-0D89-A94C-B286-E59E39DBC098}"/>
                </a:ext>
              </a:extLst>
            </p:cNvPr>
            <p:cNvSpPr txBox="1"/>
            <p:nvPr/>
          </p:nvSpPr>
          <p:spPr>
            <a:xfrm>
              <a:off x="5124449" y="2381596"/>
              <a:ext cx="4924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2400" dirty="0">
                  <a:latin typeface="S2GP月フォント" panose="02000600000000000000" pitchFamily="2" charset="-128"/>
                  <a:ea typeface="S2GP月フォント" panose="02000600000000000000" pitchFamily="2" charset="-128"/>
                </a:rPr>
                <a:t>本</a:t>
              </a:r>
            </a:p>
          </p:txBody>
        </p:sp>
      </p:grpSp>
      <p:grpSp>
        <p:nvGrpSpPr>
          <p:cNvPr id="57" name="グループ化 56">
            <a:extLst>
              <a:ext uri="{FF2B5EF4-FFF2-40B4-BE49-F238E27FC236}">
                <a16:creationId xmlns:a16="http://schemas.microsoft.com/office/drawing/2014/main" id="{4E85B7A4-DAB2-1B46-862A-BDD5AC66DA76}"/>
              </a:ext>
            </a:extLst>
          </p:cNvPr>
          <p:cNvGrpSpPr/>
          <p:nvPr/>
        </p:nvGrpSpPr>
        <p:grpSpPr>
          <a:xfrm>
            <a:off x="3824858" y="3534121"/>
            <a:ext cx="2171700" cy="558800"/>
            <a:chOff x="4812768" y="2366664"/>
            <a:chExt cx="2171700" cy="558800"/>
          </a:xfrm>
        </p:grpSpPr>
        <p:pic>
          <p:nvPicPr>
            <p:cNvPr id="58" name="Picture 5" descr="E:\users\torigoe\desktop\横浜銀行\小学生向け\スライド\イラスト類\付箋.png">
              <a:extLst>
                <a:ext uri="{FF2B5EF4-FFF2-40B4-BE49-F238E27FC236}">
                  <a16:creationId xmlns:a16="http://schemas.microsoft.com/office/drawing/2014/main" id="{22E905AB-894B-B741-AFFE-12C411EC987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12768" y="2366664"/>
              <a:ext cx="2171700" cy="558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9" name="テキスト ボックス 58">
              <a:extLst>
                <a:ext uri="{FF2B5EF4-FFF2-40B4-BE49-F238E27FC236}">
                  <a16:creationId xmlns:a16="http://schemas.microsoft.com/office/drawing/2014/main" id="{DDF0C77E-BD99-3D46-8DE0-481F1D3E24D2}"/>
                </a:ext>
              </a:extLst>
            </p:cNvPr>
            <p:cNvSpPr txBox="1"/>
            <p:nvPr/>
          </p:nvSpPr>
          <p:spPr>
            <a:xfrm>
              <a:off x="5124449" y="2381596"/>
              <a:ext cx="11079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2400" dirty="0">
                  <a:latin typeface="S2GP月フォント" panose="02000600000000000000" pitchFamily="2" charset="-128"/>
                  <a:ea typeface="S2GP月フォント" panose="02000600000000000000" pitchFamily="2" charset="-128"/>
                </a:rPr>
                <a:t>電車代</a:t>
              </a:r>
            </a:p>
          </p:txBody>
        </p:sp>
      </p:grpSp>
      <p:grpSp>
        <p:nvGrpSpPr>
          <p:cNvPr id="60" name="グループ化 59">
            <a:extLst>
              <a:ext uri="{FF2B5EF4-FFF2-40B4-BE49-F238E27FC236}">
                <a16:creationId xmlns:a16="http://schemas.microsoft.com/office/drawing/2014/main" id="{54C0CCDF-8345-F646-8E51-D72C4BA8187E}"/>
              </a:ext>
            </a:extLst>
          </p:cNvPr>
          <p:cNvGrpSpPr/>
          <p:nvPr/>
        </p:nvGrpSpPr>
        <p:grpSpPr>
          <a:xfrm>
            <a:off x="5980513" y="1886297"/>
            <a:ext cx="2236510" cy="558800"/>
            <a:chOff x="4780363" y="2366664"/>
            <a:chExt cx="2236510" cy="558800"/>
          </a:xfrm>
        </p:grpSpPr>
        <p:pic>
          <p:nvPicPr>
            <p:cNvPr id="61" name="Picture 5" descr="E:\users\torigoe\desktop\横浜銀行\小学生向け\スライド\イラスト類\付箋.png">
              <a:extLst>
                <a:ext uri="{FF2B5EF4-FFF2-40B4-BE49-F238E27FC236}">
                  <a16:creationId xmlns:a16="http://schemas.microsoft.com/office/drawing/2014/main" id="{41629F71-989C-1B48-B04B-F1EFFC39569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12768" y="2366664"/>
              <a:ext cx="2171700" cy="558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2" name="テキスト ボックス 61">
              <a:extLst>
                <a:ext uri="{FF2B5EF4-FFF2-40B4-BE49-F238E27FC236}">
                  <a16:creationId xmlns:a16="http://schemas.microsoft.com/office/drawing/2014/main" id="{2876A86B-5A79-E64F-820C-472B4DE1F0AC}"/>
                </a:ext>
              </a:extLst>
            </p:cNvPr>
            <p:cNvSpPr txBox="1"/>
            <p:nvPr/>
          </p:nvSpPr>
          <p:spPr>
            <a:xfrm>
              <a:off x="4780363" y="2433749"/>
              <a:ext cx="22365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2000" dirty="0">
                  <a:latin typeface="S2GP月フォント" panose="02000600000000000000" pitchFamily="2" charset="-128"/>
                  <a:ea typeface="S2GP月フォント" panose="02000600000000000000" pitchFamily="2" charset="-128"/>
                </a:rPr>
                <a:t>ペットボトルの水</a:t>
              </a:r>
            </a:p>
          </p:txBody>
        </p:sp>
      </p:grpSp>
      <p:grpSp>
        <p:nvGrpSpPr>
          <p:cNvPr id="63" name="グループ化 62">
            <a:extLst>
              <a:ext uri="{FF2B5EF4-FFF2-40B4-BE49-F238E27FC236}">
                <a16:creationId xmlns:a16="http://schemas.microsoft.com/office/drawing/2014/main" id="{8DD79977-504E-9149-8467-D3E4B8FEDA78}"/>
              </a:ext>
            </a:extLst>
          </p:cNvPr>
          <p:cNvGrpSpPr/>
          <p:nvPr/>
        </p:nvGrpSpPr>
        <p:grpSpPr>
          <a:xfrm>
            <a:off x="5996558" y="2723900"/>
            <a:ext cx="2171700" cy="558800"/>
            <a:chOff x="4812768" y="2366664"/>
            <a:chExt cx="2171700" cy="558800"/>
          </a:xfrm>
        </p:grpSpPr>
        <p:pic>
          <p:nvPicPr>
            <p:cNvPr id="64" name="Picture 5" descr="E:\users\torigoe\desktop\横浜銀行\小学生向け\スライド\イラスト類\付箋.png">
              <a:extLst>
                <a:ext uri="{FF2B5EF4-FFF2-40B4-BE49-F238E27FC236}">
                  <a16:creationId xmlns:a16="http://schemas.microsoft.com/office/drawing/2014/main" id="{90F6DC34-FCE4-124D-8540-309CD7735D7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12768" y="2366664"/>
              <a:ext cx="2171700" cy="558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5" name="テキスト ボックス 64">
              <a:extLst>
                <a:ext uri="{FF2B5EF4-FFF2-40B4-BE49-F238E27FC236}">
                  <a16:creationId xmlns:a16="http://schemas.microsoft.com/office/drawing/2014/main" id="{9D5FA0B6-A303-884C-B357-2460917EB1C2}"/>
                </a:ext>
              </a:extLst>
            </p:cNvPr>
            <p:cNvSpPr txBox="1"/>
            <p:nvPr/>
          </p:nvSpPr>
          <p:spPr>
            <a:xfrm>
              <a:off x="5124449" y="2381596"/>
              <a:ext cx="115929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2400" dirty="0">
                  <a:latin typeface="S2GP月フォント" panose="02000600000000000000" pitchFamily="2" charset="-128"/>
                  <a:ea typeface="S2GP月フォント" panose="02000600000000000000" pitchFamily="2" charset="-128"/>
                </a:rPr>
                <a:t>スマホ代</a:t>
              </a:r>
            </a:p>
          </p:txBody>
        </p:sp>
      </p:grpSp>
      <p:grpSp>
        <p:nvGrpSpPr>
          <p:cNvPr id="66" name="グループ化 65">
            <a:extLst>
              <a:ext uri="{FF2B5EF4-FFF2-40B4-BE49-F238E27FC236}">
                <a16:creationId xmlns:a16="http://schemas.microsoft.com/office/drawing/2014/main" id="{5312ECD3-768B-A84E-B431-AF889ADEF488}"/>
              </a:ext>
            </a:extLst>
          </p:cNvPr>
          <p:cNvGrpSpPr/>
          <p:nvPr/>
        </p:nvGrpSpPr>
        <p:grpSpPr>
          <a:xfrm>
            <a:off x="5946836" y="4077740"/>
            <a:ext cx="2171700" cy="558800"/>
            <a:chOff x="4812768" y="2366664"/>
            <a:chExt cx="2171700" cy="558800"/>
          </a:xfrm>
        </p:grpSpPr>
        <p:pic>
          <p:nvPicPr>
            <p:cNvPr id="67" name="Picture 5" descr="E:\users\torigoe\desktop\横浜銀行\小学生向け\スライド\イラスト類\付箋.png">
              <a:extLst>
                <a:ext uri="{FF2B5EF4-FFF2-40B4-BE49-F238E27FC236}">
                  <a16:creationId xmlns:a16="http://schemas.microsoft.com/office/drawing/2014/main" id="{16CE63F7-54AF-CA40-B346-87E4B88045B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12768" y="2366664"/>
              <a:ext cx="2171700" cy="558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8" name="テキスト ボックス 67">
              <a:extLst>
                <a:ext uri="{FF2B5EF4-FFF2-40B4-BE49-F238E27FC236}">
                  <a16:creationId xmlns:a16="http://schemas.microsoft.com/office/drawing/2014/main" id="{C5A7EE63-F230-9E48-B81F-C1941140C784}"/>
                </a:ext>
              </a:extLst>
            </p:cNvPr>
            <p:cNvSpPr txBox="1"/>
            <p:nvPr/>
          </p:nvSpPr>
          <p:spPr>
            <a:xfrm>
              <a:off x="4942881" y="2381596"/>
              <a:ext cx="159050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2400" dirty="0">
                  <a:latin typeface="S2GP月フォント" panose="02000600000000000000" pitchFamily="2" charset="-128"/>
                  <a:ea typeface="S2GP月フォント" panose="02000600000000000000" pitchFamily="2" charset="-128"/>
                </a:rPr>
                <a:t>フルーツグミ</a:t>
              </a:r>
            </a:p>
          </p:txBody>
        </p:sp>
      </p:grpSp>
      <p:grpSp>
        <p:nvGrpSpPr>
          <p:cNvPr id="69" name="グループ化 68">
            <a:extLst>
              <a:ext uri="{FF2B5EF4-FFF2-40B4-BE49-F238E27FC236}">
                <a16:creationId xmlns:a16="http://schemas.microsoft.com/office/drawing/2014/main" id="{4B73B3A5-F499-AC4E-8037-411300181876}"/>
              </a:ext>
            </a:extLst>
          </p:cNvPr>
          <p:cNvGrpSpPr/>
          <p:nvPr/>
        </p:nvGrpSpPr>
        <p:grpSpPr>
          <a:xfrm>
            <a:off x="3905249" y="4274937"/>
            <a:ext cx="2171700" cy="558800"/>
            <a:chOff x="4812768" y="2366664"/>
            <a:chExt cx="2171700" cy="558800"/>
          </a:xfrm>
        </p:grpSpPr>
        <p:pic>
          <p:nvPicPr>
            <p:cNvPr id="70" name="Picture 5" descr="E:\users\torigoe\desktop\横浜銀行\小学生向け\スライド\イラスト類\付箋.png">
              <a:extLst>
                <a:ext uri="{FF2B5EF4-FFF2-40B4-BE49-F238E27FC236}">
                  <a16:creationId xmlns:a16="http://schemas.microsoft.com/office/drawing/2014/main" id="{0A52466A-B6EE-9146-B7BD-BA26655564E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12768" y="2366664"/>
              <a:ext cx="2171700" cy="558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1" name="テキスト ボックス 70">
              <a:extLst>
                <a:ext uri="{FF2B5EF4-FFF2-40B4-BE49-F238E27FC236}">
                  <a16:creationId xmlns:a16="http://schemas.microsoft.com/office/drawing/2014/main" id="{9C4941BE-46B3-3442-B59D-3A8FD3B3F6E5}"/>
                </a:ext>
              </a:extLst>
            </p:cNvPr>
            <p:cNvSpPr txBox="1"/>
            <p:nvPr/>
          </p:nvSpPr>
          <p:spPr>
            <a:xfrm>
              <a:off x="5124449" y="2381596"/>
              <a:ext cx="84029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2400" dirty="0">
                  <a:latin typeface="S2GP月フォント" panose="02000600000000000000" pitchFamily="2" charset="-128"/>
                  <a:ea typeface="S2GP月フォント" panose="02000600000000000000" pitchFamily="2" charset="-128"/>
                </a:rPr>
                <a:t>ノート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401335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E:\users\torigoe\desktop\横浜銀行\小学生向け\スライド\PNG\1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976" y="808074"/>
            <a:ext cx="8422312" cy="5951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テキスト ボックス 1"/>
          <p:cNvSpPr txBox="1"/>
          <p:nvPr/>
        </p:nvSpPr>
        <p:spPr>
          <a:xfrm>
            <a:off x="871868" y="376652"/>
            <a:ext cx="4185761" cy="16927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5200" b="1" dirty="0">
                <a:solidFill>
                  <a:srgbClr val="00B050"/>
                </a:solidFill>
              </a:rPr>
              <a:t>むだづかいは</a:t>
            </a:r>
            <a:endParaRPr kumimoji="1" lang="en-US" altLang="ja-JP" sz="5200" b="1" dirty="0">
              <a:solidFill>
                <a:srgbClr val="00B050"/>
              </a:solidFill>
            </a:endParaRPr>
          </a:p>
          <a:p>
            <a:r>
              <a:rPr kumimoji="1" lang="ja-JP" altLang="en-US" sz="5200" b="1" dirty="0">
                <a:solidFill>
                  <a:srgbClr val="00B050"/>
                </a:solidFill>
              </a:rPr>
              <a:t>やめなさい！</a:t>
            </a:r>
          </a:p>
        </p:txBody>
      </p:sp>
    </p:spTree>
    <p:extLst>
      <p:ext uri="{BB962C8B-B14F-4D97-AF65-F5344CB8AC3E}">
        <p14:creationId xmlns:p14="http://schemas.microsoft.com/office/powerpoint/2010/main" val="29522526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図 37">
            <a:extLst>
              <a:ext uri="{FF2B5EF4-FFF2-40B4-BE49-F238E27FC236}">
                <a16:creationId xmlns:a16="http://schemas.microsoft.com/office/drawing/2014/main" id="{19133496-74B3-4A86-B1D3-18707B9489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400" y="504826"/>
            <a:ext cx="8281200" cy="58483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4" name="グループ化 3"/>
          <p:cNvGrpSpPr/>
          <p:nvPr/>
        </p:nvGrpSpPr>
        <p:grpSpPr>
          <a:xfrm>
            <a:off x="1155168" y="1968500"/>
            <a:ext cx="2171700" cy="558800"/>
            <a:chOff x="1155168" y="1968500"/>
            <a:chExt cx="2171700" cy="558800"/>
          </a:xfrm>
        </p:grpSpPr>
        <p:pic>
          <p:nvPicPr>
            <p:cNvPr id="5" name="Picture 5" descr="E:\users\torigoe\desktop\横浜銀行\小学生向け\スライド\イラスト類\付箋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5168" y="1968500"/>
              <a:ext cx="2171700" cy="558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テキスト ボックス 5"/>
            <p:cNvSpPr txBox="1"/>
            <p:nvPr/>
          </p:nvSpPr>
          <p:spPr>
            <a:xfrm>
              <a:off x="1466849" y="1983432"/>
              <a:ext cx="111921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2400" dirty="0">
                  <a:latin typeface="S2GP月フォント" panose="02000600000000000000" pitchFamily="2" charset="-128"/>
                  <a:ea typeface="S2GP月フォント" panose="02000600000000000000" pitchFamily="2" charset="-128"/>
                </a:rPr>
                <a:t>えんぴつ</a:t>
              </a:r>
            </a:p>
          </p:txBody>
        </p:sp>
      </p:grpSp>
      <p:grpSp>
        <p:nvGrpSpPr>
          <p:cNvPr id="7" name="グループ化 6"/>
          <p:cNvGrpSpPr/>
          <p:nvPr/>
        </p:nvGrpSpPr>
        <p:grpSpPr>
          <a:xfrm>
            <a:off x="1250418" y="2654300"/>
            <a:ext cx="2171700" cy="558800"/>
            <a:chOff x="1250418" y="2654300"/>
            <a:chExt cx="2171700" cy="558800"/>
          </a:xfrm>
        </p:grpSpPr>
        <p:pic>
          <p:nvPicPr>
            <p:cNvPr id="8" name="Picture 5" descr="E:\users\torigoe\desktop\横浜銀行\小学生向け\スライド\イラスト類\付箋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50418" y="2654300"/>
              <a:ext cx="2171700" cy="558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テキスト ボックス 8"/>
            <p:cNvSpPr txBox="1"/>
            <p:nvPr/>
          </p:nvSpPr>
          <p:spPr>
            <a:xfrm>
              <a:off x="1562099" y="2669232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2400" dirty="0">
                  <a:latin typeface="S2GP月フォント" panose="02000600000000000000" pitchFamily="2" charset="-128"/>
                  <a:ea typeface="S2GP月フォント" panose="02000600000000000000" pitchFamily="2" charset="-128"/>
                </a:rPr>
                <a:t>家族旅行</a:t>
              </a:r>
            </a:p>
          </p:txBody>
        </p:sp>
      </p:grpSp>
      <p:grpSp>
        <p:nvGrpSpPr>
          <p:cNvPr id="10" name="グループ化 9"/>
          <p:cNvGrpSpPr/>
          <p:nvPr/>
        </p:nvGrpSpPr>
        <p:grpSpPr>
          <a:xfrm>
            <a:off x="1200165" y="3303289"/>
            <a:ext cx="2171700" cy="558800"/>
            <a:chOff x="1155168" y="3552825"/>
            <a:chExt cx="2171700" cy="558800"/>
          </a:xfrm>
        </p:grpSpPr>
        <p:pic>
          <p:nvPicPr>
            <p:cNvPr id="11" name="Picture 5" descr="E:\users\torigoe\desktop\横浜銀行\小学生向け\スライド\イラスト類\付箋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5168" y="3552825"/>
              <a:ext cx="2171700" cy="558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テキスト ボックス 11"/>
            <p:cNvSpPr txBox="1"/>
            <p:nvPr/>
          </p:nvSpPr>
          <p:spPr>
            <a:xfrm>
              <a:off x="1395839" y="3567757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2400" dirty="0">
                  <a:latin typeface="S2GP月フォント" panose="02000600000000000000" pitchFamily="2" charset="-128"/>
                  <a:ea typeface="S2GP月フォント" panose="02000600000000000000" pitchFamily="2" charset="-128"/>
                </a:rPr>
                <a:t>水泳教室</a:t>
              </a:r>
            </a:p>
          </p:txBody>
        </p:sp>
      </p:grpSp>
      <p:grpSp>
        <p:nvGrpSpPr>
          <p:cNvPr id="13" name="グループ化 12"/>
          <p:cNvGrpSpPr/>
          <p:nvPr/>
        </p:nvGrpSpPr>
        <p:grpSpPr>
          <a:xfrm>
            <a:off x="1402818" y="4219922"/>
            <a:ext cx="2171700" cy="558800"/>
            <a:chOff x="3129658" y="4311650"/>
            <a:chExt cx="2171700" cy="558800"/>
          </a:xfrm>
        </p:grpSpPr>
        <p:pic>
          <p:nvPicPr>
            <p:cNvPr id="14" name="Picture 5" descr="E:\users\torigoe\desktop\横浜銀行\小学生向け\スライド\イラスト類\付箋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29658" y="4311650"/>
              <a:ext cx="2171700" cy="558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テキスト ボックス 14"/>
            <p:cNvSpPr txBox="1"/>
            <p:nvPr/>
          </p:nvSpPr>
          <p:spPr>
            <a:xfrm>
              <a:off x="3441339" y="4326582"/>
              <a:ext cx="11079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2400" dirty="0">
                  <a:latin typeface="S2GP月フォント" panose="02000600000000000000" pitchFamily="2" charset="-128"/>
                  <a:ea typeface="S2GP月フォント" panose="02000600000000000000" pitchFamily="2" charset="-128"/>
                </a:rPr>
                <a:t>歯医者</a:t>
              </a:r>
            </a:p>
          </p:txBody>
        </p:sp>
      </p:grpSp>
      <p:grpSp>
        <p:nvGrpSpPr>
          <p:cNvPr id="16" name="グループ化 15"/>
          <p:cNvGrpSpPr/>
          <p:nvPr/>
        </p:nvGrpSpPr>
        <p:grpSpPr>
          <a:xfrm>
            <a:off x="3574518" y="2193328"/>
            <a:ext cx="2171700" cy="558800"/>
            <a:chOff x="4812768" y="2366664"/>
            <a:chExt cx="2171700" cy="558800"/>
          </a:xfrm>
        </p:grpSpPr>
        <p:pic>
          <p:nvPicPr>
            <p:cNvPr id="17" name="Picture 5" descr="E:\users\torigoe\desktop\横浜銀行\小学生向け\スライド\イラスト類\付箋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12768" y="2366664"/>
              <a:ext cx="2171700" cy="558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テキスト ボックス 17"/>
            <p:cNvSpPr txBox="1"/>
            <p:nvPr/>
          </p:nvSpPr>
          <p:spPr>
            <a:xfrm>
              <a:off x="5124449" y="2381596"/>
              <a:ext cx="8034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2400" dirty="0">
                  <a:latin typeface="S2GP月フォント" panose="02000600000000000000" pitchFamily="2" charset="-128"/>
                  <a:ea typeface="S2GP月フォント" panose="02000600000000000000" pitchFamily="2" charset="-128"/>
                </a:rPr>
                <a:t>アイス</a:t>
              </a:r>
            </a:p>
          </p:txBody>
        </p:sp>
      </p:grpSp>
      <p:grpSp>
        <p:nvGrpSpPr>
          <p:cNvPr id="19" name="グループ化 18"/>
          <p:cNvGrpSpPr/>
          <p:nvPr/>
        </p:nvGrpSpPr>
        <p:grpSpPr>
          <a:xfrm>
            <a:off x="3593568" y="2785168"/>
            <a:ext cx="2171700" cy="558800"/>
            <a:chOff x="4812768" y="2366664"/>
            <a:chExt cx="2171700" cy="558800"/>
          </a:xfrm>
        </p:grpSpPr>
        <p:pic>
          <p:nvPicPr>
            <p:cNvPr id="20" name="Picture 5" descr="E:\users\torigoe\desktop\横浜銀行\小学生向け\スライド\イラスト類\付箋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12768" y="2366664"/>
              <a:ext cx="2171700" cy="558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テキスト ボックス 20"/>
            <p:cNvSpPr txBox="1"/>
            <p:nvPr/>
          </p:nvSpPr>
          <p:spPr>
            <a:xfrm>
              <a:off x="5124449" y="2381596"/>
              <a:ext cx="4924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2400" dirty="0">
                  <a:latin typeface="S2GP月フォント" panose="02000600000000000000" pitchFamily="2" charset="-128"/>
                  <a:ea typeface="S2GP月フォント" panose="02000600000000000000" pitchFamily="2" charset="-128"/>
                </a:rPr>
                <a:t>本</a:t>
              </a:r>
            </a:p>
          </p:txBody>
        </p:sp>
      </p:grpSp>
      <p:grpSp>
        <p:nvGrpSpPr>
          <p:cNvPr id="22" name="グループ化 21"/>
          <p:cNvGrpSpPr/>
          <p:nvPr/>
        </p:nvGrpSpPr>
        <p:grpSpPr>
          <a:xfrm>
            <a:off x="3824858" y="3534121"/>
            <a:ext cx="2171700" cy="558800"/>
            <a:chOff x="4812768" y="2366664"/>
            <a:chExt cx="2171700" cy="558800"/>
          </a:xfrm>
        </p:grpSpPr>
        <p:pic>
          <p:nvPicPr>
            <p:cNvPr id="23" name="Picture 5" descr="E:\users\torigoe\desktop\横浜銀行\小学生向け\スライド\イラスト類\付箋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12768" y="2366664"/>
              <a:ext cx="2171700" cy="558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" name="テキスト ボックス 23"/>
            <p:cNvSpPr txBox="1"/>
            <p:nvPr/>
          </p:nvSpPr>
          <p:spPr>
            <a:xfrm>
              <a:off x="5124449" y="2381596"/>
              <a:ext cx="11079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2400" dirty="0">
                  <a:latin typeface="S2GP月フォント" panose="02000600000000000000" pitchFamily="2" charset="-128"/>
                  <a:ea typeface="S2GP月フォント" panose="02000600000000000000" pitchFamily="2" charset="-128"/>
                </a:rPr>
                <a:t>電車代</a:t>
              </a:r>
            </a:p>
          </p:txBody>
        </p:sp>
      </p:grpSp>
      <p:grpSp>
        <p:nvGrpSpPr>
          <p:cNvPr id="25" name="グループ化 24"/>
          <p:cNvGrpSpPr/>
          <p:nvPr/>
        </p:nvGrpSpPr>
        <p:grpSpPr>
          <a:xfrm>
            <a:off x="5980513" y="1886297"/>
            <a:ext cx="2236510" cy="558800"/>
            <a:chOff x="4780363" y="2366664"/>
            <a:chExt cx="2236510" cy="558800"/>
          </a:xfrm>
        </p:grpSpPr>
        <p:pic>
          <p:nvPicPr>
            <p:cNvPr id="26" name="Picture 5" descr="E:\users\torigoe\desktop\横浜銀行\小学生向け\スライド\イラスト類\付箋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12768" y="2366664"/>
              <a:ext cx="2171700" cy="558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7" name="テキスト ボックス 26"/>
            <p:cNvSpPr txBox="1"/>
            <p:nvPr/>
          </p:nvSpPr>
          <p:spPr>
            <a:xfrm>
              <a:off x="4780363" y="2433749"/>
              <a:ext cx="22365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2000" dirty="0">
                  <a:latin typeface="S2GP月フォント" panose="02000600000000000000" pitchFamily="2" charset="-128"/>
                  <a:ea typeface="S2GP月フォント" panose="02000600000000000000" pitchFamily="2" charset="-128"/>
                </a:rPr>
                <a:t>ペットボトルの水</a:t>
              </a:r>
            </a:p>
          </p:txBody>
        </p:sp>
      </p:grpSp>
      <p:grpSp>
        <p:nvGrpSpPr>
          <p:cNvPr id="28" name="グループ化 27"/>
          <p:cNvGrpSpPr/>
          <p:nvPr/>
        </p:nvGrpSpPr>
        <p:grpSpPr>
          <a:xfrm>
            <a:off x="5996558" y="2723900"/>
            <a:ext cx="2171700" cy="558800"/>
            <a:chOff x="4812768" y="2366664"/>
            <a:chExt cx="2171700" cy="558800"/>
          </a:xfrm>
        </p:grpSpPr>
        <p:pic>
          <p:nvPicPr>
            <p:cNvPr id="29" name="Picture 5" descr="E:\users\torigoe\desktop\横浜銀行\小学生向け\スライド\イラスト類\付箋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12768" y="2366664"/>
              <a:ext cx="2171700" cy="558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0" name="テキスト ボックス 29"/>
            <p:cNvSpPr txBox="1"/>
            <p:nvPr/>
          </p:nvSpPr>
          <p:spPr>
            <a:xfrm>
              <a:off x="5124449" y="2381596"/>
              <a:ext cx="115929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2400" dirty="0">
                  <a:latin typeface="S2GP月フォント" panose="02000600000000000000" pitchFamily="2" charset="-128"/>
                  <a:ea typeface="S2GP月フォント" panose="02000600000000000000" pitchFamily="2" charset="-128"/>
                </a:rPr>
                <a:t>スマホ代</a:t>
              </a:r>
            </a:p>
          </p:txBody>
        </p:sp>
      </p:grpSp>
      <p:grpSp>
        <p:nvGrpSpPr>
          <p:cNvPr id="31" name="グループ化 30"/>
          <p:cNvGrpSpPr/>
          <p:nvPr/>
        </p:nvGrpSpPr>
        <p:grpSpPr>
          <a:xfrm>
            <a:off x="5946836" y="4077740"/>
            <a:ext cx="2171700" cy="558800"/>
            <a:chOff x="4812768" y="2366664"/>
            <a:chExt cx="2171700" cy="558800"/>
          </a:xfrm>
        </p:grpSpPr>
        <p:pic>
          <p:nvPicPr>
            <p:cNvPr id="32" name="Picture 5" descr="E:\users\torigoe\desktop\横浜銀行\小学生向け\スライド\イラスト類\付箋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12768" y="2366664"/>
              <a:ext cx="2171700" cy="558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3" name="テキスト ボックス 32"/>
            <p:cNvSpPr txBox="1"/>
            <p:nvPr/>
          </p:nvSpPr>
          <p:spPr>
            <a:xfrm>
              <a:off x="4942881" y="2381596"/>
              <a:ext cx="159050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2400" dirty="0">
                  <a:latin typeface="S2GP月フォント" panose="02000600000000000000" pitchFamily="2" charset="-128"/>
                  <a:ea typeface="S2GP月フォント" panose="02000600000000000000" pitchFamily="2" charset="-128"/>
                </a:rPr>
                <a:t>フルーツグミ</a:t>
              </a:r>
            </a:p>
          </p:txBody>
        </p:sp>
      </p:grpSp>
      <p:grpSp>
        <p:nvGrpSpPr>
          <p:cNvPr id="34" name="グループ化 33"/>
          <p:cNvGrpSpPr/>
          <p:nvPr/>
        </p:nvGrpSpPr>
        <p:grpSpPr>
          <a:xfrm>
            <a:off x="3905249" y="4274937"/>
            <a:ext cx="2171700" cy="558800"/>
            <a:chOff x="4812768" y="2366664"/>
            <a:chExt cx="2171700" cy="558800"/>
          </a:xfrm>
        </p:grpSpPr>
        <p:pic>
          <p:nvPicPr>
            <p:cNvPr id="35" name="Picture 5" descr="E:\users\torigoe\desktop\横浜銀行\小学生向け\スライド\イラスト類\付箋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12768" y="2366664"/>
              <a:ext cx="2171700" cy="558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6" name="テキスト ボックス 35"/>
            <p:cNvSpPr txBox="1"/>
            <p:nvPr/>
          </p:nvSpPr>
          <p:spPr>
            <a:xfrm>
              <a:off x="5124449" y="2381596"/>
              <a:ext cx="84029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2400" dirty="0">
                  <a:latin typeface="S2GP月フォント" panose="02000600000000000000" pitchFamily="2" charset="-128"/>
                  <a:ea typeface="S2GP月フォント" panose="02000600000000000000" pitchFamily="2" charset="-128"/>
                </a:rPr>
                <a:t>ノート</a:t>
              </a:r>
            </a:p>
          </p:txBody>
        </p:sp>
      </p:grpSp>
      <p:sp>
        <p:nvSpPr>
          <p:cNvPr id="2" name="正方形/長方形 1"/>
          <p:cNvSpPr/>
          <p:nvPr/>
        </p:nvSpPr>
        <p:spPr>
          <a:xfrm>
            <a:off x="647700" y="4833737"/>
            <a:ext cx="7823200" cy="1270597"/>
          </a:xfrm>
          <a:prstGeom prst="rect">
            <a:avLst/>
          </a:prstGeom>
          <a:noFill/>
          <a:ln w="508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422146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/>
          <p:cNvSpPr txBox="1"/>
          <p:nvPr/>
        </p:nvSpPr>
        <p:spPr>
          <a:xfrm>
            <a:off x="600075" y="584140"/>
            <a:ext cx="7943850" cy="1701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kumimoji="1" lang="ja-JP" altLang="en-US" sz="5400" b="1" dirty="0">
                <a:solidFill>
                  <a:schemeClr val="accent3"/>
                </a:solidFill>
              </a:rPr>
              <a:t>「</a:t>
            </a:r>
            <a:r>
              <a:rPr kumimoji="1" lang="ja-JP" altLang="en-US" sz="5400" b="1">
                <a:solidFill>
                  <a:schemeClr val="accent3"/>
                </a:solidFill>
              </a:rPr>
              <a:t>むだづかい」</a:t>
            </a:r>
            <a:endParaRPr kumimoji="1" lang="en-US" altLang="ja-JP" sz="5400" b="1" dirty="0">
              <a:solidFill>
                <a:schemeClr val="accent3"/>
              </a:solidFill>
            </a:endParaRPr>
          </a:p>
          <a:p>
            <a:pPr algn="ctr">
              <a:lnSpc>
                <a:spcPct val="110000"/>
              </a:lnSpc>
            </a:pPr>
            <a:r>
              <a:rPr kumimoji="1" lang="ja-JP" altLang="en-US" sz="4200"/>
              <a:t>を考えるキーワード</a:t>
            </a:r>
            <a:endParaRPr kumimoji="1" lang="ja-JP" altLang="en-US" sz="4200" dirty="0"/>
          </a:p>
        </p:txBody>
      </p:sp>
      <p:grpSp>
        <p:nvGrpSpPr>
          <p:cNvPr id="9" name="グループ化 8">
            <a:extLst>
              <a:ext uri="{FF2B5EF4-FFF2-40B4-BE49-F238E27FC236}">
                <a16:creationId xmlns:a16="http://schemas.microsoft.com/office/drawing/2014/main" id="{70BD35BB-763C-454D-A19A-2700DD670B2F}"/>
              </a:ext>
            </a:extLst>
          </p:cNvPr>
          <p:cNvGrpSpPr>
            <a:grpSpLocks noChangeAspect="1"/>
          </p:cNvGrpSpPr>
          <p:nvPr/>
        </p:nvGrpSpPr>
        <p:grpSpPr>
          <a:xfrm>
            <a:off x="1082776" y="2536825"/>
            <a:ext cx="3312000" cy="3312000"/>
            <a:chOff x="869950" y="2422525"/>
            <a:chExt cx="3528000" cy="3528000"/>
          </a:xfrm>
        </p:grpSpPr>
        <p:sp>
          <p:nvSpPr>
            <p:cNvPr id="7" name="円/楕円 6">
              <a:extLst>
                <a:ext uri="{FF2B5EF4-FFF2-40B4-BE49-F238E27FC236}">
                  <a16:creationId xmlns:a16="http://schemas.microsoft.com/office/drawing/2014/main" id="{10B1FD36-277F-F740-AC19-0760A64D51F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9950" y="2422525"/>
              <a:ext cx="3528000" cy="3528000"/>
            </a:xfrm>
            <a:prstGeom prst="ellipse">
              <a:avLst/>
            </a:prstGeom>
            <a:solidFill>
              <a:schemeClr val="bg1"/>
            </a:solidFill>
            <a:ln w="101600">
              <a:solidFill>
                <a:schemeClr val="tx2"/>
              </a:solidFill>
            </a:ln>
            <a:effectLst>
              <a:outerShdw blurRad="101600" dist="1016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" name="テキスト ボックス 4"/>
            <p:cNvSpPr txBox="1"/>
            <p:nvPr/>
          </p:nvSpPr>
          <p:spPr>
            <a:xfrm>
              <a:off x="1443478" y="3619727"/>
              <a:ext cx="2218444" cy="1311396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kumimoji="1" lang="ja-JP" altLang="en-US" sz="7400" b="1" dirty="0">
                  <a:solidFill>
                    <a:schemeClr val="tx2"/>
                  </a:solidFill>
                </a:rPr>
                <a:t>必要</a:t>
              </a:r>
            </a:p>
          </p:txBody>
        </p:sp>
      </p:grpSp>
      <p:grpSp>
        <p:nvGrpSpPr>
          <p:cNvPr id="10" name="グループ化 9">
            <a:extLst>
              <a:ext uri="{FF2B5EF4-FFF2-40B4-BE49-F238E27FC236}">
                <a16:creationId xmlns:a16="http://schemas.microsoft.com/office/drawing/2014/main" id="{781E75A0-FC38-FE47-A24D-1672DDDB48E3}"/>
              </a:ext>
            </a:extLst>
          </p:cNvPr>
          <p:cNvGrpSpPr>
            <a:grpSpLocks noChangeAspect="1"/>
          </p:cNvGrpSpPr>
          <p:nvPr/>
        </p:nvGrpSpPr>
        <p:grpSpPr>
          <a:xfrm>
            <a:off x="4824474" y="2536825"/>
            <a:ext cx="3312000" cy="3312000"/>
            <a:chOff x="4824474" y="2422525"/>
            <a:chExt cx="3528000" cy="3528000"/>
          </a:xfrm>
        </p:grpSpPr>
        <p:sp>
          <p:nvSpPr>
            <p:cNvPr id="8" name="円/楕円 7">
              <a:extLst>
                <a:ext uri="{FF2B5EF4-FFF2-40B4-BE49-F238E27FC236}">
                  <a16:creationId xmlns:a16="http://schemas.microsoft.com/office/drawing/2014/main" id="{0CD77638-4057-644F-9CB9-0D232CA792D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824474" y="2422525"/>
              <a:ext cx="3528000" cy="3528000"/>
            </a:xfrm>
            <a:prstGeom prst="ellipse">
              <a:avLst/>
            </a:prstGeom>
            <a:solidFill>
              <a:schemeClr val="bg1"/>
            </a:solidFill>
            <a:ln w="101600">
              <a:solidFill>
                <a:srgbClr val="C00000"/>
              </a:solidFill>
            </a:ln>
            <a:effectLst>
              <a:outerShdw blurRad="101600" dist="1016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" name="テキスト ボックス 5"/>
            <p:cNvSpPr txBox="1"/>
            <p:nvPr/>
          </p:nvSpPr>
          <p:spPr>
            <a:xfrm>
              <a:off x="4994745" y="3652512"/>
              <a:ext cx="3065389" cy="1245826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kumimoji="1" lang="ja-JP" altLang="en-US" sz="7000" b="1" dirty="0">
                  <a:solidFill>
                    <a:srgbClr val="C00000"/>
                  </a:solidFill>
                </a:rPr>
                <a:t>ほしい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06227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4FB9B92C-B4C3-4E33-AC2A-515D62DB87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39" y="372182"/>
            <a:ext cx="8846522" cy="6239126"/>
          </a:xfrm>
          <a:prstGeom prst="rect">
            <a:avLst/>
          </a:prstGeom>
        </p:spPr>
      </p:pic>
      <p:grpSp>
        <p:nvGrpSpPr>
          <p:cNvPr id="10" name="グループ化 9"/>
          <p:cNvGrpSpPr/>
          <p:nvPr/>
        </p:nvGrpSpPr>
        <p:grpSpPr>
          <a:xfrm>
            <a:off x="5672708" y="3668609"/>
            <a:ext cx="2171700" cy="558800"/>
            <a:chOff x="1155168" y="3552825"/>
            <a:chExt cx="2171700" cy="558800"/>
          </a:xfrm>
        </p:grpSpPr>
        <p:pic>
          <p:nvPicPr>
            <p:cNvPr id="11" name="Picture 5" descr="E:\users\torigoe\desktop\横浜銀行\小学生向け\スライド\イラスト類\付箋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5168" y="3552825"/>
              <a:ext cx="2171700" cy="558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テキスト ボックス 11"/>
            <p:cNvSpPr txBox="1"/>
            <p:nvPr/>
          </p:nvSpPr>
          <p:spPr>
            <a:xfrm>
              <a:off x="1466849" y="3567757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2400" dirty="0">
                  <a:latin typeface="S2GP月フォント" panose="02000600000000000000" pitchFamily="2" charset="-128"/>
                  <a:ea typeface="S2GP月フォント" panose="02000600000000000000" pitchFamily="2" charset="-128"/>
                </a:rPr>
                <a:t>水泳教室</a:t>
              </a:r>
            </a:p>
          </p:txBody>
        </p:sp>
      </p:grpSp>
      <p:grpSp>
        <p:nvGrpSpPr>
          <p:cNvPr id="19" name="グループ化 18"/>
          <p:cNvGrpSpPr/>
          <p:nvPr/>
        </p:nvGrpSpPr>
        <p:grpSpPr>
          <a:xfrm>
            <a:off x="3222981" y="2822270"/>
            <a:ext cx="2171700" cy="558800"/>
            <a:chOff x="4812768" y="2366664"/>
            <a:chExt cx="2171700" cy="558800"/>
          </a:xfrm>
        </p:grpSpPr>
        <p:pic>
          <p:nvPicPr>
            <p:cNvPr id="20" name="Picture 5" descr="E:\users\torigoe\desktop\横浜銀行\小学生向け\スライド\イラスト類\付箋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12768" y="2366664"/>
              <a:ext cx="2171700" cy="558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テキスト ボックス 20"/>
            <p:cNvSpPr txBox="1"/>
            <p:nvPr/>
          </p:nvSpPr>
          <p:spPr>
            <a:xfrm>
              <a:off x="5124449" y="2381596"/>
              <a:ext cx="4924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2400" dirty="0">
                  <a:latin typeface="S2GP月フォント" panose="02000600000000000000" pitchFamily="2" charset="-128"/>
                  <a:ea typeface="S2GP月フォント" panose="02000600000000000000" pitchFamily="2" charset="-128"/>
                </a:rPr>
                <a:t>本</a:t>
              </a:r>
            </a:p>
          </p:txBody>
        </p:sp>
      </p:grpSp>
      <p:grpSp>
        <p:nvGrpSpPr>
          <p:cNvPr id="28" name="グループ化 27"/>
          <p:cNvGrpSpPr/>
          <p:nvPr/>
        </p:nvGrpSpPr>
        <p:grpSpPr>
          <a:xfrm>
            <a:off x="940538" y="2181419"/>
            <a:ext cx="2171700" cy="558800"/>
            <a:chOff x="4812768" y="2366664"/>
            <a:chExt cx="2171700" cy="558800"/>
          </a:xfrm>
        </p:grpSpPr>
        <p:pic>
          <p:nvPicPr>
            <p:cNvPr id="29" name="Picture 5" descr="E:\users\torigoe\desktop\横浜銀行\小学生向け\スライド\イラスト類\付箋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12768" y="2366664"/>
              <a:ext cx="2171700" cy="558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0" name="テキスト ボックス 29"/>
            <p:cNvSpPr txBox="1"/>
            <p:nvPr/>
          </p:nvSpPr>
          <p:spPr>
            <a:xfrm>
              <a:off x="5124449" y="2381596"/>
              <a:ext cx="115929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2400" dirty="0">
                  <a:latin typeface="S2GP月フォント" panose="02000600000000000000" pitchFamily="2" charset="-128"/>
                  <a:ea typeface="S2GP月フォント" panose="02000600000000000000" pitchFamily="2" charset="-128"/>
                </a:rPr>
                <a:t>スマホ代</a:t>
              </a:r>
            </a:p>
          </p:txBody>
        </p:sp>
      </p:grpSp>
      <p:grpSp>
        <p:nvGrpSpPr>
          <p:cNvPr id="2" name="グループ化 1"/>
          <p:cNvGrpSpPr/>
          <p:nvPr/>
        </p:nvGrpSpPr>
        <p:grpSpPr>
          <a:xfrm>
            <a:off x="746015" y="2971051"/>
            <a:ext cx="7274034" cy="2798271"/>
            <a:chOff x="746015" y="2971051"/>
            <a:chExt cx="7274034" cy="2798271"/>
          </a:xfrm>
        </p:grpSpPr>
        <p:grpSp>
          <p:nvGrpSpPr>
            <p:cNvPr id="4" name="グループ化 3"/>
            <p:cNvGrpSpPr/>
            <p:nvPr/>
          </p:nvGrpSpPr>
          <p:grpSpPr>
            <a:xfrm>
              <a:off x="746015" y="3491745"/>
              <a:ext cx="2171700" cy="558800"/>
              <a:chOff x="1155168" y="1968500"/>
              <a:chExt cx="2171700" cy="558800"/>
            </a:xfrm>
          </p:grpSpPr>
          <p:pic>
            <p:nvPicPr>
              <p:cNvPr id="5" name="Picture 5" descr="E:\users\torigoe\desktop\横浜銀行\小学生向け\スライド\イラスト類\付箋.png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55168" y="1968500"/>
                <a:ext cx="2171700" cy="558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6" name="テキスト ボックス 5"/>
              <p:cNvSpPr txBox="1"/>
              <p:nvPr/>
            </p:nvSpPr>
            <p:spPr>
              <a:xfrm>
                <a:off x="1466849" y="1983432"/>
                <a:ext cx="1119217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ja-JP" altLang="en-US" sz="2400" dirty="0">
                    <a:latin typeface="S2GP月フォント" panose="02000600000000000000" pitchFamily="2" charset="-128"/>
                    <a:ea typeface="S2GP月フォント" panose="02000600000000000000" pitchFamily="2" charset="-128"/>
                  </a:rPr>
                  <a:t>えんぴつ</a:t>
                </a:r>
              </a:p>
            </p:txBody>
          </p:sp>
        </p:grpSp>
        <p:grpSp>
          <p:nvGrpSpPr>
            <p:cNvPr id="7" name="グループ化 6"/>
            <p:cNvGrpSpPr/>
            <p:nvPr/>
          </p:nvGrpSpPr>
          <p:grpSpPr>
            <a:xfrm>
              <a:off x="5634694" y="4334318"/>
              <a:ext cx="2171700" cy="558800"/>
              <a:chOff x="1250418" y="2654300"/>
              <a:chExt cx="2171700" cy="558800"/>
            </a:xfrm>
          </p:grpSpPr>
          <p:pic>
            <p:nvPicPr>
              <p:cNvPr id="8" name="Picture 5" descr="E:\users\torigoe\desktop\横浜銀行\小学生向け\スライド\イラスト類\付箋.png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50418" y="2654300"/>
                <a:ext cx="2171700" cy="558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9" name="テキスト ボックス 8"/>
              <p:cNvSpPr txBox="1"/>
              <p:nvPr/>
            </p:nvSpPr>
            <p:spPr>
              <a:xfrm>
                <a:off x="1562099" y="2669232"/>
                <a:ext cx="14157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ja-JP" altLang="en-US" sz="2400" dirty="0">
                    <a:latin typeface="S2GP月フォント" panose="02000600000000000000" pitchFamily="2" charset="-128"/>
                    <a:ea typeface="S2GP月フォント" panose="02000600000000000000" pitchFamily="2" charset="-128"/>
                  </a:rPr>
                  <a:t>家族旅行</a:t>
                </a:r>
              </a:p>
            </p:txBody>
          </p:sp>
        </p:grpSp>
        <p:grpSp>
          <p:nvGrpSpPr>
            <p:cNvPr id="13" name="グループ化 12"/>
            <p:cNvGrpSpPr/>
            <p:nvPr/>
          </p:nvGrpSpPr>
          <p:grpSpPr>
            <a:xfrm>
              <a:off x="940607" y="5210522"/>
              <a:ext cx="2171700" cy="558800"/>
              <a:chOff x="3129658" y="4311650"/>
              <a:chExt cx="2171700" cy="558800"/>
            </a:xfrm>
          </p:grpSpPr>
          <p:pic>
            <p:nvPicPr>
              <p:cNvPr id="14" name="Picture 5" descr="E:\users\torigoe\desktop\横浜銀行\小学生向け\スライド\イラスト類\付箋.png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129658" y="4311650"/>
                <a:ext cx="2171700" cy="558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5" name="テキスト ボックス 14"/>
              <p:cNvSpPr txBox="1"/>
              <p:nvPr/>
            </p:nvSpPr>
            <p:spPr>
              <a:xfrm>
                <a:off x="3441339" y="4326582"/>
                <a:ext cx="110799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ja-JP" altLang="en-US" sz="2400" dirty="0">
                    <a:latin typeface="S2GP月フォント" panose="02000600000000000000" pitchFamily="2" charset="-128"/>
                    <a:ea typeface="S2GP月フォント" panose="02000600000000000000" pitchFamily="2" charset="-128"/>
                  </a:rPr>
                  <a:t>歯医者</a:t>
                </a:r>
              </a:p>
            </p:txBody>
          </p:sp>
        </p:grpSp>
        <p:grpSp>
          <p:nvGrpSpPr>
            <p:cNvPr id="16" name="グループ化 15"/>
            <p:cNvGrpSpPr/>
            <p:nvPr/>
          </p:nvGrpSpPr>
          <p:grpSpPr>
            <a:xfrm>
              <a:off x="5848349" y="5075480"/>
              <a:ext cx="2171700" cy="558800"/>
              <a:chOff x="4812768" y="2366664"/>
              <a:chExt cx="2171700" cy="558800"/>
            </a:xfrm>
          </p:grpSpPr>
          <p:pic>
            <p:nvPicPr>
              <p:cNvPr id="17" name="Picture 5" descr="E:\users\torigoe\desktop\横浜銀行\小学生向け\スライド\イラスト類\付箋.png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12768" y="2366664"/>
                <a:ext cx="2171700" cy="558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8" name="テキスト ボックス 17"/>
              <p:cNvSpPr txBox="1"/>
              <p:nvPr/>
            </p:nvSpPr>
            <p:spPr>
              <a:xfrm>
                <a:off x="5124449" y="2381596"/>
                <a:ext cx="80342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ja-JP" altLang="en-US" sz="2400" dirty="0">
                    <a:latin typeface="S2GP月フォント" panose="02000600000000000000" pitchFamily="2" charset="-128"/>
                    <a:ea typeface="S2GP月フォント" panose="02000600000000000000" pitchFamily="2" charset="-128"/>
                  </a:rPr>
                  <a:t>アイス</a:t>
                </a:r>
              </a:p>
            </p:txBody>
          </p:sp>
        </p:grpSp>
        <p:grpSp>
          <p:nvGrpSpPr>
            <p:cNvPr id="22" name="グループ化 21"/>
            <p:cNvGrpSpPr/>
            <p:nvPr/>
          </p:nvGrpSpPr>
          <p:grpSpPr>
            <a:xfrm>
              <a:off x="936928" y="4252115"/>
              <a:ext cx="2171700" cy="558800"/>
              <a:chOff x="4812768" y="2366664"/>
              <a:chExt cx="2171700" cy="558800"/>
            </a:xfrm>
          </p:grpSpPr>
          <p:pic>
            <p:nvPicPr>
              <p:cNvPr id="23" name="Picture 5" descr="E:\users\torigoe\desktop\横浜銀行\小学生向け\スライド\イラスト類\付箋.png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12768" y="2366664"/>
                <a:ext cx="2171700" cy="558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4" name="テキスト ボックス 23"/>
              <p:cNvSpPr txBox="1"/>
              <p:nvPr/>
            </p:nvSpPr>
            <p:spPr>
              <a:xfrm>
                <a:off x="5124449" y="2381596"/>
                <a:ext cx="110799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ja-JP" altLang="en-US" sz="2400" dirty="0">
                    <a:latin typeface="S2GP月フォント" panose="02000600000000000000" pitchFamily="2" charset="-128"/>
                    <a:ea typeface="S2GP月フォント" panose="02000600000000000000" pitchFamily="2" charset="-128"/>
                  </a:rPr>
                  <a:t>電車代</a:t>
                </a:r>
              </a:p>
            </p:txBody>
          </p:sp>
        </p:grpSp>
        <p:grpSp>
          <p:nvGrpSpPr>
            <p:cNvPr id="25" name="グループ化 24"/>
            <p:cNvGrpSpPr/>
            <p:nvPr/>
          </p:nvGrpSpPr>
          <p:grpSpPr>
            <a:xfrm>
              <a:off x="3158171" y="4526746"/>
              <a:ext cx="2236510" cy="558800"/>
              <a:chOff x="4768859" y="2366664"/>
              <a:chExt cx="2236510" cy="558800"/>
            </a:xfrm>
          </p:grpSpPr>
          <p:pic>
            <p:nvPicPr>
              <p:cNvPr id="26" name="Picture 5" descr="E:\users\torigoe\desktop\横浜銀行\小学生向け\スライド\イラスト類\付箋.png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12768" y="2366664"/>
                <a:ext cx="2171700" cy="558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7" name="テキスト ボックス 26"/>
              <p:cNvSpPr txBox="1"/>
              <p:nvPr/>
            </p:nvSpPr>
            <p:spPr>
              <a:xfrm>
                <a:off x="4768859" y="2446009"/>
                <a:ext cx="223651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ja-JP" altLang="en-US" sz="2000" dirty="0">
                    <a:latin typeface="S2GP月フォント" panose="02000600000000000000" pitchFamily="2" charset="-128"/>
                    <a:ea typeface="S2GP月フォント" panose="02000600000000000000" pitchFamily="2" charset="-128"/>
                  </a:rPr>
                  <a:t>ペットボトルの水</a:t>
                </a:r>
              </a:p>
            </p:txBody>
          </p:sp>
        </p:grpSp>
        <p:grpSp>
          <p:nvGrpSpPr>
            <p:cNvPr id="31" name="グループ化 30"/>
            <p:cNvGrpSpPr/>
            <p:nvPr/>
          </p:nvGrpSpPr>
          <p:grpSpPr>
            <a:xfrm>
              <a:off x="5738124" y="2971051"/>
              <a:ext cx="2171700" cy="558800"/>
              <a:chOff x="4812768" y="2366664"/>
              <a:chExt cx="2171700" cy="558800"/>
            </a:xfrm>
          </p:grpSpPr>
          <p:pic>
            <p:nvPicPr>
              <p:cNvPr id="32" name="Picture 5" descr="E:\users\torigoe\desktop\横浜銀行\小学生向け\スライド\イラスト類\付箋.png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12768" y="2366664"/>
                <a:ext cx="2171700" cy="558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3" name="テキスト ボックス 32"/>
              <p:cNvSpPr txBox="1"/>
              <p:nvPr/>
            </p:nvSpPr>
            <p:spPr>
              <a:xfrm>
                <a:off x="4879075" y="2381596"/>
                <a:ext cx="1590500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ja-JP" altLang="en-US" sz="2400" dirty="0">
                    <a:latin typeface="S2GP月フォント" panose="02000600000000000000" pitchFamily="2" charset="-128"/>
                    <a:ea typeface="S2GP月フォント" panose="02000600000000000000" pitchFamily="2" charset="-128"/>
                  </a:rPr>
                  <a:t>フルーツグミ</a:t>
                </a:r>
              </a:p>
            </p:txBody>
          </p:sp>
        </p:grpSp>
      </p:grpSp>
      <p:grpSp>
        <p:nvGrpSpPr>
          <p:cNvPr id="34" name="グループ化 33"/>
          <p:cNvGrpSpPr/>
          <p:nvPr/>
        </p:nvGrpSpPr>
        <p:grpSpPr>
          <a:xfrm>
            <a:off x="936928" y="2836911"/>
            <a:ext cx="2171700" cy="558800"/>
            <a:chOff x="4812768" y="2366664"/>
            <a:chExt cx="2171700" cy="558800"/>
          </a:xfrm>
        </p:grpSpPr>
        <p:pic>
          <p:nvPicPr>
            <p:cNvPr id="35" name="Picture 5" descr="E:\users\torigoe\desktop\横浜銀行\小学生向け\スライド\イラスト類\付箋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12768" y="2366664"/>
              <a:ext cx="2171700" cy="558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6" name="テキスト ボックス 35"/>
            <p:cNvSpPr txBox="1"/>
            <p:nvPr/>
          </p:nvSpPr>
          <p:spPr>
            <a:xfrm>
              <a:off x="5124449" y="2381596"/>
              <a:ext cx="84029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2400" dirty="0">
                  <a:latin typeface="S2GP月フォント" panose="02000600000000000000" pitchFamily="2" charset="-128"/>
                  <a:ea typeface="S2GP月フォント" panose="02000600000000000000" pitchFamily="2" charset="-128"/>
                </a:rPr>
                <a:t>ノート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50812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"/>
                            </p:stCondLst>
                            <p:childTnLst>
                              <p:par>
                                <p:cTn id="20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/>
          <p:cNvSpPr txBox="1"/>
          <p:nvPr/>
        </p:nvSpPr>
        <p:spPr>
          <a:xfrm>
            <a:off x="1918749" y="5841242"/>
            <a:ext cx="531427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b="1" dirty="0">
                <a:latin typeface="+mj-ea"/>
                <a:ea typeface="+mj-ea"/>
              </a:rPr>
              <a:t>同じ「ほしい」でも</a:t>
            </a:r>
            <a:r>
              <a:rPr kumimoji="1" lang="en-US" altLang="ja-JP" sz="4000" b="1" dirty="0">
                <a:latin typeface="+mj-ea"/>
                <a:ea typeface="+mj-ea"/>
              </a:rPr>
              <a:t>…</a:t>
            </a:r>
            <a:endParaRPr kumimoji="1" lang="ja-JP" altLang="en-US" sz="4000" b="1" dirty="0">
              <a:latin typeface="+mj-ea"/>
              <a:ea typeface="+mj-ea"/>
            </a:endParaRPr>
          </a:p>
        </p:txBody>
      </p:sp>
      <p:pic>
        <p:nvPicPr>
          <p:cNvPr id="7173" name="Picture 5" descr="E:\users\torigoe\desktop\横浜銀行\小学生向け\スライド\PNG\13newa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461" y="483627"/>
            <a:ext cx="3664528" cy="5227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E:\users\torigoe\desktop\横浜銀行\小学生向け\スライド\PNG\13newb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125" y="225631"/>
            <a:ext cx="4087986" cy="5637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7708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図 40">
            <a:extLst>
              <a:ext uri="{FF2B5EF4-FFF2-40B4-BE49-F238E27FC236}">
                <a16:creationId xmlns:a16="http://schemas.microsoft.com/office/drawing/2014/main" id="{CBC6C9F3-3641-45AE-85CC-69E6A145C3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875" y="344250"/>
            <a:ext cx="8846522" cy="6239126"/>
          </a:xfrm>
          <a:prstGeom prst="rect">
            <a:avLst/>
          </a:prstGeom>
        </p:spPr>
      </p:pic>
      <p:grpSp>
        <p:nvGrpSpPr>
          <p:cNvPr id="4" name="グループ化 3"/>
          <p:cNvGrpSpPr/>
          <p:nvPr/>
        </p:nvGrpSpPr>
        <p:grpSpPr>
          <a:xfrm>
            <a:off x="746015" y="3491745"/>
            <a:ext cx="2171700" cy="558800"/>
            <a:chOff x="1155168" y="1968500"/>
            <a:chExt cx="2171700" cy="558800"/>
          </a:xfrm>
        </p:grpSpPr>
        <p:pic>
          <p:nvPicPr>
            <p:cNvPr id="5" name="Picture 5" descr="E:\users\torigoe\desktop\横浜銀行\小学生向け\スライド\イラスト類\付箋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5168" y="1968500"/>
              <a:ext cx="2171700" cy="558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テキスト ボックス 5"/>
            <p:cNvSpPr txBox="1"/>
            <p:nvPr/>
          </p:nvSpPr>
          <p:spPr>
            <a:xfrm>
              <a:off x="1466849" y="1983432"/>
              <a:ext cx="111921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2400" dirty="0">
                  <a:latin typeface="S2GP月フォント" panose="02000600000000000000" pitchFamily="2" charset="-128"/>
                  <a:ea typeface="S2GP月フォント" panose="02000600000000000000" pitchFamily="2" charset="-128"/>
                </a:rPr>
                <a:t>えんぴつ</a:t>
              </a:r>
            </a:p>
          </p:txBody>
        </p:sp>
      </p:grpSp>
      <p:grpSp>
        <p:nvGrpSpPr>
          <p:cNvPr id="7" name="グループ化 6"/>
          <p:cNvGrpSpPr/>
          <p:nvPr/>
        </p:nvGrpSpPr>
        <p:grpSpPr>
          <a:xfrm>
            <a:off x="5634694" y="4334318"/>
            <a:ext cx="2171700" cy="558800"/>
            <a:chOff x="1250418" y="2654300"/>
            <a:chExt cx="2171700" cy="558800"/>
          </a:xfrm>
        </p:grpSpPr>
        <p:pic>
          <p:nvPicPr>
            <p:cNvPr id="8" name="Picture 5" descr="E:\users\torigoe\desktop\横浜銀行\小学生向け\スライド\イラスト類\付箋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50418" y="2654300"/>
              <a:ext cx="2171700" cy="558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テキスト ボックス 8"/>
            <p:cNvSpPr txBox="1"/>
            <p:nvPr/>
          </p:nvSpPr>
          <p:spPr>
            <a:xfrm>
              <a:off x="1562099" y="2669232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2400" dirty="0">
                  <a:latin typeface="S2GP月フォント" panose="02000600000000000000" pitchFamily="2" charset="-128"/>
                  <a:ea typeface="S2GP月フォント" panose="02000600000000000000" pitchFamily="2" charset="-128"/>
                </a:rPr>
                <a:t>家族旅行</a:t>
              </a:r>
            </a:p>
          </p:txBody>
        </p:sp>
      </p:grpSp>
      <p:grpSp>
        <p:nvGrpSpPr>
          <p:cNvPr id="10" name="グループ化 9"/>
          <p:cNvGrpSpPr/>
          <p:nvPr/>
        </p:nvGrpSpPr>
        <p:grpSpPr>
          <a:xfrm>
            <a:off x="3285561" y="3435523"/>
            <a:ext cx="2171700" cy="558800"/>
            <a:chOff x="1155168" y="3552825"/>
            <a:chExt cx="2171700" cy="558800"/>
          </a:xfrm>
        </p:grpSpPr>
        <p:pic>
          <p:nvPicPr>
            <p:cNvPr id="11" name="Picture 5" descr="E:\users\torigoe\desktop\横浜銀行\小学生向け\スライド\イラスト類\付箋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5168" y="3552825"/>
              <a:ext cx="2171700" cy="558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テキスト ボックス 11"/>
            <p:cNvSpPr txBox="1"/>
            <p:nvPr/>
          </p:nvSpPr>
          <p:spPr>
            <a:xfrm>
              <a:off x="1277570" y="3567757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2400" dirty="0">
                  <a:latin typeface="S2GP月フォント" panose="02000600000000000000" pitchFamily="2" charset="-128"/>
                  <a:ea typeface="S2GP月フォント" panose="02000600000000000000" pitchFamily="2" charset="-128"/>
                </a:rPr>
                <a:t>水泳教室</a:t>
              </a:r>
            </a:p>
          </p:txBody>
        </p:sp>
      </p:grpSp>
      <p:grpSp>
        <p:nvGrpSpPr>
          <p:cNvPr id="13" name="グループ化 12"/>
          <p:cNvGrpSpPr/>
          <p:nvPr/>
        </p:nvGrpSpPr>
        <p:grpSpPr>
          <a:xfrm>
            <a:off x="940607" y="5210522"/>
            <a:ext cx="2171700" cy="558800"/>
            <a:chOff x="3129658" y="4311650"/>
            <a:chExt cx="2171700" cy="558800"/>
          </a:xfrm>
        </p:grpSpPr>
        <p:pic>
          <p:nvPicPr>
            <p:cNvPr id="14" name="Picture 5" descr="E:\users\torigoe\desktop\横浜銀行\小学生向け\スライド\イラスト類\付箋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29658" y="4311650"/>
              <a:ext cx="2171700" cy="558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テキスト ボックス 14"/>
            <p:cNvSpPr txBox="1"/>
            <p:nvPr/>
          </p:nvSpPr>
          <p:spPr>
            <a:xfrm>
              <a:off x="3441339" y="4326582"/>
              <a:ext cx="11079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2400" dirty="0">
                  <a:latin typeface="S2GP月フォント" panose="02000600000000000000" pitchFamily="2" charset="-128"/>
                  <a:ea typeface="S2GP月フォント" panose="02000600000000000000" pitchFamily="2" charset="-128"/>
                </a:rPr>
                <a:t>歯医者</a:t>
              </a:r>
            </a:p>
          </p:txBody>
        </p:sp>
      </p:grpSp>
      <p:grpSp>
        <p:nvGrpSpPr>
          <p:cNvPr id="16" name="グループ化 15"/>
          <p:cNvGrpSpPr/>
          <p:nvPr/>
        </p:nvGrpSpPr>
        <p:grpSpPr>
          <a:xfrm>
            <a:off x="5848349" y="5075480"/>
            <a:ext cx="2171700" cy="558800"/>
            <a:chOff x="4812768" y="2366664"/>
            <a:chExt cx="2171700" cy="558800"/>
          </a:xfrm>
        </p:grpSpPr>
        <p:pic>
          <p:nvPicPr>
            <p:cNvPr id="17" name="Picture 5" descr="E:\users\torigoe\desktop\横浜銀行\小学生向け\スライド\イラスト類\付箋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12768" y="2366664"/>
              <a:ext cx="2171700" cy="558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テキスト ボックス 17"/>
            <p:cNvSpPr txBox="1"/>
            <p:nvPr/>
          </p:nvSpPr>
          <p:spPr>
            <a:xfrm>
              <a:off x="5124449" y="2381596"/>
              <a:ext cx="8034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2400" dirty="0">
                  <a:latin typeface="S2GP月フォント" panose="02000600000000000000" pitchFamily="2" charset="-128"/>
                  <a:ea typeface="S2GP月フォント" panose="02000600000000000000" pitchFamily="2" charset="-128"/>
                </a:rPr>
                <a:t>アイス</a:t>
              </a:r>
            </a:p>
          </p:txBody>
        </p:sp>
      </p:grpSp>
      <p:grpSp>
        <p:nvGrpSpPr>
          <p:cNvPr id="19" name="グループ化 18"/>
          <p:cNvGrpSpPr/>
          <p:nvPr/>
        </p:nvGrpSpPr>
        <p:grpSpPr>
          <a:xfrm>
            <a:off x="3222981" y="2822270"/>
            <a:ext cx="2171700" cy="558800"/>
            <a:chOff x="4812768" y="2366664"/>
            <a:chExt cx="2171700" cy="558800"/>
          </a:xfrm>
        </p:grpSpPr>
        <p:pic>
          <p:nvPicPr>
            <p:cNvPr id="20" name="Picture 5" descr="E:\users\torigoe\desktop\横浜銀行\小学生向け\スライド\イラスト類\付箋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12768" y="2366664"/>
              <a:ext cx="2171700" cy="558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テキスト ボックス 20"/>
            <p:cNvSpPr txBox="1"/>
            <p:nvPr/>
          </p:nvSpPr>
          <p:spPr>
            <a:xfrm>
              <a:off x="5124449" y="2381596"/>
              <a:ext cx="4924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2400" dirty="0">
                  <a:latin typeface="S2GP月フォント" panose="02000600000000000000" pitchFamily="2" charset="-128"/>
                  <a:ea typeface="S2GP月フォント" panose="02000600000000000000" pitchFamily="2" charset="-128"/>
                </a:rPr>
                <a:t>本</a:t>
              </a:r>
            </a:p>
          </p:txBody>
        </p:sp>
      </p:grpSp>
      <p:grpSp>
        <p:nvGrpSpPr>
          <p:cNvPr id="22" name="グループ化 21"/>
          <p:cNvGrpSpPr/>
          <p:nvPr/>
        </p:nvGrpSpPr>
        <p:grpSpPr>
          <a:xfrm>
            <a:off x="936928" y="4252115"/>
            <a:ext cx="2171700" cy="558800"/>
            <a:chOff x="4812768" y="2366664"/>
            <a:chExt cx="2171700" cy="558800"/>
          </a:xfrm>
        </p:grpSpPr>
        <p:pic>
          <p:nvPicPr>
            <p:cNvPr id="23" name="Picture 5" descr="E:\users\torigoe\desktop\横浜銀行\小学生向け\スライド\イラスト類\付箋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12768" y="2366664"/>
              <a:ext cx="2171700" cy="558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" name="テキスト ボックス 23"/>
            <p:cNvSpPr txBox="1"/>
            <p:nvPr/>
          </p:nvSpPr>
          <p:spPr>
            <a:xfrm>
              <a:off x="5124449" y="2381596"/>
              <a:ext cx="11079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2400" dirty="0">
                  <a:latin typeface="S2GP月フォント" panose="02000600000000000000" pitchFamily="2" charset="-128"/>
                  <a:ea typeface="S2GP月フォント" panose="02000600000000000000" pitchFamily="2" charset="-128"/>
                </a:rPr>
                <a:t>電車代</a:t>
              </a:r>
            </a:p>
          </p:txBody>
        </p:sp>
      </p:grpSp>
      <p:grpSp>
        <p:nvGrpSpPr>
          <p:cNvPr id="25" name="グループ化 24"/>
          <p:cNvGrpSpPr/>
          <p:nvPr/>
        </p:nvGrpSpPr>
        <p:grpSpPr>
          <a:xfrm>
            <a:off x="5633958" y="3714923"/>
            <a:ext cx="2236510" cy="558800"/>
            <a:chOff x="4812032" y="2366664"/>
            <a:chExt cx="2236510" cy="558800"/>
          </a:xfrm>
        </p:grpSpPr>
        <p:pic>
          <p:nvPicPr>
            <p:cNvPr id="26" name="Picture 5" descr="E:\users\torigoe\desktop\横浜銀行\小学生向け\スライド\イラスト類\付箋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12768" y="2366664"/>
              <a:ext cx="2171700" cy="558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7" name="テキスト ボックス 26"/>
            <p:cNvSpPr txBox="1"/>
            <p:nvPr/>
          </p:nvSpPr>
          <p:spPr>
            <a:xfrm>
              <a:off x="4812032" y="2446009"/>
              <a:ext cx="22365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2000" dirty="0">
                  <a:latin typeface="S2GP月フォント" panose="02000600000000000000" pitchFamily="2" charset="-128"/>
                  <a:ea typeface="S2GP月フォント" panose="02000600000000000000" pitchFamily="2" charset="-128"/>
                </a:rPr>
                <a:t>ペットボトルの水</a:t>
              </a:r>
            </a:p>
          </p:txBody>
        </p:sp>
      </p:grpSp>
      <p:grpSp>
        <p:nvGrpSpPr>
          <p:cNvPr id="28" name="グループ化 27"/>
          <p:cNvGrpSpPr/>
          <p:nvPr/>
        </p:nvGrpSpPr>
        <p:grpSpPr>
          <a:xfrm>
            <a:off x="940538" y="2181419"/>
            <a:ext cx="2171700" cy="558800"/>
            <a:chOff x="4812768" y="2366664"/>
            <a:chExt cx="2171700" cy="558800"/>
          </a:xfrm>
        </p:grpSpPr>
        <p:pic>
          <p:nvPicPr>
            <p:cNvPr id="29" name="Picture 5" descr="E:\users\torigoe\desktop\横浜銀行\小学生向け\スライド\イラスト類\付箋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12768" y="2366664"/>
              <a:ext cx="2171700" cy="558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0" name="テキスト ボックス 29"/>
            <p:cNvSpPr txBox="1"/>
            <p:nvPr/>
          </p:nvSpPr>
          <p:spPr>
            <a:xfrm>
              <a:off x="5124449" y="2381596"/>
              <a:ext cx="115929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2400" dirty="0">
                  <a:latin typeface="S2GP月フォント" panose="02000600000000000000" pitchFamily="2" charset="-128"/>
                  <a:ea typeface="S2GP月フォント" panose="02000600000000000000" pitchFamily="2" charset="-128"/>
                </a:rPr>
                <a:t>スマホ代</a:t>
              </a:r>
            </a:p>
          </p:txBody>
        </p:sp>
      </p:grpSp>
      <p:grpSp>
        <p:nvGrpSpPr>
          <p:cNvPr id="31" name="グループ化 30"/>
          <p:cNvGrpSpPr/>
          <p:nvPr/>
        </p:nvGrpSpPr>
        <p:grpSpPr>
          <a:xfrm>
            <a:off x="5738124" y="2971051"/>
            <a:ext cx="2171700" cy="558800"/>
            <a:chOff x="4812768" y="2366664"/>
            <a:chExt cx="2171700" cy="558800"/>
          </a:xfrm>
        </p:grpSpPr>
        <p:pic>
          <p:nvPicPr>
            <p:cNvPr id="32" name="Picture 5" descr="E:\users\torigoe\desktop\横浜銀行\小学生向け\スライド\イラスト類\付箋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12768" y="2366664"/>
              <a:ext cx="2171700" cy="558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3" name="テキスト ボックス 32"/>
            <p:cNvSpPr txBox="1"/>
            <p:nvPr/>
          </p:nvSpPr>
          <p:spPr>
            <a:xfrm>
              <a:off x="4935530" y="2381596"/>
              <a:ext cx="159050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2400" dirty="0">
                  <a:latin typeface="S2GP月フォント" panose="02000600000000000000" pitchFamily="2" charset="-128"/>
                  <a:ea typeface="S2GP月フォント" panose="02000600000000000000" pitchFamily="2" charset="-128"/>
                </a:rPr>
                <a:t>フルーツグミ</a:t>
              </a:r>
            </a:p>
          </p:txBody>
        </p:sp>
      </p:grpSp>
      <p:grpSp>
        <p:nvGrpSpPr>
          <p:cNvPr id="34" name="グループ化 33"/>
          <p:cNvGrpSpPr/>
          <p:nvPr/>
        </p:nvGrpSpPr>
        <p:grpSpPr>
          <a:xfrm>
            <a:off x="936928" y="2836911"/>
            <a:ext cx="2171700" cy="558800"/>
            <a:chOff x="4812768" y="2366664"/>
            <a:chExt cx="2171700" cy="558800"/>
          </a:xfrm>
        </p:grpSpPr>
        <p:pic>
          <p:nvPicPr>
            <p:cNvPr id="35" name="Picture 5" descr="E:\users\torigoe\desktop\横浜銀行\小学生向け\スライド\イラスト類\付箋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12768" y="2366664"/>
              <a:ext cx="2171700" cy="558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6" name="テキスト ボックス 35"/>
            <p:cNvSpPr txBox="1"/>
            <p:nvPr/>
          </p:nvSpPr>
          <p:spPr>
            <a:xfrm>
              <a:off x="5124449" y="2381596"/>
              <a:ext cx="84029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2400" dirty="0">
                  <a:latin typeface="S2GP月フォント" panose="02000600000000000000" pitchFamily="2" charset="-128"/>
                  <a:ea typeface="S2GP月フォント" panose="02000600000000000000" pitchFamily="2" charset="-128"/>
                </a:rPr>
                <a:t>ノート</a:t>
              </a:r>
            </a:p>
          </p:txBody>
        </p:sp>
      </p:grpSp>
      <p:sp>
        <p:nvSpPr>
          <p:cNvPr id="37" name="テキスト ボックス 36"/>
          <p:cNvSpPr txBox="1"/>
          <p:nvPr/>
        </p:nvSpPr>
        <p:spPr>
          <a:xfrm>
            <a:off x="7996515" y="3377451"/>
            <a:ext cx="569387" cy="105413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kumimoji="1" lang="ja-JP" altLang="en-US" sz="2500" b="1" dirty="0">
                <a:latin typeface="S2GP月フォント" panose="02000600000000000000" pitchFamily="2" charset="-128"/>
                <a:ea typeface="S2GP月フォント" panose="02000600000000000000" pitchFamily="2" charset="-128"/>
              </a:rPr>
              <a:t>ほしい</a:t>
            </a:r>
          </a:p>
        </p:txBody>
      </p:sp>
      <p:sp>
        <p:nvSpPr>
          <p:cNvPr id="38" name="テキスト ボックス 37"/>
          <p:cNvSpPr txBox="1"/>
          <p:nvPr/>
        </p:nvSpPr>
        <p:spPr>
          <a:xfrm>
            <a:off x="8067172" y="1794379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300" b="1" dirty="0">
                <a:latin typeface="S2GP月フォント" panose="02000600000000000000" pitchFamily="2" charset="-128"/>
                <a:ea typeface="S2GP月フォント" panose="02000600000000000000" pitchFamily="2" charset="-128"/>
              </a:rPr>
              <a:t>強</a:t>
            </a:r>
          </a:p>
        </p:txBody>
      </p:sp>
      <p:sp>
        <p:nvSpPr>
          <p:cNvPr id="39" name="テキスト ボックス 38"/>
          <p:cNvSpPr txBox="1"/>
          <p:nvPr/>
        </p:nvSpPr>
        <p:spPr>
          <a:xfrm>
            <a:off x="8068602" y="5564777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300" b="1" dirty="0">
                <a:latin typeface="S2GP月フォント" panose="02000600000000000000" pitchFamily="2" charset="-128"/>
                <a:ea typeface="S2GP月フォント" panose="02000600000000000000" pitchFamily="2" charset="-128"/>
              </a:rPr>
              <a:t>弱</a:t>
            </a:r>
          </a:p>
        </p:txBody>
      </p:sp>
    </p:spTree>
    <p:extLst>
      <p:ext uri="{BB962C8B-B14F-4D97-AF65-F5344CB8AC3E}">
        <p14:creationId xmlns:p14="http://schemas.microsoft.com/office/powerpoint/2010/main" val="33537663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グループ化 3"/>
          <p:cNvGrpSpPr/>
          <p:nvPr/>
        </p:nvGrpSpPr>
        <p:grpSpPr>
          <a:xfrm>
            <a:off x="746015" y="3491745"/>
            <a:ext cx="2171700" cy="558800"/>
            <a:chOff x="1155168" y="1968500"/>
            <a:chExt cx="2171700" cy="558800"/>
          </a:xfrm>
        </p:grpSpPr>
        <p:pic>
          <p:nvPicPr>
            <p:cNvPr id="5" name="Picture 5" descr="E:\users\torigoe\desktop\横浜銀行\小学生向け\スライド\イラスト類\付箋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5168" y="1968500"/>
              <a:ext cx="2171700" cy="558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テキスト ボックス 5"/>
            <p:cNvSpPr txBox="1"/>
            <p:nvPr/>
          </p:nvSpPr>
          <p:spPr>
            <a:xfrm>
              <a:off x="1466849" y="1983432"/>
              <a:ext cx="111921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2400" dirty="0">
                  <a:latin typeface="S2GP月フォント" panose="02000600000000000000" pitchFamily="2" charset="-128"/>
                  <a:ea typeface="S2GP月フォント" panose="02000600000000000000" pitchFamily="2" charset="-128"/>
                </a:rPr>
                <a:t>えんぴつ</a:t>
              </a:r>
            </a:p>
          </p:txBody>
        </p:sp>
      </p:grpSp>
      <p:grpSp>
        <p:nvGrpSpPr>
          <p:cNvPr id="7" name="グループ化 6"/>
          <p:cNvGrpSpPr/>
          <p:nvPr/>
        </p:nvGrpSpPr>
        <p:grpSpPr>
          <a:xfrm>
            <a:off x="5634694" y="2105468"/>
            <a:ext cx="2171700" cy="558800"/>
            <a:chOff x="1250418" y="2654300"/>
            <a:chExt cx="2171700" cy="558800"/>
          </a:xfrm>
        </p:grpSpPr>
        <p:pic>
          <p:nvPicPr>
            <p:cNvPr id="8" name="Picture 5" descr="E:\users\torigoe\desktop\横浜銀行\小学生向け\スライド\イラスト類\付箋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50418" y="2654300"/>
              <a:ext cx="2171700" cy="558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テキスト ボックス 8"/>
            <p:cNvSpPr txBox="1"/>
            <p:nvPr/>
          </p:nvSpPr>
          <p:spPr>
            <a:xfrm>
              <a:off x="1562099" y="2669232"/>
              <a:ext cx="14478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2400" dirty="0">
                  <a:latin typeface="S2GP月フォント" panose="02000600000000000000" pitchFamily="2" charset="-128"/>
                  <a:ea typeface="S2GP月フォント" panose="02000600000000000000" pitchFamily="2" charset="-128"/>
                </a:rPr>
                <a:t>かぞく旅行</a:t>
              </a:r>
            </a:p>
          </p:txBody>
        </p:sp>
      </p:grpSp>
      <p:grpSp>
        <p:nvGrpSpPr>
          <p:cNvPr id="10" name="グループ化 9"/>
          <p:cNvGrpSpPr/>
          <p:nvPr/>
        </p:nvGrpSpPr>
        <p:grpSpPr>
          <a:xfrm>
            <a:off x="3244806" y="2181419"/>
            <a:ext cx="2171700" cy="558800"/>
            <a:chOff x="1155168" y="3552825"/>
            <a:chExt cx="2171700" cy="558800"/>
          </a:xfrm>
        </p:grpSpPr>
        <p:pic>
          <p:nvPicPr>
            <p:cNvPr id="11" name="Picture 5" descr="E:\users\torigoe\desktop\横浜銀行\小学生向け\スライド\イラスト類\付箋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5168" y="3552825"/>
              <a:ext cx="2171700" cy="558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テキスト ボックス 11"/>
            <p:cNvSpPr txBox="1"/>
            <p:nvPr/>
          </p:nvSpPr>
          <p:spPr>
            <a:xfrm>
              <a:off x="1466849" y="3567757"/>
              <a:ext cx="172675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2400" dirty="0">
                  <a:latin typeface="S2GP月フォント" panose="02000600000000000000" pitchFamily="2" charset="-128"/>
                  <a:ea typeface="S2GP月フォント" panose="02000600000000000000" pitchFamily="2" charset="-128"/>
                </a:rPr>
                <a:t>すいえい教室</a:t>
              </a:r>
            </a:p>
          </p:txBody>
        </p:sp>
      </p:grpSp>
      <p:grpSp>
        <p:nvGrpSpPr>
          <p:cNvPr id="13" name="グループ化 12"/>
          <p:cNvGrpSpPr/>
          <p:nvPr/>
        </p:nvGrpSpPr>
        <p:grpSpPr>
          <a:xfrm>
            <a:off x="940607" y="5420072"/>
            <a:ext cx="2171700" cy="558800"/>
            <a:chOff x="3129658" y="4311650"/>
            <a:chExt cx="2171700" cy="558800"/>
          </a:xfrm>
        </p:grpSpPr>
        <p:pic>
          <p:nvPicPr>
            <p:cNvPr id="14" name="Picture 5" descr="E:\users\torigoe\desktop\横浜銀行\小学生向け\スライド\イラスト類\付箋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29658" y="4311650"/>
              <a:ext cx="2171700" cy="558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テキスト ボックス 14"/>
            <p:cNvSpPr txBox="1"/>
            <p:nvPr/>
          </p:nvSpPr>
          <p:spPr>
            <a:xfrm>
              <a:off x="3441339" y="4326582"/>
              <a:ext cx="107112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2400" dirty="0">
                  <a:latin typeface="S2GP月フォント" panose="02000600000000000000" pitchFamily="2" charset="-128"/>
                  <a:ea typeface="S2GP月フォント" panose="02000600000000000000" pitchFamily="2" charset="-128"/>
                </a:rPr>
                <a:t>はいしゃ</a:t>
              </a:r>
            </a:p>
          </p:txBody>
        </p:sp>
      </p:grpSp>
      <p:grpSp>
        <p:nvGrpSpPr>
          <p:cNvPr id="16" name="グループ化 15"/>
          <p:cNvGrpSpPr/>
          <p:nvPr/>
        </p:nvGrpSpPr>
        <p:grpSpPr>
          <a:xfrm>
            <a:off x="5676899" y="3246680"/>
            <a:ext cx="2171700" cy="558800"/>
            <a:chOff x="4812768" y="2366664"/>
            <a:chExt cx="2171700" cy="558800"/>
          </a:xfrm>
        </p:grpSpPr>
        <p:pic>
          <p:nvPicPr>
            <p:cNvPr id="17" name="Picture 5" descr="E:\users\torigoe\desktop\横浜銀行\小学生向け\スライド\イラスト類\付箋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12768" y="2366664"/>
              <a:ext cx="2171700" cy="558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テキスト ボックス 17"/>
            <p:cNvSpPr txBox="1"/>
            <p:nvPr/>
          </p:nvSpPr>
          <p:spPr>
            <a:xfrm>
              <a:off x="5124449" y="2381596"/>
              <a:ext cx="8034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2400" dirty="0">
                  <a:latin typeface="S2GP月フォント" panose="02000600000000000000" pitchFamily="2" charset="-128"/>
                  <a:ea typeface="S2GP月フォント" panose="02000600000000000000" pitchFamily="2" charset="-128"/>
                </a:rPr>
                <a:t>アイス</a:t>
              </a:r>
            </a:p>
          </p:txBody>
        </p:sp>
      </p:grpSp>
      <p:grpSp>
        <p:nvGrpSpPr>
          <p:cNvPr id="19" name="グループ化 18"/>
          <p:cNvGrpSpPr/>
          <p:nvPr/>
        </p:nvGrpSpPr>
        <p:grpSpPr>
          <a:xfrm>
            <a:off x="3270064" y="4982712"/>
            <a:ext cx="2171700" cy="558800"/>
            <a:chOff x="4812768" y="2366664"/>
            <a:chExt cx="2171700" cy="558800"/>
          </a:xfrm>
        </p:grpSpPr>
        <p:pic>
          <p:nvPicPr>
            <p:cNvPr id="20" name="Picture 5" descr="E:\users\torigoe\desktop\横浜銀行\小学生向け\スライド\イラスト類\付箋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12768" y="2366664"/>
              <a:ext cx="2171700" cy="558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テキスト ボックス 20"/>
            <p:cNvSpPr txBox="1"/>
            <p:nvPr/>
          </p:nvSpPr>
          <p:spPr>
            <a:xfrm>
              <a:off x="5124449" y="2381596"/>
              <a:ext cx="4924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2400" dirty="0">
                  <a:latin typeface="S2GP月フォント" panose="02000600000000000000" pitchFamily="2" charset="-128"/>
                  <a:ea typeface="S2GP月フォント" panose="02000600000000000000" pitchFamily="2" charset="-128"/>
                </a:rPr>
                <a:t>本</a:t>
              </a:r>
            </a:p>
          </p:txBody>
        </p:sp>
      </p:grpSp>
      <p:grpSp>
        <p:nvGrpSpPr>
          <p:cNvPr id="22" name="グループ化 21"/>
          <p:cNvGrpSpPr/>
          <p:nvPr/>
        </p:nvGrpSpPr>
        <p:grpSpPr>
          <a:xfrm>
            <a:off x="936928" y="4785515"/>
            <a:ext cx="2171700" cy="558800"/>
            <a:chOff x="4812768" y="2366664"/>
            <a:chExt cx="2171700" cy="558800"/>
          </a:xfrm>
        </p:grpSpPr>
        <p:pic>
          <p:nvPicPr>
            <p:cNvPr id="23" name="Picture 5" descr="E:\users\torigoe\desktop\横浜銀行\小学生向け\スライド\イラスト類\付箋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12768" y="2366664"/>
              <a:ext cx="2171700" cy="558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" name="テキスト ボックス 23"/>
            <p:cNvSpPr txBox="1"/>
            <p:nvPr/>
          </p:nvSpPr>
          <p:spPr>
            <a:xfrm>
              <a:off x="5124449" y="2381596"/>
              <a:ext cx="11079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2400" dirty="0">
                  <a:latin typeface="S2GP月フォント" panose="02000600000000000000" pitchFamily="2" charset="-128"/>
                  <a:ea typeface="S2GP月フォント" panose="02000600000000000000" pitchFamily="2" charset="-128"/>
                </a:rPr>
                <a:t>電車代</a:t>
              </a:r>
            </a:p>
          </p:txBody>
        </p:sp>
      </p:grpSp>
      <p:grpSp>
        <p:nvGrpSpPr>
          <p:cNvPr id="25" name="グループ化 24"/>
          <p:cNvGrpSpPr/>
          <p:nvPr/>
        </p:nvGrpSpPr>
        <p:grpSpPr>
          <a:xfrm>
            <a:off x="5759205" y="4579099"/>
            <a:ext cx="2171700" cy="558800"/>
            <a:chOff x="4812768" y="2366664"/>
            <a:chExt cx="2171700" cy="558800"/>
          </a:xfrm>
        </p:grpSpPr>
        <p:pic>
          <p:nvPicPr>
            <p:cNvPr id="26" name="Picture 5" descr="E:\users\torigoe\desktop\横浜銀行\小学生向け\スライド\イラスト類\付箋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12768" y="2366664"/>
              <a:ext cx="2171700" cy="558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7" name="テキスト ボックス 26"/>
            <p:cNvSpPr txBox="1"/>
            <p:nvPr/>
          </p:nvSpPr>
          <p:spPr>
            <a:xfrm>
              <a:off x="4972049" y="2381596"/>
              <a:ext cx="199605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2400" dirty="0">
                  <a:latin typeface="S2GP月フォント" panose="02000600000000000000" pitchFamily="2" charset="-128"/>
                  <a:ea typeface="S2GP月フォント" panose="02000600000000000000" pitchFamily="2" charset="-128"/>
                </a:rPr>
                <a:t>ペットボトルの水</a:t>
              </a:r>
            </a:p>
          </p:txBody>
        </p:sp>
      </p:grpSp>
      <p:grpSp>
        <p:nvGrpSpPr>
          <p:cNvPr id="28" name="グループ化 27"/>
          <p:cNvGrpSpPr/>
          <p:nvPr/>
        </p:nvGrpSpPr>
        <p:grpSpPr>
          <a:xfrm>
            <a:off x="940538" y="2181419"/>
            <a:ext cx="2171700" cy="558800"/>
            <a:chOff x="4812768" y="2366664"/>
            <a:chExt cx="2171700" cy="558800"/>
          </a:xfrm>
        </p:grpSpPr>
        <p:pic>
          <p:nvPicPr>
            <p:cNvPr id="29" name="Picture 5" descr="E:\users\torigoe\desktop\横浜銀行\小学生向け\スライド\イラスト類\付箋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12768" y="2366664"/>
              <a:ext cx="2171700" cy="558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0" name="テキスト ボックス 29"/>
            <p:cNvSpPr txBox="1"/>
            <p:nvPr/>
          </p:nvSpPr>
          <p:spPr>
            <a:xfrm>
              <a:off x="5124449" y="2381596"/>
              <a:ext cx="115929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2400" dirty="0">
                  <a:latin typeface="S2GP月フォント" panose="02000600000000000000" pitchFamily="2" charset="-128"/>
                  <a:ea typeface="S2GP月フォント" panose="02000600000000000000" pitchFamily="2" charset="-128"/>
                </a:rPr>
                <a:t>スマホ代</a:t>
              </a:r>
            </a:p>
          </p:txBody>
        </p:sp>
      </p:grpSp>
      <p:grpSp>
        <p:nvGrpSpPr>
          <p:cNvPr id="31" name="グループ化 30"/>
          <p:cNvGrpSpPr/>
          <p:nvPr/>
        </p:nvGrpSpPr>
        <p:grpSpPr>
          <a:xfrm>
            <a:off x="5738124" y="5161801"/>
            <a:ext cx="2171700" cy="558800"/>
            <a:chOff x="4812768" y="2366664"/>
            <a:chExt cx="2171700" cy="558800"/>
          </a:xfrm>
        </p:grpSpPr>
        <p:pic>
          <p:nvPicPr>
            <p:cNvPr id="32" name="Picture 5" descr="E:\users\torigoe\desktop\横浜銀行\小学生向け\スライド\イラスト類\付箋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12768" y="2366664"/>
              <a:ext cx="2171700" cy="558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3" name="テキスト ボックス 32"/>
            <p:cNvSpPr txBox="1"/>
            <p:nvPr/>
          </p:nvSpPr>
          <p:spPr>
            <a:xfrm>
              <a:off x="5124449" y="2381596"/>
              <a:ext cx="159050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2400" dirty="0">
                  <a:latin typeface="S2GP月フォント" panose="02000600000000000000" pitchFamily="2" charset="-128"/>
                  <a:ea typeface="S2GP月フォント" panose="02000600000000000000" pitchFamily="2" charset="-128"/>
                </a:rPr>
                <a:t>フルーツグミ</a:t>
              </a:r>
            </a:p>
          </p:txBody>
        </p:sp>
      </p:grpSp>
      <p:grpSp>
        <p:nvGrpSpPr>
          <p:cNvPr id="34" name="グループ化 33"/>
          <p:cNvGrpSpPr/>
          <p:nvPr/>
        </p:nvGrpSpPr>
        <p:grpSpPr>
          <a:xfrm>
            <a:off x="936928" y="4037061"/>
            <a:ext cx="2171700" cy="558800"/>
            <a:chOff x="4812768" y="2366664"/>
            <a:chExt cx="2171700" cy="558800"/>
          </a:xfrm>
        </p:grpSpPr>
        <p:pic>
          <p:nvPicPr>
            <p:cNvPr id="35" name="Picture 5" descr="E:\users\torigoe\desktop\横浜銀行\小学生向け\スライド\イラスト類\付箋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12768" y="2366664"/>
              <a:ext cx="2171700" cy="558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6" name="テキスト ボックス 35"/>
            <p:cNvSpPr txBox="1"/>
            <p:nvPr/>
          </p:nvSpPr>
          <p:spPr>
            <a:xfrm>
              <a:off x="5124449" y="2381596"/>
              <a:ext cx="84029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2400" dirty="0">
                  <a:latin typeface="S2GP月フォント" panose="02000600000000000000" pitchFamily="2" charset="-128"/>
                  <a:ea typeface="S2GP月フォント" panose="02000600000000000000" pitchFamily="2" charset="-128"/>
                </a:rPr>
                <a:t>ノート</a:t>
              </a:r>
            </a:p>
          </p:txBody>
        </p:sp>
      </p:grpSp>
      <p:sp>
        <p:nvSpPr>
          <p:cNvPr id="39" name="テキスト ボックス 38"/>
          <p:cNvSpPr txBox="1"/>
          <p:nvPr/>
        </p:nvSpPr>
        <p:spPr>
          <a:xfrm>
            <a:off x="8059638" y="5673257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 dirty="0">
                <a:latin typeface="S2GP月フォント" panose="02000600000000000000" pitchFamily="2" charset="-128"/>
                <a:ea typeface="S2GP月フォント" panose="02000600000000000000" pitchFamily="2" charset="-128"/>
              </a:rPr>
              <a:t>弱</a:t>
            </a:r>
          </a:p>
        </p:txBody>
      </p:sp>
      <p:pic>
        <p:nvPicPr>
          <p:cNvPr id="79" name="図 78">
            <a:extLst>
              <a:ext uri="{FF2B5EF4-FFF2-40B4-BE49-F238E27FC236}">
                <a16:creationId xmlns:a16="http://schemas.microsoft.com/office/drawing/2014/main" id="{95F109E9-234C-4736-BE9B-37F5D2D4EDB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875" y="344250"/>
            <a:ext cx="8846522" cy="6239126"/>
          </a:xfrm>
          <a:prstGeom prst="rect">
            <a:avLst/>
          </a:prstGeom>
        </p:spPr>
      </p:pic>
      <p:grpSp>
        <p:nvGrpSpPr>
          <p:cNvPr id="41" name="グループ化 40">
            <a:extLst>
              <a:ext uri="{FF2B5EF4-FFF2-40B4-BE49-F238E27FC236}">
                <a16:creationId xmlns:a16="http://schemas.microsoft.com/office/drawing/2014/main" id="{015831AD-9BFA-3C42-93AB-5BE49AD7C83E}"/>
              </a:ext>
            </a:extLst>
          </p:cNvPr>
          <p:cNvGrpSpPr/>
          <p:nvPr/>
        </p:nvGrpSpPr>
        <p:grpSpPr>
          <a:xfrm>
            <a:off x="746015" y="3491745"/>
            <a:ext cx="2171700" cy="558800"/>
            <a:chOff x="1155168" y="1968500"/>
            <a:chExt cx="2171700" cy="558800"/>
          </a:xfrm>
        </p:grpSpPr>
        <p:pic>
          <p:nvPicPr>
            <p:cNvPr id="42" name="Picture 5" descr="E:\users\torigoe\desktop\横浜銀行\小学生向け\スライド\イラスト類\付箋.png">
              <a:extLst>
                <a:ext uri="{FF2B5EF4-FFF2-40B4-BE49-F238E27FC236}">
                  <a16:creationId xmlns:a16="http://schemas.microsoft.com/office/drawing/2014/main" id="{46A5EB0C-959D-6545-924F-3E0B814D905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5168" y="1968500"/>
              <a:ext cx="2171700" cy="558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3" name="テキスト ボックス 42">
              <a:extLst>
                <a:ext uri="{FF2B5EF4-FFF2-40B4-BE49-F238E27FC236}">
                  <a16:creationId xmlns:a16="http://schemas.microsoft.com/office/drawing/2014/main" id="{509C9E69-EC8A-D249-8391-DE6FE9F8BF2C}"/>
                </a:ext>
              </a:extLst>
            </p:cNvPr>
            <p:cNvSpPr txBox="1"/>
            <p:nvPr/>
          </p:nvSpPr>
          <p:spPr>
            <a:xfrm>
              <a:off x="1466849" y="1983432"/>
              <a:ext cx="111921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2400" dirty="0">
                  <a:latin typeface="S2GP月フォント" panose="02000600000000000000" pitchFamily="2" charset="-128"/>
                  <a:ea typeface="S2GP月フォント" panose="02000600000000000000" pitchFamily="2" charset="-128"/>
                </a:rPr>
                <a:t>えんぴつ</a:t>
              </a:r>
            </a:p>
          </p:txBody>
        </p:sp>
      </p:grpSp>
      <p:grpSp>
        <p:nvGrpSpPr>
          <p:cNvPr id="44" name="グループ化 43">
            <a:extLst>
              <a:ext uri="{FF2B5EF4-FFF2-40B4-BE49-F238E27FC236}">
                <a16:creationId xmlns:a16="http://schemas.microsoft.com/office/drawing/2014/main" id="{99BACB2A-B60C-164B-B3BE-06A399DA3093}"/>
              </a:ext>
            </a:extLst>
          </p:cNvPr>
          <p:cNvGrpSpPr/>
          <p:nvPr/>
        </p:nvGrpSpPr>
        <p:grpSpPr>
          <a:xfrm>
            <a:off x="5634694" y="4334318"/>
            <a:ext cx="2171700" cy="558800"/>
            <a:chOff x="1250418" y="2654300"/>
            <a:chExt cx="2171700" cy="558800"/>
          </a:xfrm>
        </p:grpSpPr>
        <p:pic>
          <p:nvPicPr>
            <p:cNvPr id="45" name="Picture 5" descr="E:\users\torigoe\desktop\横浜銀行\小学生向け\スライド\イラスト類\付箋.png">
              <a:extLst>
                <a:ext uri="{FF2B5EF4-FFF2-40B4-BE49-F238E27FC236}">
                  <a16:creationId xmlns:a16="http://schemas.microsoft.com/office/drawing/2014/main" id="{8B2198AC-4A77-DD48-8ADA-28873D9B461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50418" y="2654300"/>
              <a:ext cx="2171700" cy="558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6" name="テキスト ボックス 45">
              <a:extLst>
                <a:ext uri="{FF2B5EF4-FFF2-40B4-BE49-F238E27FC236}">
                  <a16:creationId xmlns:a16="http://schemas.microsoft.com/office/drawing/2014/main" id="{D59091EF-7CED-B54A-B7B7-01ECFF23E3B6}"/>
                </a:ext>
              </a:extLst>
            </p:cNvPr>
            <p:cNvSpPr txBox="1"/>
            <p:nvPr/>
          </p:nvSpPr>
          <p:spPr>
            <a:xfrm>
              <a:off x="1562099" y="2669232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2400" dirty="0">
                  <a:latin typeface="S2GP月フォント" panose="02000600000000000000" pitchFamily="2" charset="-128"/>
                  <a:ea typeface="S2GP月フォント" panose="02000600000000000000" pitchFamily="2" charset="-128"/>
                </a:rPr>
                <a:t>家族旅行</a:t>
              </a:r>
            </a:p>
          </p:txBody>
        </p:sp>
      </p:grpSp>
      <p:grpSp>
        <p:nvGrpSpPr>
          <p:cNvPr id="47" name="グループ化 46">
            <a:extLst>
              <a:ext uri="{FF2B5EF4-FFF2-40B4-BE49-F238E27FC236}">
                <a16:creationId xmlns:a16="http://schemas.microsoft.com/office/drawing/2014/main" id="{6DF1E416-EF30-3E45-BE5A-6FEDAF514EA8}"/>
              </a:ext>
            </a:extLst>
          </p:cNvPr>
          <p:cNvGrpSpPr/>
          <p:nvPr/>
        </p:nvGrpSpPr>
        <p:grpSpPr>
          <a:xfrm>
            <a:off x="3285561" y="3435523"/>
            <a:ext cx="2171700" cy="558800"/>
            <a:chOff x="1155168" y="3552825"/>
            <a:chExt cx="2171700" cy="558800"/>
          </a:xfrm>
        </p:grpSpPr>
        <p:pic>
          <p:nvPicPr>
            <p:cNvPr id="48" name="Picture 5" descr="E:\users\torigoe\desktop\横浜銀行\小学生向け\スライド\イラスト類\付箋.png">
              <a:extLst>
                <a:ext uri="{FF2B5EF4-FFF2-40B4-BE49-F238E27FC236}">
                  <a16:creationId xmlns:a16="http://schemas.microsoft.com/office/drawing/2014/main" id="{310C4733-56ED-7143-9122-E131D895C6B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5168" y="3552825"/>
              <a:ext cx="2171700" cy="558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9" name="テキスト ボックス 48">
              <a:extLst>
                <a:ext uri="{FF2B5EF4-FFF2-40B4-BE49-F238E27FC236}">
                  <a16:creationId xmlns:a16="http://schemas.microsoft.com/office/drawing/2014/main" id="{F3BC5139-D8F0-994A-BC18-1639C265D33B}"/>
                </a:ext>
              </a:extLst>
            </p:cNvPr>
            <p:cNvSpPr txBox="1"/>
            <p:nvPr/>
          </p:nvSpPr>
          <p:spPr>
            <a:xfrm>
              <a:off x="1277570" y="3567757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2400" dirty="0">
                  <a:latin typeface="S2GP月フォント" panose="02000600000000000000" pitchFamily="2" charset="-128"/>
                  <a:ea typeface="S2GP月フォント" panose="02000600000000000000" pitchFamily="2" charset="-128"/>
                </a:rPr>
                <a:t>水泳教室</a:t>
              </a:r>
            </a:p>
          </p:txBody>
        </p:sp>
      </p:grpSp>
      <p:grpSp>
        <p:nvGrpSpPr>
          <p:cNvPr id="50" name="グループ化 49">
            <a:extLst>
              <a:ext uri="{FF2B5EF4-FFF2-40B4-BE49-F238E27FC236}">
                <a16:creationId xmlns:a16="http://schemas.microsoft.com/office/drawing/2014/main" id="{4EC29440-2AFE-4D46-92B0-B8D6D2D8E268}"/>
              </a:ext>
            </a:extLst>
          </p:cNvPr>
          <p:cNvGrpSpPr/>
          <p:nvPr/>
        </p:nvGrpSpPr>
        <p:grpSpPr>
          <a:xfrm>
            <a:off x="940607" y="5210522"/>
            <a:ext cx="2171700" cy="558800"/>
            <a:chOff x="3129658" y="4311650"/>
            <a:chExt cx="2171700" cy="558800"/>
          </a:xfrm>
        </p:grpSpPr>
        <p:pic>
          <p:nvPicPr>
            <p:cNvPr id="51" name="Picture 5" descr="E:\users\torigoe\desktop\横浜銀行\小学生向け\スライド\イラスト類\付箋.png">
              <a:extLst>
                <a:ext uri="{FF2B5EF4-FFF2-40B4-BE49-F238E27FC236}">
                  <a16:creationId xmlns:a16="http://schemas.microsoft.com/office/drawing/2014/main" id="{C8011825-A4FC-4F44-A4B3-0BD144727BC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29658" y="4311650"/>
              <a:ext cx="2171700" cy="558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2" name="テキスト ボックス 51">
              <a:extLst>
                <a:ext uri="{FF2B5EF4-FFF2-40B4-BE49-F238E27FC236}">
                  <a16:creationId xmlns:a16="http://schemas.microsoft.com/office/drawing/2014/main" id="{8577A740-26C5-B24A-95C1-D311728CD79A}"/>
                </a:ext>
              </a:extLst>
            </p:cNvPr>
            <p:cNvSpPr txBox="1"/>
            <p:nvPr/>
          </p:nvSpPr>
          <p:spPr>
            <a:xfrm>
              <a:off x="3441339" y="4326582"/>
              <a:ext cx="11079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2400" dirty="0">
                  <a:latin typeface="S2GP月フォント" panose="02000600000000000000" pitchFamily="2" charset="-128"/>
                  <a:ea typeface="S2GP月フォント" panose="02000600000000000000" pitchFamily="2" charset="-128"/>
                </a:rPr>
                <a:t>歯医者</a:t>
              </a:r>
            </a:p>
          </p:txBody>
        </p:sp>
      </p:grpSp>
      <p:grpSp>
        <p:nvGrpSpPr>
          <p:cNvPr id="53" name="グループ化 52">
            <a:extLst>
              <a:ext uri="{FF2B5EF4-FFF2-40B4-BE49-F238E27FC236}">
                <a16:creationId xmlns:a16="http://schemas.microsoft.com/office/drawing/2014/main" id="{21B36095-20E2-D940-B59E-6EF2E952772F}"/>
              </a:ext>
            </a:extLst>
          </p:cNvPr>
          <p:cNvGrpSpPr/>
          <p:nvPr/>
        </p:nvGrpSpPr>
        <p:grpSpPr>
          <a:xfrm>
            <a:off x="5848349" y="5075480"/>
            <a:ext cx="2171700" cy="558800"/>
            <a:chOff x="4812768" y="2366664"/>
            <a:chExt cx="2171700" cy="558800"/>
          </a:xfrm>
        </p:grpSpPr>
        <p:pic>
          <p:nvPicPr>
            <p:cNvPr id="54" name="Picture 5" descr="E:\users\torigoe\desktop\横浜銀行\小学生向け\スライド\イラスト類\付箋.png">
              <a:extLst>
                <a:ext uri="{FF2B5EF4-FFF2-40B4-BE49-F238E27FC236}">
                  <a16:creationId xmlns:a16="http://schemas.microsoft.com/office/drawing/2014/main" id="{F4F3A1B5-D7A5-FE4D-8272-1692C806ECF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12768" y="2366664"/>
              <a:ext cx="2171700" cy="558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5" name="テキスト ボックス 54">
              <a:extLst>
                <a:ext uri="{FF2B5EF4-FFF2-40B4-BE49-F238E27FC236}">
                  <a16:creationId xmlns:a16="http://schemas.microsoft.com/office/drawing/2014/main" id="{506DDE1B-748D-BA44-ADAB-200BD20ED44F}"/>
                </a:ext>
              </a:extLst>
            </p:cNvPr>
            <p:cNvSpPr txBox="1"/>
            <p:nvPr/>
          </p:nvSpPr>
          <p:spPr>
            <a:xfrm>
              <a:off x="5124449" y="2381596"/>
              <a:ext cx="8034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2400" dirty="0">
                  <a:latin typeface="S2GP月フォント" panose="02000600000000000000" pitchFamily="2" charset="-128"/>
                  <a:ea typeface="S2GP月フォント" panose="02000600000000000000" pitchFamily="2" charset="-128"/>
                </a:rPr>
                <a:t>アイス</a:t>
              </a:r>
            </a:p>
          </p:txBody>
        </p:sp>
      </p:grpSp>
      <p:grpSp>
        <p:nvGrpSpPr>
          <p:cNvPr id="56" name="グループ化 55">
            <a:extLst>
              <a:ext uri="{FF2B5EF4-FFF2-40B4-BE49-F238E27FC236}">
                <a16:creationId xmlns:a16="http://schemas.microsoft.com/office/drawing/2014/main" id="{A87E718B-D234-D047-9247-173EE5AB60DE}"/>
              </a:ext>
            </a:extLst>
          </p:cNvPr>
          <p:cNvGrpSpPr/>
          <p:nvPr/>
        </p:nvGrpSpPr>
        <p:grpSpPr>
          <a:xfrm>
            <a:off x="3222981" y="2822270"/>
            <a:ext cx="2171700" cy="558800"/>
            <a:chOff x="4812768" y="2366664"/>
            <a:chExt cx="2171700" cy="558800"/>
          </a:xfrm>
        </p:grpSpPr>
        <p:pic>
          <p:nvPicPr>
            <p:cNvPr id="57" name="Picture 5" descr="E:\users\torigoe\desktop\横浜銀行\小学生向け\スライド\イラスト類\付箋.png">
              <a:extLst>
                <a:ext uri="{FF2B5EF4-FFF2-40B4-BE49-F238E27FC236}">
                  <a16:creationId xmlns:a16="http://schemas.microsoft.com/office/drawing/2014/main" id="{6A7A0C6E-4BC2-8D41-8D68-B829C963CCD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12768" y="2366664"/>
              <a:ext cx="2171700" cy="558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8" name="テキスト ボックス 57">
              <a:extLst>
                <a:ext uri="{FF2B5EF4-FFF2-40B4-BE49-F238E27FC236}">
                  <a16:creationId xmlns:a16="http://schemas.microsoft.com/office/drawing/2014/main" id="{DF4DE466-3C65-AA49-8FA6-87F9960580A1}"/>
                </a:ext>
              </a:extLst>
            </p:cNvPr>
            <p:cNvSpPr txBox="1"/>
            <p:nvPr/>
          </p:nvSpPr>
          <p:spPr>
            <a:xfrm>
              <a:off x="5124449" y="2381596"/>
              <a:ext cx="4924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2400" dirty="0">
                  <a:latin typeface="S2GP月フォント" panose="02000600000000000000" pitchFamily="2" charset="-128"/>
                  <a:ea typeface="S2GP月フォント" panose="02000600000000000000" pitchFamily="2" charset="-128"/>
                </a:rPr>
                <a:t>本</a:t>
              </a:r>
            </a:p>
          </p:txBody>
        </p:sp>
      </p:grpSp>
      <p:grpSp>
        <p:nvGrpSpPr>
          <p:cNvPr id="59" name="グループ化 58">
            <a:extLst>
              <a:ext uri="{FF2B5EF4-FFF2-40B4-BE49-F238E27FC236}">
                <a16:creationId xmlns:a16="http://schemas.microsoft.com/office/drawing/2014/main" id="{0F62EFC1-FBB2-9943-8DC6-9619D54B37A2}"/>
              </a:ext>
            </a:extLst>
          </p:cNvPr>
          <p:cNvGrpSpPr/>
          <p:nvPr/>
        </p:nvGrpSpPr>
        <p:grpSpPr>
          <a:xfrm>
            <a:off x="936928" y="4252115"/>
            <a:ext cx="2171700" cy="558800"/>
            <a:chOff x="4812768" y="2366664"/>
            <a:chExt cx="2171700" cy="558800"/>
          </a:xfrm>
        </p:grpSpPr>
        <p:pic>
          <p:nvPicPr>
            <p:cNvPr id="60" name="Picture 5" descr="E:\users\torigoe\desktop\横浜銀行\小学生向け\スライド\イラスト類\付箋.png">
              <a:extLst>
                <a:ext uri="{FF2B5EF4-FFF2-40B4-BE49-F238E27FC236}">
                  <a16:creationId xmlns:a16="http://schemas.microsoft.com/office/drawing/2014/main" id="{47B3479C-0D2D-2B42-81A1-0546F6CFC85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12768" y="2366664"/>
              <a:ext cx="2171700" cy="558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1" name="テキスト ボックス 60">
              <a:extLst>
                <a:ext uri="{FF2B5EF4-FFF2-40B4-BE49-F238E27FC236}">
                  <a16:creationId xmlns:a16="http://schemas.microsoft.com/office/drawing/2014/main" id="{4F9C9791-972E-F54A-9C99-3A93A4F90588}"/>
                </a:ext>
              </a:extLst>
            </p:cNvPr>
            <p:cNvSpPr txBox="1"/>
            <p:nvPr/>
          </p:nvSpPr>
          <p:spPr>
            <a:xfrm>
              <a:off x="5124449" y="2381596"/>
              <a:ext cx="11079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2400" dirty="0">
                  <a:latin typeface="S2GP月フォント" panose="02000600000000000000" pitchFamily="2" charset="-128"/>
                  <a:ea typeface="S2GP月フォント" panose="02000600000000000000" pitchFamily="2" charset="-128"/>
                </a:rPr>
                <a:t>電車代</a:t>
              </a:r>
            </a:p>
          </p:txBody>
        </p:sp>
      </p:grpSp>
      <p:grpSp>
        <p:nvGrpSpPr>
          <p:cNvPr id="62" name="グループ化 61">
            <a:extLst>
              <a:ext uri="{FF2B5EF4-FFF2-40B4-BE49-F238E27FC236}">
                <a16:creationId xmlns:a16="http://schemas.microsoft.com/office/drawing/2014/main" id="{DE375556-C0F2-4248-981B-90A738243E2F}"/>
              </a:ext>
            </a:extLst>
          </p:cNvPr>
          <p:cNvGrpSpPr/>
          <p:nvPr/>
        </p:nvGrpSpPr>
        <p:grpSpPr>
          <a:xfrm>
            <a:off x="5633958" y="3714923"/>
            <a:ext cx="2236510" cy="558800"/>
            <a:chOff x="4812032" y="2366664"/>
            <a:chExt cx="2236510" cy="558800"/>
          </a:xfrm>
        </p:grpSpPr>
        <p:pic>
          <p:nvPicPr>
            <p:cNvPr id="63" name="Picture 5" descr="E:\users\torigoe\desktop\横浜銀行\小学生向け\スライド\イラスト類\付箋.png">
              <a:extLst>
                <a:ext uri="{FF2B5EF4-FFF2-40B4-BE49-F238E27FC236}">
                  <a16:creationId xmlns:a16="http://schemas.microsoft.com/office/drawing/2014/main" id="{6BE9A6B8-B433-A04C-A155-FAAB831F179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12768" y="2366664"/>
              <a:ext cx="2171700" cy="558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4" name="テキスト ボックス 63">
              <a:extLst>
                <a:ext uri="{FF2B5EF4-FFF2-40B4-BE49-F238E27FC236}">
                  <a16:creationId xmlns:a16="http://schemas.microsoft.com/office/drawing/2014/main" id="{53B43677-1B81-7F43-A931-E01F310C8746}"/>
                </a:ext>
              </a:extLst>
            </p:cNvPr>
            <p:cNvSpPr txBox="1"/>
            <p:nvPr/>
          </p:nvSpPr>
          <p:spPr>
            <a:xfrm>
              <a:off x="4812032" y="2446009"/>
              <a:ext cx="22365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2000" dirty="0">
                  <a:latin typeface="S2GP月フォント" panose="02000600000000000000" pitchFamily="2" charset="-128"/>
                  <a:ea typeface="S2GP月フォント" panose="02000600000000000000" pitchFamily="2" charset="-128"/>
                </a:rPr>
                <a:t>ペットボトルの水</a:t>
              </a:r>
            </a:p>
          </p:txBody>
        </p:sp>
      </p:grpSp>
      <p:grpSp>
        <p:nvGrpSpPr>
          <p:cNvPr id="65" name="グループ化 64">
            <a:extLst>
              <a:ext uri="{FF2B5EF4-FFF2-40B4-BE49-F238E27FC236}">
                <a16:creationId xmlns:a16="http://schemas.microsoft.com/office/drawing/2014/main" id="{4D56A3AE-DD35-1847-92B5-2BDB17A8BEEC}"/>
              </a:ext>
            </a:extLst>
          </p:cNvPr>
          <p:cNvGrpSpPr/>
          <p:nvPr/>
        </p:nvGrpSpPr>
        <p:grpSpPr>
          <a:xfrm>
            <a:off x="940538" y="2181419"/>
            <a:ext cx="2171700" cy="558800"/>
            <a:chOff x="4812768" y="2366664"/>
            <a:chExt cx="2171700" cy="558800"/>
          </a:xfrm>
        </p:grpSpPr>
        <p:pic>
          <p:nvPicPr>
            <p:cNvPr id="66" name="Picture 5" descr="E:\users\torigoe\desktop\横浜銀行\小学生向け\スライド\イラスト類\付箋.png">
              <a:extLst>
                <a:ext uri="{FF2B5EF4-FFF2-40B4-BE49-F238E27FC236}">
                  <a16:creationId xmlns:a16="http://schemas.microsoft.com/office/drawing/2014/main" id="{34938B16-E4B9-A24E-A471-C1606B615F6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12768" y="2366664"/>
              <a:ext cx="2171700" cy="558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7" name="テキスト ボックス 66">
              <a:extLst>
                <a:ext uri="{FF2B5EF4-FFF2-40B4-BE49-F238E27FC236}">
                  <a16:creationId xmlns:a16="http://schemas.microsoft.com/office/drawing/2014/main" id="{29544CA4-F343-8243-A956-F2AEAAFBC40C}"/>
                </a:ext>
              </a:extLst>
            </p:cNvPr>
            <p:cNvSpPr txBox="1"/>
            <p:nvPr/>
          </p:nvSpPr>
          <p:spPr>
            <a:xfrm>
              <a:off x="5124449" y="2381596"/>
              <a:ext cx="115929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2400" dirty="0">
                  <a:latin typeface="S2GP月フォント" panose="02000600000000000000" pitchFamily="2" charset="-128"/>
                  <a:ea typeface="S2GP月フォント" panose="02000600000000000000" pitchFamily="2" charset="-128"/>
                </a:rPr>
                <a:t>スマホ代</a:t>
              </a:r>
            </a:p>
          </p:txBody>
        </p:sp>
      </p:grpSp>
      <p:grpSp>
        <p:nvGrpSpPr>
          <p:cNvPr id="68" name="グループ化 67">
            <a:extLst>
              <a:ext uri="{FF2B5EF4-FFF2-40B4-BE49-F238E27FC236}">
                <a16:creationId xmlns:a16="http://schemas.microsoft.com/office/drawing/2014/main" id="{DA425CD3-7565-2B47-81A9-BE043145CFF3}"/>
              </a:ext>
            </a:extLst>
          </p:cNvPr>
          <p:cNvGrpSpPr/>
          <p:nvPr/>
        </p:nvGrpSpPr>
        <p:grpSpPr>
          <a:xfrm>
            <a:off x="5738124" y="2971051"/>
            <a:ext cx="2171700" cy="558800"/>
            <a:chOff x="4812768" y="2366664"/>
            <a:chExt cx="2171700" cy="558800"/>
          </a:xfrm>
        </p:grpSpPr>
        <p:pic>
          <p:nvPicPr>
            <p:cNvPr id="69" name="Picture 5" descr="E:\users\torigoe\desktop\横浜銀行\小学生向け\スライド\イラスト類\付箋.png">
              <a:extLst>
                <a:ext uri="{FF2B5EF4-FFF2-40B4-BE49-F238E27FC236}">
                  <a16:creationId xmlns:a16="http://schemas.microsoft.com/office/drawing/2014/main" id="{4520277C-9EEA-4349-A304-CB31A359BA7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12768" y="2366664"/>
              <a:ext cx="2171700" cy="558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0" name="テキスト ボックス 69">
              <a:extLst>
                <a:ext uri="{FF2B5EF4-FFF2-40B4-BE49-F238E27FC236}">
                  <a16:creationId xmlns:a16="http://schemas.microsoft.com/office/drawing/2014/main" id="{B75D0DF3-0DF5-B449-9DE6-E0553403CA00}"/>
                </a:ext>
              </a:extLst>
            </p:cNvPr>
            <p:cNvSpPr txBox="1"/>
            <p:nvPr/>
          </p:nvSpPr>
          <p:spPr>
            <a:xfrm>
              <a:off x="4935530" y="2381596"/>
              <a:ext cx="159050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2400" dirty="0">
                  <a:latin typeface="S2GP月フォント" panose="02000600000000000000" pitchFamily="2" charset="-128"/>
                  <a:ea typeface="S2GP月フォント" panose="02000600000000000000" pitchFamily="2" charset="-128"/>
                </a:rPr>
                <a:t>フルーツグミ</a:t>
              </a:r>
            </a:p>
          </p:txBody>
        </p:sp>
      </p:grpSp>
      <p:grpSp>
        <p:nvGrpSpPr>
          <p:cNvPr id="71" name="グループ化 70">
            <a:extLst>
              <a:ext uri="{FF2B5EF4-FFF2-40B4-BE49-F238E27FC236}">
                <a16:creationId xmlns:a16="http://schemas.microsoft.com/office/drawing/2014/main" id="{CE625BF8-8E8E-E042-B1E6-162947EEF11E}"/>
              </a:ext>
            </a:extLst>
          </p:cNvPr>
          <p:cNvGrpSpPr/>
          <p:nvPr/>
        </p:nvGrpSpPr>
        <p:grpSpPr>
          <a:xfrm>
            <a:off x="936928" y="2836911"/>
            <a:ext cx="2171700" cy="558800"/>
            <a:chOff x="4812768" y="2366664"/>
            <a:chExt cx="2171700" cy="558800"/>
          </a:xfrm>
        </p:grpSpPr>
        <p:pic>
          <p:nvPicPr>
            <p:cNvPr id="72" name="Picture 5" descr="E:\users\torigoe\desktop\横浜銀行\小学生向け\スライド\イラスト類\付箋.png">
              <a:extLst>
                <a:ext uri="{FF2B5EF4-FFF2-40B4-BE49-F238E27FC236}">
                  <a16:creationId xmlns:a16="http://schemas.microsoft.com/office/drawing/2014/main" id="{74DEFEAE-48EE-F84F-9C12-4B5D9A58BA8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12768" y="2366664"/>
              <a:ext cx="2171700" cy="558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3" name="テキスト ボックス 72">
              <a:extLst>
                <a:ext uri="{FF2B5EF4-FFF2-40B4-BE49-F238E27FC236}">
                  <a16:creationId xmlns:a16="http://schemas.microsoft.com/office/drawing/2014/main" id="{2FB07A3E-E2CD-4941-9FBA-2903E8510EF4}"/>
                </a:ext>
              </a:extLst>
            </p:cNvPr>
            <p:cNvSpPr txBox="1"/>
            <p:nvPr/>
          </p:nvSpPr>
          <p:spPr>
            <a:xfrm>
              <a:off x="5124449" y="2381596"/>
              <a:ext cx="84029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2400" dirty="0">
                  <a:latin typeface="S2GP月フォント" panose="02000600000000000000" pitchFamily="2" charset="-128"/>
                  <a:ea typeface="S2GP月フォント" panose="02000600000000000000" pitchFamily="2" charset="-128"/>
                </a:rPr>
                <a:t>ノート</a:t>
              </a:r>
            </a:p>
          </p:txBody>
        </p:sp>
      </p:grpSp>
      <p:sp>
        <p:nvSpPr>
          <p:cNvPr id="74" name="テキスト ボックス 73">
            <a:extLst>
              <a:ext uri="{FF2B5EF4-FFF2-40B4-BE49-F238E27FC236}">
                <a16:creationId xmlns:a16="http://schemas.microsoft.com/office/drawing/2014/main" id="{561A82AB-63D7-434A-BECC-5CCEAF04D3A7}"/>
              </a:ext>
            </a:extLst>
          </p:cNvPr>
          <p:cNvSpPr txBox="1"/>
          <p:nvPr/>
        </p:nvSpPr>
        <p:spPr>
          <a:xfrm>
            <a:off x="7996515" y="3377451"/>
            <a:ext cx="569387" cy="105413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kumimoji="1" lang="ja-JP" altLang="en-US" sz="2500" b="1" dirty="0">
                <a:latin typeface="S2GP月フォント" panose="02000600000000000000" pitchFamily="2" charset="-128"/>
                <a:ea typeface="S2GP月フォント" panose="02000600000000000000" pitchFamily="2" charset="-128"/>
              </a:rPr>
              <a:t>ほしい</a:t>
            </a:r>
          </a:p>
        </p:txBody>
      </p:sp>
      <p:sp>
        <p:nvSpPr>
          <p:cNvPr id="75" name="テキスト ボックス 74">
            <a:extLst>
              <a:ext uri="{FF2B5EF4-FFF2-40B4-BE49-F238E27FC236}">
                <a16:creationId xmlns:a16="http://schemas.microsoft.com/office/drawing/2014/main" id="{102017A2-AC0A-1A4C-B9EF-EE3DC0D79EE3}"/>
              </a:ext>
            </a:extLst>
          </p:cNvPr>
          <p:cNvSpPr txBox="1"/>
          <p:nvPr/>
        </p:nvSpPr>
        <p:spPr>
          <a:xfrm>
            <a:off x="8067172" y="1794379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300" b="1" dirty="0">
                <a:latin typeface="S2GP月フォント" panose="02000600000000000000" pitchFamily="2" charset="-128"/>
                <a:ea typeface="S2GP月フォント" panose="02000600000000000000" pitchFamily="2" charset="-128"/>
              </a:rPr>
              <a:t>強</a:t>
            </a:r>
          </a:p>
        </p:txBody>
      </p:sp>
      <p:sp>
        <p:nvSpPr>
          <p:cNvPr id="76" name="テキスト ボックス 75">
            <a:extLst>
              <a:ext uri="{FF2B5EF4-FFF2-40B4-BE49-F238E27FC236}">
                <a16:creationId xmlns:a16="http://schemas.microsoft.com/office/drawing/2014/main" id="{BC556E31-44E5-124E-9B49-CA9A983DE927}"/>
              </a:ext>
            </a:extLst>
          </p:cNvPr>
          <p:cNvSpPr txBox="1"/>
          <p:nvPr/>
        </p:nvSpPr>
        <p:spPr>
          <a:xfrm>
            <a:off x="8068602" y="5564777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300" b="1" dirty="0">
                <a:latin typeface="S2GP月フォント" panose="02000600000000000000" pitchFamily="2" charset="-128"/>
                <a:ea typeface="S2GP月フォント" panose="02000600000000000000" pitchFamily="2" charset="-128"/>
              </a:rPr>
              <a:t>弱</a:t>
            </a:r>
          </a:p>
        </p:txBody>
      </p:sp>
    </p:spTree>
    <p:extLst>
      <p:ext uri="{BB962C8B-B14F-4D97-AF65-F5344CB8AC3E}">
        <p14:creationId xmlns:p14="http://schemas.microsoft.com/office/powerpoint/2010/main" val="3895394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5.55556E-7 3.60777E-6 L -5.55556E-7 0.30064 " pathEditMode="relative" rAng="0" ptsTypes="AA">
                                      <p:cBhvr>
                                        <p:cTn id="6" dur="1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0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25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E-6 4.41258E-6 L 5E-6 -0.17623 " pathEditMode="relative" rAng="0" ptsTypes="AA">
                                      <p:cBhvr>
                                        <p:cTn id="9" dur="1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8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42" presetClass="path" presetSubtype="0" accel="50000" decel="5000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4.16667E-6 -2.90472E-6 L 4.16667E-6 -0.33464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250"/>
                            </p:stCondLst>
                            <p:childTnLst>
                              <p:par>
                                <p:cTn id="14" presetID="42" presetClass="path" presetSubtype="0" accel="50000" decel="5000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3.33333E-6 -4.75486E-6 L -3.33333E-6 -0.358 " pathEditMode="relative" rAng="0" ptsTypes="AA">
                                      <p:cBhvr>
                                        <p:cTn id="1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7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500"/>
                            </p:stCondLst>
                            <p:childTnLst>
                              <p:par>
                                <p:cTn id="17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198 -0.00787 L 0.01198 0.34019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73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blue">
  <a:themeElements>
    <a:clrScheme name="横浜銀行2">
      <a:dk1>
        <a:srgbClr val="333333"/>
      </a:dk1>
      <a:lt1>
        <a:srgbClr val="FFFFFE"/>
      </a:lt1>
      <a:dk2>
        <a:srgbClr val="014C8E"/>
      </a:dk2>
      <a:lt2>
        <a:srgbClr val="AFDFF8"/>
      </a:lt2>
      <a:accent1>
        <a:srgbClr val="13B8D5"/>
      </a:accent1>
      <a:accent2>
        <a:srgbClr val="A8CF6A"/>
      </a:accent2>
      <a:accent3>
        <a:srgbClr val="54C2EF"/>
      </a:accent3>
      <a:accent4>
        <a:srgbClr val="F2984F"/>
      </a:accent4>
      <a:accent5>
        <a:srgbClr val="8C92C8"/>
      </a:accent5>
      <a:accent6>
        <a:srgbClr val="DD82B1"/>
      </a:accent6>
      <a:hlink>
        <a:srgbClr val="00AB7A"/>
      </a:hlink>
      <a:folHlink>
        <a:srgbClr val="4C80C3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ホワイ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de_temprate" id="{3AE5516C-5702-3048-8DCC-29A7A9D130D5}" vid="{BC2EBD8B-8EAD-6845-A5DE-B44A6376D13A}"/>
    </a:ext>
  </a:extLst>
</a:theme>
</file>

<file path=ppt/theme/theme2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Yu Gothic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Yu Gothic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C53D138B581A734A943261A38267C71F" ma:contentTypeVersion="30" ma:contentTypeDescription="新しいドキュメントを作成します。" ma:contentTypeScope="" ma:versionID="e65d73ee6ffcc1e97788f339e6739a3b">
  <xsd:schema xmlns:xsd="http://www.w3.org/2001/XMLSchema" xmlns:xs="http://www.w3.org/2001/XMLSchema" xmlns:p="http://schemas.microsoft.com/office/2006/metadata/properties" xmlns:ns3="a8f4e788-0cab-4c11-8117-8cc0fa859a16" targetNamespace="http://schemas.microsoft.com/office/2006/metadata/properties" ma:root="true" ma:fieldsID="e2b1229aba476725bab26f674a2fbdc6" ns3:_="">
    <xsd:import namespace="a8f4e788-0cab-4c11-8117-8cc0fa859a16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8f4e788-0cab-4c11-8117-8cc0fa859a1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9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0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DC4E125-3E9E-4931-A4F6-3F63944AC5A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4F84248-4CFE-42F3-BC48-08090AA7E62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8f4e788-0cab-4c11-8117-8cc0fa859a1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DE85DB1-192F-4B93-8B4A-1D0881F5C76B}">
  <ds:schemaRefs>
    <ds:schemaRef ds:uri="http://schemas.microsoft.com/office/2006/documentManagement/types"/>
    <ds:schemaRef ds:uri="http://schemas.microsoft.com/office/2006/metadata/properties"/>
    <ds:schemaRef ds:uri="http://purl.org/dc/elements/1.1/"/>
    <ds:schemaRef ds:uri="a8f4e788-0cab-4c11-8117-8cc0fa859a16"/>
    <ds:schemaRef ds:uri="http://purl.org/dc/terms/"/>
    <ds:schemaRef ds:uri="http://schemas.openxmlformats.org/package/2006/metadata/core-properties"/>
    <ds:schemaRef ds:uri="http://schemas.microsoft.com/office/infopath/2007/PartnerControls"/>
    <ds:schemaRef ds:uri="http://purl.org/dc/dcmitype/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1400</Words>
  <Application>Microsoft Office PowerPoint</Application>
  <PresentationFormat>画面に合わせる (4:3)</PresentationFormat>
  <Paragraphs>261</Paragraphs>
  <Slides>16</Slides>
  <Notes>16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16</vt:i4>
      </vt:variant>
    </vt:vector>
  </HeadingPairs>
  <TitlesOfParts>
    <vt:vector size="22" baseType="lpstr">
      <vt:lpstr>Arial</vt:lpstr>
      <vt:lpstr>Yu Gothic</vt:lpstr>
      <vt:lpstr>S2GP月フォント</vt:lpstr>
      <vt:lpstr>メイリオ</vt:lpstr>
      <vt:lpstr>Century Gothic</vt:lpstr>
      <vt:lpstr>blue</vt:lpstr>
      <vt:lpstr>お金を「つかう」 を学ぶ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教材に関するアンケートご協力のお願い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yasunori torigoe</dc:creator>
  <cp:lastModifiedBy>内貴　基志</cp:lastModifiedBy>
  <cp:revision>588</cp:revision>
  <cp:lastPrinted>2020-11-30T00:19:08Z</cp:lastPrinted>
  <dcterms:created xsi:type="dcterms:W3CDTF">2018-01-18T06:09:19Z</dcterms:created>
  <dcterms:modified xsi:type="dcterms:W3CDTF">2020-12-20T08:32:15Z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0x010100C53D138B581A734A943261A38267C71F</vt:lpwstr>
  </property>
  <property fmtid="{D5CDD505-2E9C-101B-9397-08002B2CF9AE}" pid="3" name="Order">
    <vt:r8>355500</vt:r8>
  </property>
  <property fmtid="{D5CDD505-2E9C-101B-9397-08002B2CF9AE}" pid="4" name="xd_ProgID">
    <vt:lpwstr/>
  </property>
  <property fmtid="{D5CDD505-2E9C-101B-9397-08002B2CF9AE}" pid="5" name="ComplianceAssetId">
    <vt:lpwstr/>
  </property>
  <property fmtid="{D5CDD505-2E9C-101B-9397-08002B2CF9AE}" pid="6" name="TemplateUrl">
    <vt:lpwstr/>
  </property>
</Properties>
</file>