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660" r:id="rId4"/>
  </p:sldMasterIdLst>
  <p:notesMasterIdLst>
    <p:notesMasterId r:id="rId32"/>
  </p:notesMasterIdLst>
  <p:sldIdLst>
    <p:sldId id="349" r:id="rId5"/>
    <p:sldId id="351" r:id="rId6"/>
    <p:sldId id="352" r:id="rId7"/>
    <p:sldId id="355" r:id="rId8"/>
    <p:sldId id="353" r:id="rId9"/>
    <p:sldId id="393" r:id="rId10"/>
    <p:sldId id="354" r:id="rId11"/>
    <p:sldId id="356" r:id="rId12"/>
    <p:sldId id="387" r:id="rId13"/>
    <p:sldId id="357" r:id="rId14"/>
    <p:sldId id="358" r:id="rId15"/>
    <p:sldId id="359" r:id="rId16"/>
    <p:sldId id="388" r:id="rId17"/>
    <p:sldId id="361" r:id="rId18"/>
    <p:sldId id="389" r:id="rId19"/>
    <p:sldId id="360" r:id="rId20"/>
    <p:sldId id="362" r:id="rId21"/>
    <p:sldId id="363" r:id="rId22"/>
    <p:sldId id="364" r:id="rId23"/>
    <p:sldId id="365" r:id="rId24"/>
    <p:sldId id="366" r:id="rId25"/>
    <p:sldId id="367" r:id="rId26"/>
    <p:sldId id="427" r:id="rId27"/>
    <p:sldId id="368" r:id="rId28"/>
    <p:sldId id="369" r:id="rId29"/>
    <p:sldId id="370" r:id="rId30"/>
    <p:sldId id="292" r:id="rId31"/>
  </p:sldIdLst>
  <p:sldSz cx="9144000" cy="6858000" type="screen4x3"/>
  <p:notesSz cx="6858000" cy="9144000"/>
  <p:embeddedFontLst>
    <p:embeddedFont>
      <p:font typeface="Yu Gothic" panose="020B0400000000000000" pitchFamily="50" charset="-128"/>
      <p:regular r:id="rId33"/>
      <p:bold r:id="rId34"/>
    </p:embeddedFont>
    <p:embeddedFont>
      <p:font typeface="Century Gothic" panose="020B0502020202020204" pitchFamily="34" charset="0"/>
      <p:regular r:id="rId35"/>
      <p:bold r:id="rId36"/>
      <p:italic r:id="rId37"/>
      <p:boldItalic r:id="rId38"/>
    </p:embeddedFont>
    <p:embeddedFont>
      <p:font typeface="HGP創英角ｺﾞｼｯｸUB" panose="020B0900000000000000" pitchFamily="50" charset="-128"/>
      <p:regular r:id="rId39"/>
    </p:embeddedFont>
    <p:embeddedFont>
      <p:font typeface="HG教科書体" panose="02020609000000000000" pitchFamily="17" charset="-128"/>
      <p:regular r:id="rId40"/>
    </p:embeddedFont>
    <p:embeddedFont>
      <p:font typeface="メイリオ" panose="020B0604030504040204" pitchFamily="50" charset="-128"/>
      <p:regular r:id="rId41"/>
      <p:bold r:id="rId42"/>
      <p:italic r:id="rId43"/>
      <p:boldItalic r:id="rId44"/>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CF6A"/>
    <a:srgbClr val="5EA77F"/>
    <a:srgbClr val="02603E"/>
    <a:srgbClr val="2B7879"/>
    <a:srgbClr val="424F58"/>
    <a:srgbClr val="EFC689"/>
    <a:srgbClr val="C381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03" autoAdjust="0"/>
    <p:restoredTop sz="63113" autoAdjust="0"/>
  </p:normalViewPr>
  <p:slideViewPr>
    <p:cSldViewPr snapToGrid="0" snapToObjects="1">
      <p:cViewPr varScale="1">
        <p:scale>
          <a:sx n="54" d="100"/>
          <a:sy n="54" d="100"/>
        </p:scale>
        <p:origin x="2045" y="34"/>
      </p:cViewPr>
      <p:guideLst>
        <p:guide orient="horz" pos="2160"/>
        <p:guide pos="2880"/>
      </p:guideLst>
    </p:cSldViewPr>
  </p:slideViewPr>
  <p:notesTextViewPr>
    <p:cViewPr>
      <p:scale>
        <a:sx n="1" d="1"/>
        <a:sy n="1" d="1"/>
      </p:scale>
      <p:origin x="0" y="0"/>
    </p:cViewPr>
  </p:notesTextViewPr>
  <p:sorterViewPr>
    <p:cViewPr>
      <p:scale>
        <a:sx n="100" d="100"/>
        <a:sy n="100" d="100"/>
      </p:scale>
      <p:origin x="0" y="17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7.fntdata"/><Relationship Id="rId21" Type="http://schemas.openxmlformats.org/officeDocument/2006/relationships/slide" Target="slides/slide17.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4.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F2BD7025-7BA3-004C-BD88-DC2729CA2EA8}" type="datetimeFigureOut">
              <a:rPr kumimoji="1" lang="ja-JP" altLang="en-US" smtClean="0"/>
              <a:t>2020/12/20</a:t>
            </a:fld>
            <a:endParaRPr kumimoji="1" lang="ja-JP" altLang="en-US" dirty="0"/>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66AB83-497B-5A4B-918F-43ACF43B89D7}" type="slidenum">
              <a:rPr kumimoji="1" lang="ja-JP" altLang="en-US" smtClean="0"/>
              <a:t>‹#›</a:t>
            </a:fld>
            <a:endParaRPr kumimoji="1" lang="ja-JP" altLang="en-US" dirty="0"/>
          </a:p>
        </p:txBody>
      </p:sp>
    </p:spTree>
    <p:extLst>
      <p:ext uri="{BB962C8B-B14F-4D97-AF65-F5344CB8AC3E}">
        <p14:creationId xmlns:p14="http://schemas.microsoft.com/office/powerpoint/2010/main" val="121875040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（ワークシート配布）</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（ワークシートお金って何　使用）</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さて、今日は「お金」について学んでいきます。</a:t>
            </a:r>
          </a:p>
          <a:p>
            <a:r>
              <a:rPr kumimoji="1" lang="ja-JP" altLang="ja-JP" sz="1200" kern="1200" dirty="0">
                <a:solidFill>
                  <a:schemeClr val="tx1"/>
                </a:solidFill>
                <a:effectLst/>
                <a:latin typeface="+mn-lt"/>
                <a:ea typeface="+mn-ea"/>
                <a:cs typeface="+mn-cs"/>
              </a:rPr>
              <a:t>最初にみなさんに質問します。</a:t>
            </a:r>
          </a:p>
          <a:p>
            <a:endParaRPr kumimoji="1"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a:t>
            </a:fld>
            <a:endParaRPr kumimoji="1" lang="ja-JP" altLang="en-US" dirty="0"/>
          </a:p>
        </p:txBody>
      </p:sp>
    </p:spTree>
    <p:extLst>
      <p:ext uri="{BB962C8B-B14F-4D97-AF65-F5344CB8AC3E}">
        <p14:creationId xmlns:p14="http://schemas.microsoft.com/office/powerpoint/2010/main" val="1884621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魚を持っている人が魚の一部を、槍を持っている人と交換</a:t>
            </a:r>
            <a:r>
              <a:rPr kumimoji="1" lang="ja-JP" altLang="en-US" sz="1200" kern="1200" dirty="0">
                <a:solidFill>
                  <a:schemeClr val="tx1"/>
                </a:solidFill>
                <a:effectLst/>
                <a:latin typeface="+mn-lt"/>
                <a:ea typeface="+mn-ea"/>
                <a:cs typeface="+mn-cs"/>
              </a:rPr>
              <a:t>します</a:t>
            </a:r>
            <a:r>
              <a:rPr kumimoji="1" lang="ja-JP" altLang="ja-JP" sz="1200" kern="1200" dirty="0">
                <a:solidFill>
                  <a:schemeClr val="tx1"/>
                </a:solidFill>
                <a:effectLst/>
                <a:latin typeface="+mn-lt"/>
                <a:ea typeface="+mn-ea"/>
                <a:cs typeface="+mn-cs"/>
              </a:rPr>
              <a:t>。そうすることで魚</a:t>
            </a:r>
            <a:r>
              <a:rPr kumimoji="1" lang="ja-JP" altLang="en-US" sz="1200" kern="1200" dirty="0">
                <a:solidFill>
                  <a:schemeClr val="tx1"/>
                </a:solidFill>
                <a:effectLst/>
                <a:latin typeface="+mn-lt"/>
                <a:ea typeface="+mn-ea"/>
                <a:cs typeface="+mn-cs"/>
              </a:rPr>
              <a:t>を持っていた</a:t>
            </a:r>
            <a:r>
              <a:rPr kumimoji="1" lang="ja-JP" altLang="ja-JP" sz="1200" kern="1200" dirty="0">
                <a:solidFill>
                  <a:schemeClr val="tx1"/>
                </a:solidFill>
                <a:effectLst/>
                <a:latin typeface="+mn-lt"/>
                <a:ea typeface="+mn-ea"/>
                <a:cs typeface="+mn-cs"/>
              </a:rPr>
              <a:t>人は槍で狩りができるようになり、槍を持っていた人は魚を食べてお腹を満たすことができます。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10</a:t>
            </a:fld>
            <a:endParaRPr kumimoji="1" lang="ja-JP" altLang="en-US"/>
          </a:p>
        </p:txBody>
      </p:sp>
    </p:spTree>
    <p:extLst>
      <p:ext uri="{BB962C8B-B14F-4D97-AF65-F5344CB8AC3E}">
        <p14:creationId xmlns:p14="http://schemas.microsoft.com/office/powerpoint/2010/main" val="812351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ただ、モノとモノの交換では、うまくいかないことがいろいろ出てきます。例えば魚を持っている人が「槍はいらない、つぼがほしい」と言って、交換が失敗するかもしれません。</a:t>
            </a:r>
          </a:p>
          <a:p>
            <a:r>
              <a:rPr kumimoji="1" lang="ja-JP" altLang="ja-JP" sz="1200" kern="1200" dirty="0">
                <a:solidFill>
                  <a:schemeClr val="tx1"/>
                </a:solidFill>
                <a:effectLst/>
                <a:latin typeface="+mn-lt"/>
                <a:ea typeface="+mn-ea"/>
                <a:cs typeface="+mn-cs"/>
              </a:rPr>
              <a:t>また、魚は腐ってしまうので、せっかくたくさん魚をつかまえても、交換するまでとっておけません。</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11</a:t>
            </a:fld>
            <a:endParaRPr kumimoji="1" lang="ja-JP" altLang="en-US"/>
          </a:p>
        </p:txBody>
      </p:sp>
    </p:spTree>
    <p:extLst>
      <p:ext uri="{BB962C8B-B14F-4D97-AF65-F5344CB8AC3E}">
        <p14:creationId xmlns:p14="http://schemas.microsoft.com/office/powerpoint/2010/main" val="2151929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そこで、魚をわたすとき、「あるもの」と魚を交換します。それをしまっておいて、</a:t>
            </a:r>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12</a:t>
            </a:fld>
            <a:endParaRPr kumimoji="1" lang="ja-JP" altLang="en-US"/>
          </a:p>
        </p:txBody>
      </p:sp>
    </p:spTree>
    <p:extLst>
      <p:ext uri="{BB962C8B-B14F-4D97-AF65-F5344CB8AC3E}">
        <p14:creationId xmlns:p14="http://schemas.microsoft.com/office/powerpoint/2010/main" val="4014891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別の機会につぼを持っている人と会ったら、とっておいた「あるもの」を渡してつぼと交換してもらうのです。この「あるもの」を使うことで、交換がスムーズになり、また長い時間保存することができるようになったのです。この「あるもの」がお金の始まりと言われてい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13</a:t>
            </a:fld>
            <a:endParaRPr kumimoji="1" lang="ja-JP" altLang="en-US"/>
          </a:p>
        </p:txBody>
      </p:sp>
    </p:spTree>
    <p:extLst>
      <p:ext uri="{BB962C8B-B14F-4D97-AF65-F5344CB8AC3E}">
        <p14:creationId xmlns:p14="http://schemas.microsoft.com/office/powerpoint/2010/main" val="4014891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第２問</a:t>
            </a:r>
          </a:p>
          <a:p>
            <a:r>
              <a:rPr kumimoji="1" lang="ja-JP" altLang="ja-JP" sz="1200" kern="1200" dirty="0">
                <a:solidFill>
                  <a:schemeClr val="tx1"/>
                </a:solidFill>
                <a:effectLst/>
                <a:latin typeface="+mn-lt"/>
                <a:ea typeface="+mn-ea"/>
                <a:cs typeface="+mn-cs"/>
              </a:rPr>
              <a:t>まだ、現在のようなお金がなかったころ、お金として使われていた「あるもの」とは次のうちどれでしょう？</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１．塩</a:t>
            </a:r>
          </a:p>
          <a:p>
            <a:r>
              <a:rPr kumimoji="1" lang="ja-JP" altLang="ja-JP" sz="1200" kern="1200" dirty="0">
                <a:solidFill>
                  <a:schemeClr val="tx1"/>
                </a:solidFill>
                <a:effectLst/>
                <a:latin typeface="+mn-lt"/>
                <a:ea typeface="+mn-ea"/>
                <a:cs typeface="+mn-cs"/>
              </a:rPr>
              <a:t>２．貝が</a:t>
            </a:r>
            <a:r>
              <a:rPr kumimoji="1" lang="ja-JP" altLang="ja-JP" sz="1200" kern="1200" dirty="0" err="1">
                <a:solidFill>
                  <a:schemeClr val="tx1"/>
                </a:solidFill>
                <a:effectLst/>
                <a:latin typeface="+mn-lt"/>
                <a:ea typeface="+mn-ea"/>
                <a:cs typeface="+mn-cs"/>
              </a:rPr>
              <a:t>ら</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３．</a:t>
            </a:r>
            <a:r>
              <a:rPr kumimoji="1" lang="ja-JP" altLang="en-US" sz="1200" kern="1200" dirty="0">
                <a:solidFill>
                  <a:schemeClr val="tx1"/>
                </a:solidFill>
                <a:effectLst/>
                <a:latin typeface="+mn-lt"/>
                <a:ea typeface="+mn-ea"/>
                <a:cs typeface="+mn-cs"/>
              </a:rPr>
              <a:t>米</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正解だと思う答えに手を上げてください。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14</a:t>
            </a:fld>
            <a:endParaRPr kumimoji="1" lang="ja-JP" altLang="en-US"/>
          </a:p>
        </p:txBody>
      </p:sp>
    </p:spTree>
    <p:extLst>
      <p:ext uri="{BB962C8B-B14F-4D97-AF65-F5344CB8AC3E}">
        <p14:creationId xmlns:p14="http://schemas.microsoft.com/office/powerpoint/2010/main" val="1751800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答えはすべてです。</a:t>
            </a:r>
          </a:p>
          <a:p>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世界中でいろいろなものが、お金のかわりに使われていました。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15</a:t>
            </a:fld>
            <a:endParaRPr kumimoji="1" lang="ja-JP" altLang="en-US" dirty="0"/>
          </a:p>
        </p:txBody>
      </p:sp>
    </p:spTree>
    <p:extLst>
      <p:ext uri="{BB962C8B-B14F-4D97-AF65-F5344CB8AC3E}">
        <p14:creationId xmlns:p14="http://schemas.microsoft.com/office/powerpoint/2010/main" val="1772637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会社で働いて給料をもらう人をサラリーマンといいますね。このサラリーという言葉の元の意味は塩（ソルト）です。昔のヨーロッパでは、仕事の代金がお金でなく塩で払われていたこともあったのです。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16</a:t>
            </a:fld>
            <a:endParaRPr kumimoji="1" lang="ja-JP" altLang="en-US"/>
          </a:p>
        </p:txBody>
      </p:sp>
    </p:spTree>
    <p:extLst>
      <p:ext uri="{BB962C8B-B14F-4D97-AF65-F5344CB8AC3E}">
        <p14:creationId xmlns:p14="http://schemas.microsoft.com/office/powerpoint/2010/main" val="374417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また、中国では、貝をお金の代わりに使っていました。そのせいで、中国で生まれた漢字には、お金に関係した漢字の中に貝という字がたくさんひそんでいます。「買う」「貸す」「財産」「貯金」「費用」たくさんありますので、おうちに帰ってから調べてみてください。面白いですよ。</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17</a:t>
            </a:fld>
            <a:endParaRPr kumimoji="1" lang="ja-JP" altLang="en-US"/>
          </a:p>
        </p:txBody>
      </p:sp>
    </p:spTree>
    <p:extLst>
      <p:ext uri="{BB962C8B-B14F-4D97-AF65-F5344CB8AC3E}">
        <p14:creationId xmlns:p14="http://schemas.microsoft.com/office/powerpoint/2010/main" val="2884398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塩や貝が</a:t>
            </a:r>
            <a:r>
              <a:rPr kumimoji="1" lang="ja-JP" altLang="en-US" sz="1200" kern="1200" dirty="0" err="1">
                <a:solidFill>
                  <a:schemeClr val="tx1"/>
                </a:solidFill>
                <a:effectLst/>
                <a:latin typeface="+mn-lt"/>
                <a:ea typeface="+mn-ea"/>
                <a:cs typeface="+mn-cs"/>
              </a:rPr>
              <a:t>ら</a:t>
            </a:r>
            <a:r>
              <a:rPr kumimoji="1" lang="ja-JP" altLang="ja-JP" sz="1200" kern="1200" dirty="0" err="1">
                <a:solidFill>
                  <a:schemeClr val="tx1"/>
                </a:solidFill>
                <a:effectLst/>
                <a:latin typeface="+mn-lt"/>
                <a:ea typeface="+mn-ea"/>
                <a:cs typeface="+mn-cs"/>
              </a:rPr>
              <a:t>以</a:t>
            </a:r>
            <a:r>
              <a:rPr kumimoji="1" lang="ja-JP" altLang="ja-JP" sz="1200" kern="1200" dirty="0">
                <a:solidFill>
                  <a:schemeClr val="tx1"/>
                </a:solidFill>
                <a:effectLst/>
                <a:latin typeface="+mn-lt"/>
                <a:ea typeface="+mn-ea"/>
                <a:cs typeface="+mn-cs"/>
              </a:rPr>
              <a:t>外でも、小麦、布、骨、魚の干物など実に様々なものが世界各地でお金として使われていました。</a:t>
            </a:r>
          </a:p>
          <a:p>
            <a:r>
              <a:rPr kumimoji="1" lang="ja-JP" altLang="ja-JP" sz="1200" kern="1200" dirty="0">
                <a:solidFill>
                  <a:schemeClr val="tx1"/>
                </a:solidFill>
                <a:effectLst/>
                <a:latin typeface="+mn-lt"/>
                <a:ea typeface="+mn-ea"/>
                <a:cs typeface="+mn-cs"/>
              </a:rPr>
              <a:t>大切なのは、すべて「交換」をスムーズにするために、人々が考え出したものだったということです。</a:t>
            </a:r>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18</a:t>
            </a:fld>
            <a:endParaRPr kumimoji="1" lang="ja-JP" altLang="en-US"/>
          </a:p>
        </p:txBody>
      </p:sp>
    </p:spTree>
    <p:extLst>
      <p:ext uri="{BB962C8B-B14F-4D97-AF65-F5344CB8AC3E}">
        <p14:creationId xmlns:p14="http://schemas.microsoft.com/office/powerpoint/2010/main" val="3305741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ただ、こちらでは塩をお金として使っていて、こちらでは貝殻をお金としていたのでは、いろいろなグループと交換するのが難しいですよね。そこで、長い時間をかけて、みんなで共通にお金として利用するものが決まってき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19</a:t>
            </a:fld>
            <a:endParaRPr kumimoji="1" lang="ja-JP" altLang="en-US"/>
          </a:p>
        </p:txBody>
      </p:sp>
    </p:spTree>
    <p:extLst>
      <p:ext uri="{BB962C8B-B14F-4D97-AF65-F5344CB8AC3E}">
        <p14:creationId xmlns:p14="http://schemas.microsoft.com/office/powerpoint/2010/main" val="1962921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みなさんは、お金のこと「好き」ですか？「嫌い」ですか？それとも「好きでも嫌いでもない」ですか？　</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ワークシートにマルをつけてみましょう。（少し待つ）</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では、</a:t>
            </a:r>
            <a:r>
              <a:rPr kumimoji="1" lang="ja-JP" altLang="ja-JP" sz="1200" kern="1200" dirty="0">
                <a:solidFill>
                  <a:schemeClr val="tx1"/>
                </a:solidFill>
                <a:effectLst/>
                <a:latin typeface="+mn-lt"/>
                <a:ea typeface="+mn-ea"/>
                <a:cs typeface="+mn-cs"/>
              </a:rPr>
              <a:t>手を上げてもらいましょう？</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お金のこと「好き」という人？　あなたはなぜお金が好きなんですか？（</a:t>
            </a:r>
            <a:r>
              <a:rPr kumimoji="1" lang="en-US" altLang="ja-JP" sz="1200" kern="1200" dirty="0">
                <a:solidFill>
                  <a:schemeClr val="tx1"/>
                </a:solidFill>
                <a:effectLst/>
                <a:latin typeface="+mn-lt"/>
                <a:ea typeface="+mn-ea"/>
                <a:cs typeface="+mn-cs"/>
              </a:rPr>
              <a:t>2</a:t>
            </a:r>
            <a:r>
              <a:rPr kumimoji="1" lang="ja-JP" altLang="ja-JP" sz="1200" kern="1200" dirty="0">
                <a:solidFill>
                  <a:schemeClr val="tx1"/>
                </a:solidFill>
                <a:effectLst/>
                <a:latin typeface="+mn-lt"/>
                <a:ea typeface="+mn-ea"/>
                <a:cs typeface="+mn-cs"/>
              </a:rPr>
              <a:t>名程度に聞く）なるほど。</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では、次にお金のこと「嫌い」な人手をあげてください。あなたはどうしてお金が嫌いなのですか？　なるほど。</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では、最後、お金のこと「好き」でも「嫌い」でもない人。どうしてそう思うのですか？なるほど。</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a:t>
            </a:fld>
            <a:endParaRPr kumimoji="1" lang="ja-JP" altLang="en-US" dirty="0"/>
          </a:p>
        </p:txBody>
      </p:sp>
    </p:spTree>
    <p:extLst>
      <p:ext uri="{BB962C8B-B14F-4D97-AF65-F5344CB8AC3E}">
        <p14:creationId xmlns:p14="http://schemas.microsoft.com/office/powerpoint/2010/main" val="2711252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まず広く使われるようになったのが、現在の</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円玉や</a:t>
            </a:r>
            <a:r>
              <a:rPr kumimoji="1" lang="en-US" altLang="ja-JP" sz="1200" kern="1200" dirty="0">
                <a:solidFill>
                  <a:schemeClr val="tx1"/>
                </a:solidFill>
                <a:effectLst/>
                <a:latin typeface="+mn-lt"/>
                <a:ea typeface="+mn-ea"/>
                <a:cs typeface="+mn-cs"/>
              </a:rPr>
              <a:t>10</a:t>
            </a:r>
            <a:r>
              <a:rPr kumimoji="1" lang="ja-JP" altLang="ja-JP" sz="1200" kern="1200" dirty="0">
                <a:solidFill>
                  <a:schemeClr val="tx1"/>
                </a:solidFill>
                <a:effectLst/>
                <a:latin typeface="+mn-lt"/>
                <a:ea typeface="+mn-ea"/>
                <a:cs typeface="+mn-cs"/>
              </a:rPr>
              <a:t>円玉のような金属のお金です。金属は、丈夫で腐りません。持ち運ぶのも便利です。最初の金属のお金は、</a:t>
            </a:r>
            <a:r>
              <a:rPr kumimoji="1" lang="ja-JP" altLang="ja-JP" sz="1200" kern="1200" dirty="0">
                <a:solidFill>
                  <a:srgbClr val="FF0000"/>
                </a:solidFill>
                <a:effectLst/>
                <a:latin typeface="+mn-lt"/>
                <a:ea typeface="+mn-ea"/>
                <a:cs typeface="+mn-cs"/>
              </a:rPr>
              <a:t>今から</a:t>
            </a:r>
            <a:r>
              <a:rPr kumimoji="1" lang="en-US" altLang="ja-JP" sz="1200" kern="1200" dirty="0">
                <a:solidFill>
                  <a:srgbClr val="FF0000"/>
                </a:solidFill>
                <a:effectLst/>
                <a:latin typeface="+mn-lt"/>
                <a:ea typeface="+mn-ea"/>
                <a:cs typeface="+mn-cs"/>
              </a:rPr>
              <a:t>2500</a:t>
            </a:r>
            <a:r>
              <a:rPr kumimoji="1" lang="ja-JP" altLang="en-US" sz="1200" kern="1200" dirty="0">
                <a:solidFill>
                  <a:srgbClr val="FF0000"/>
                </a:solidFill>
                <a:effectLst/>
                <a:latin typeface="+mn-lt"/>
                <a:ea typeface="+mn-ea"/>
                <a:cs typeface="+mn-cs"/>
              </a:rPr>
              <a:t>年以上前</a:t>
            </a:r>
            <a:r>
              <a:rPr kumimoji="1" lang="ja-JP" altLang="ja-JP" sz="1200" kern="1200" dirty="0">
                <a:solidFill>
                  <a:schemeClr val="tx1"/>
                </a:solidFill>
                <a:effectLst/>
                <a:latin typeface="+mn-lt"/>
                <a:ea typeface="+mn-ea"/>
                <a:cs typeface="+mn-cs"/>
              </a:rPr>
              <a:t>にリディアという今のイランにあった国でつくられました。</a:t>
            </a:r>
          </a:p>
          <a:p>
            <a:r>
              <a:rPr kumimoji="1" lang="ja-JP" altLang="ja-JP" sz="1200" kern="1200" dirty="0">
                <a:solidFill>
                  <a:schemeClr val="tx1"/>
                </a:solidFill>
                <a:effectLst/>
                <a:latin typeface="+mn-lt"/>
                <a:ea typeface="+mn-ea"/>
                <a:cs typeface="+mn-cs"/>
              </a:rPr>
              <a:t>さらに時代が進むと、紙のお金も登場します。これは、今から</a:t>
            </a:r>
            <a:r>
              <a:rPr kumimoji="1" lang="en-US" altLang="ja-JP" sz="1200" kern="1200" dirty="0">
                <a:solidFill>
                  <a:schemeClr val="tx1"/>
                </a:solidFill>
                <a:effectLst/>
                <a:latin typeface="+mn-lt"/>
                <a:ea typeface="+mn-ea"/>
                <a:cs typeface="+mn-cs"/>
              </a:rPr>
              <a:t>500</a:t>
            </a:r>
            <a:r>
              <a:rPr kumimoji="1" lang="ja-JP" altLang="ja-JP" sz="1200" kern="1200" dirty="0">
                <a:solidFill>
                  <a:schemeClr val="tx1"/>
                </a:solidFill>
                <a:effectLst/>
                <a:latin typeface="+mn-lt"/>
                <a:ea typeface="+mn-ea"/>
                <a:cs typeface="+mn-cs"/>
              </a:rPr>
              <a:t>年ほど前に中国で最初に広く使われるようになったと言われています。</a:t>
            </a:r>
          </a:p>
          <a:p>
            <a:r>
              <a:rPr kumimoji="1" lang="ja-JP" altLang="ja-JP" sz="1200" kern="1200" dirty="0">
                <a:solidFill>
                  <a:schemeClr val="tx1"/>
                </a:solidFill>
                <a:effectLst/>
                <a:latin typeface="+mn-lt"/>
                <a:ea typeface="+mn-ea"/>
                <a:cs typeface="+mn-cs"/>
              </a:rPr>
              <a:t>原始時代から、いろいろな工夫を繰り返して、現代ではお金を使ったものの交換がスムーズにできるようになりました。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20</a:t>
            </a:fld>
            <a:endParaRPr kumimoji="1" lang="ja-JP" altLang="en-US"/>
          </a:p>
        </p:txBody>
      </p:sp>
    </p:spTree>
    <p:extLst>
      <p:ext uri="{BB962C8B-B14F-4D97-AF65-F5344CB8AC3E}">
        <p14:creationId xmlns:p14="http://schemas.microsoft.com/office/powerpoint/2010/main" val="2077550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第３問は今私たちが使っているお金についての質問です。</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第３問</a:t>
            </a:r>
          </a:p>
          <a:p>
            <a:r>
              <a:rPr kumimoji="1" lang="en-US" altLang="ja-JP" sz="1200" kern="1200" dirty="0">
                <a:solidFill>
                  <a:schemeClr val="tx1"/>
                </a:solidFill>
                <a:effectLst/>
                <a:latin typeface="+mn-lt"/>
                <a:ea typeface="+mn-ea"/>
                <a:cs typeface="+mn-cs"/>
              </a:rPr>
              <a:t>1</a:t>
            </a:r>
            <a:r>
              <a:rPr kumimoji="1" lang="ja-JP" altLang="ja-JP" sz="1200" kern="1200" dirty="0">
                <a:solidFill>
                  <a:schemeClr val="tx1"/>
                </a:solidFill>
                <a:effectLst/>
                <a:latin typeface="+mn-lt"/>
                <a:ea typeface="+mn-ea"/>
                <a:cs typeface="+mn-cs"/>
              </a:rPr>
              <a:t>万円札を</a:t>
            </a:r>
            <a:r>
              <a:rPr kumimoji="1" lang="en-US" altLang="ja-JP" sz="1200" kern="1200" dirty="0">
                <a:solidFill>
                  <a:schemeClr val="tx1"/>
                </a:solidFill>
                <a:effectLst/>
                <a:latin typeface="+mn-lt"/>
                <a:ea typeface="+mn-ea"/>
                <a:cs typeface="+mn-cs"/>
              </a:rPr>
              <a:t>1</a:t>
            </a:r>
            <a:r>
              <a:rPr kumimoji="1" lang="ja-JP" altLang="ja-JP" sz="1200" kern="1200" dirty="0">
                <a:solidFill>
                  <a:schemeClr val="tx1"/>
                </a:solidFill>
                <a:effectLst/>
                <a:latin typeface="+mn-lt"/>
                <a:ea typeface="+mn-ea"/>
                <a:cs typeface="+mn-cs"/>
              </a:rPr>
              <a:t>枚作るのにかかるお金はどのくらいでしょう？</a:t>
            </a:r>
          </a:p>
          <a:p>
            <a:r>
              <a:rPr kumimoji="1" lang="ja-JP" altLang="ja-JP" sz="1200" kern="1200" dirty="0">
                <a:solidFill>
                  <a:schemeClr val="tx1"/>
                </a:solidFill>
                <a:effectLst/>
                <a:latin typeface="+mn-lt"/>
                <a:ea typeface="+mn-ea"/>
                <a:cs typeface="+mn-cs"/>
              </a:rPr>
              <a:t>１．約</a:t>
            </a:r>
            <a:r>
              <a:rPr kumimoji="1" lang="en-US" altLang="ja-JP" sz="1200" kern="1200" dirty="0">
                <a:solidFill>
                  <a:schemeClr val="tx1"/>
                </a:solidFill>
                <a:effectLst/>
                <a:latin typeface="+mn-lt"/>
                <a:ea typeface="+mn-ea"/>
                <a:cs typeface="+mn-cs"/>
              </a:rPr>
              <a:t>20</a:t>
            </a:r>
            <a:r>
              <a:rPr kumimoji="1" lang="ja-JP" altLang="ja-JP" sz="1200" kern="1200" dirty="0">
                <a:solidFill>
                  <a:schemeClr val="tx1"/>
                </a:solidFill>
                <a:effectLst/>
                <a:latin typeface="+mn-lt"/>
                <a:ea typeface="+mn-ea"/>
                <a:cs typeface="+mn-cs"/>
              </a:rPr>
              <a:t>円（紙なんだから安くつくれるんじゃないの）</a:t>
            </a:r>
          </a:p>
          <a:p>
            <a:r>
              <a:rPr kumimoji="1" lang="ja-JP" altLang="ja-JP" sz="1200" kern="1200" dirty="0">
                <a:solidFill>
                  <a:schemeClr val="tx1"/>
                </a:solidFill>
                <a:effectLst/>
                <a:latin typeface="+mn-lt"/>
                <a:ea typeface="+mn-ea"/>
                <a:cs typeface="+mn-cs"/>
              </a:rPr>
              <a:t>２．約１万円（１万円の値段があるんだから１万円）</a:t>
            </a:r>
          </a:p>
          <a:p>
            <a:r>
              <a:rPr kumimoji="1" lang="ja-JP" altLang="ja-JP" sz="1200" kern="1200" dirty="0">
                <a:solidFill>
                  <a:schemeClr val="tx1"/>
                </a:solidFill>
                <a:effectLst/>
                <a:latin typeface="+mn-lt"/>
                <a:ea typeface="+mn-ea"/>
                <a:cs typeface="+mn-cs"/>
              </a:rPr>
              <a:t>３．約</a:t>
            </a:r>
            <a:r>
              <a:rPr kumimoji="1" lang="en-US" altLang="ja-JP" sz="1200" kern="1200" dirty="0">
                <a:solidFill>
                  <a:schemeClr val="tx1"/>
                </a:solidFill>
                <a:effectLst/>
                <a:latin typeface="+mn-lt"/>
                <a:ea typeface="+mn-ea"/>
                <a:cs typeface="+mn-cs"/>
              </a:rPr>
              <a:t>2</a:t>
            </a:r>
            <a:r>
              <a:rPr kumimoji="1" lang="ja-JP" altLang="ja-JP" sz="1200" kern="1200" dirty="0">
                <a:solidFill>
                  <a:schemeClr val="tx1"/>
                </a:solidFill>
                <a:effectLst/>
                <a:latin typeface="+mn-lt"/>
                <a:ea typeface="+mn-ea"/>
                <a:cs typeface="+mn-cs"/>
              </a:rPr>
              <a:t>万円（実はすごい技術が使われていて価値がある）</a:t>
            </a:r>
          </a:p>
          <a:p>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正解だと思う答えに手を上げてください。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21</a:t>
            </a:fld>
            <a:endParaRPr kumimoji="1" lang="ja-JP" altLang="en-US"/>
          </a:p>
        </p:txBody>
      </p:sp>
    </p:spTree>
    <p:extLst>
      <p:ext uri="{BB962C8B-B14F-4D97-AF65-F5344CB8AC3E}">
        <p14:creationId xmlns:p14="http://schemas.microsoft.com/office/powerpoint/2010/main" val="22876656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答えは１の約</a:t>
            </a:r>
            <a:r>
              <a:rPr kumimoji="1" lang="en-US" altLang="ja-JP" sz="1200" kern="1200" dirty="0">
                <a:solidFill>
                  <a:schemeClr val="tx1"/>
                </a:solidFill>
                <a:effectLst/>
                <a:latin typeface="+mn-lt"/>
                <a:ea typeface="+mn-ea"/>
                <a:cs typeface="+mn-cs"/>
              </a:rPr>
              <a:t>20</a:t>
            </a:r>
            <a:r>
              <a:rPr kumimoji="1" lang="ja-JP" altLang="ja-JP" sz="1200" kern="1200" dirty="0">
                <a:solidFill>
                  <a:schemeClr val="tx1"/>
                </a:solidFill>
                <a:effectLst/>
                <a:latin typeface="+mn-lt"/>
                <a:ea typeface="+mn-ea"/>
                <a:cs typeface="+mn-cs"/>
              </a:rPr>
              <a:t>円です。材料代や加工費用すべて合わせると</a:t>
            </a:r>
            <a:r>
              <a:rPr kumimoji="1" lang="ja-JP" altLang="en-US" sz="1200" kern="1200" dirty="0">
                <a:solidFill>
                  <a:schemeClr val="tx1"/>
                </a:solidFill>
                <a:effectLst/>
                <a:latin typeface="+mn-lt"/>
                <a:ea typeface="+mn-ea"/>
                <a:cs typeface="+mn-cs"/>
              </a:rPr>
              <a:t>、</a:t>
            </a:r>
            <a:r>
              <a:rPr kumimoji="1" lang="en-US" altLang="ja-JP" sz="1200" kern="1200" dirty="0">
                <a:solidFill>
                  <a:schemeClr val="tx1"/>
                </a:solidFill>
                <a:effectLst/>
                <a:latin typeface="+mn-lt"/>
                <a:ea typeface="+mn-ea"/>
                <a:cs typeface="+mn-cs"/>
              </a:rPr>
              <a:t>1</a:t>
            </a:r>
            <a:r>
              <a:rPr kumimoji="1" lang="ja-JP" altLang="ja-JP" sz="1200" kern="1200" dirty="0">
                <a:solidFill>
                  <a:schemeClr val="tx1"/>
                </a:solidFill>
                <a:effectLst/>
                <a:latin typeface="+mn-lt"/>
                <a:ea typeface="+mn-ea"/>
                <a:cs typeface="+mn-cs"/>
              </a:rPr>
              <a:t>万円</a:t>
            </a:r>
            <a:r>
              <a:rPr kumimoji="1" lang="ja-JP" altLang="en-US" sz="1200" kern="1200" dirty="0">
                <a:solidFill>
                  <a:schemeClr val="tx1"/>
                </a:solidFill>
                <a:effectLst/>
                <a:latin typeface="+mn-lt"/>
                <a:ea typeface="+mn-ea"/>
                <a:cs typeface="+mn-cs"/>
              </a:rPr>
              <a:t>札</a:t>
            </a:r>
            <a:r>
              <a:rPr kumimoji="1" lang="ja-JP" altLang="ja-JP" sz="1200" kern="1200" dirty="0">
                <a:solidFill>
                  <a:schemeClr val="tx1"/>
                </a:solidFill>
                <a:effectLst/>
                <a:latin typeface="+mn-lt"/>
                <a:ea typeface="+mn-ea"/>
                <a:cs typeface="+mn-cs"/>
              </a:rPr>
              <a:t>を</a:t>
            </a:r>
            <a:r>
              <a:rPr kumimoji="1" lang="en-US" altLang="ja-JP" sz="1200" kern="1200" dirty="0">
                <a:solidFill>
                  <a:schemeClr val="tx1"/>
                </a:solidFill>
                <a:effectLst/>
                <a:latin typeface="+mn-lt"/>
                <a:ea typeface="+mn-ea"/>
                <a:cs typeface="+mn-cs"/>
              </a:rPr>
              <a:t>1</a:t>
            </a:r>
            <a:r>
              <a:rPr kumimoji="1" lang="ja-JP" altLang="en-US" sz="1200" kern="1200" dirty="0">
                <a:solidFill>
                  <a:schemeClr val="tx1"/>
                </a:solidFill>
                <a:effectLst/>
                <a:latin typeface="+mn-lt"/>
                <a:ea typeface="+mn-ea"/>
                <a:cs typeface="+mn-cs"/>
              </a:rPr>
              <a:t>枚</a:t>
            </a:r>
            <a:r>
              <a:rPr kumimoji="1" lang="ja-JP" altLang="ja-JP" sz="1200" kern="1200" dirty="0">
                <a:solidFill>
                  <a:schemeClr val="tx1"/>
                </a:solidFill>
                <a:effectLst/>
                <a:latin typeface="+mn-lt"/>
                <a:ea typeface="+mn-ea"/>
                <a:cs typeface="+mn-cs"/>
              </a:rPr>
              <a:t>作るのにかかる費用は</a:t>
            </a:r>
            <a:r>
              <a:rPr kumimoji="1" lang="ja-JP" altLang="en-US" sz="1200" kern="1200" dirty="0">
                <a:solidFill>
                  <a:schemeClr val="tx1"/>
                </a:solidFill>
                <a:effectLst/>
                <a:latin typeface="+mn-lt"/>
                <a:ea typeface="+mn-ea"/>
                <a:cs typeface="+mn-cs"/>
              </a:rPr>
              <a:t>だいたい</a:t>
            </a:r>
            <a:r>
              <a:rPr kumimoji="1" lang="en-US" altLang="ja-JP" sz="1200" kern="1200" dirty="0">
                <a:solidFill>
                  <a:schemeClr val="tx1"/>
                </a:solidFill>
                <a:effectLst/>
                <a:latin typeface="+mn-lt"/>
                <a:ea typeface="+mn-ea"/>
                <a:cs typeface="+mn-cs"/>
              </a:rPr>
              <a:t>20</a:t>
            </a:r>
            <a:r>
              <a:rPr kumimoji="1" lang="ja-JP" altLang="ja-JP" sz="1200" kern="1200" dirty="0">
                <a:solidFill>
                  <a:schemeClr val="tx1"/>
                </a:solidFill>
                <a:effectLst/>
                <a:latin typeface="+mn-lt"/>
                <a:ea typeface="+mn-ea"/>
                <a:cs typeface="+mn-cs"/>
              </a:rPr>
              <a:t>円</a:t>
            </a:r>
            <a:r>
              <a:rPr kumimoji="1" lang="ja-JP" altLang="en-US" sz="1200" kern="1200" dirty="0">
                <a:solidFill>
                  <a:schemeClr val="tx1"/>
                </a:solidFill>
                <a:effectLst/>
                <a:latin typeface="+mn-lt"/>
                <a:ea typeface="+mn-ea"/>
                <a:cs typeface="+mn-cs"/>
              </a:rPr>
              <a:t>くらいだ</a:t>
            </a:r>
            <a:r>
              <a:rPr kumimoji="1" lang="ja-JP" altLang="ja-JP" sz="1200" kern="1200" dirty="0">
                <a:solidFill>
                  <a:schemeClr val="tx1"/>
                </a:solidFill>
                <a:effectLst/>
                <a:latin typeface="+mn-lt"/>
                <a:ea typeface="+mn-ea"/>
                <a:cs typeface="+mn-cs"/>
              </a:rPr>
              <a:t>と言われています。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22</a:t>
            </a:fld>
            <a:endParaRPr kumimoji="1" lang="ja-JP" altLang="en-US"/>
          </a:p>
        </p:txBody>
      </p:sp>
    </p:spTree>
    <p:extLst>
      <p:ext uri="{BB962C8B-B14F-4D97-AF65-F5344CB8AC3E}">
        <p14:creationId xmlns:p14="http://schemas.microsoft.com/office/powerpoint/2010/main" val="34969532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でも、どうして</a:t>
            </a:r>
            <a:r>
              <a:rPr kumimoji="1" lang="ja-JP" altLang="en-US" sz="1200" kern="1200" dirty="0">
                <a:solidFill>
                  <a:schemeClr val="tx1"/>
                </a:solidFill>
                <a:effectLst/>
                <a:latin typeface="+mn-lt"/>
                <a:ea typeface="+mn-ea"/>
                <a:cs typeface="+mn-cs"/>
              </a:rPr>
              <a:t>およそ</a:t>
            </a:r>
            <a:r>
              <a:rPr kumimoji="1" lang="en-US" altLang="ja-JP" sz="1200" kern="1200" dirty="0">
                <a:solidFill>
                  <a:schemeClr val="tx1"/>
                </a:solidFill>
                <a:effectLst/>
                <a:latin typeface="+mn-lt"/>
                <a:ea typeface="+mn-ea"/>
                <a:cs typeface="+mn-cs"/>
              </a:rPr>
              <a:t>20</a:t>
            </a:r>
            <a:r>
              <a:rPr kumimoji="1" lang="ja-JP" altLang="ja-JP" sz="1200" kern="1200" dirty="0">
                <a:solidFill>
                  <a:schemeClr val="tx1"/>
                </a:solidFill>
                <a:effectLst/>
                <a:latin typeface="+mn-lt"/>
                <a:ea typeface="+mn-ea"/>
                <a:cs typeface="+mn-cs"/>
              </a:rPr>
              <a:t>円で作った紙のお金で１万円の買い物ができるんでしょう？</a:t>
            </a:r>
          </a:p>
          <a:p>
            <a:r>
              <a:rPr kumimoji="1" lang="ja-JP" altLang="ja-JP" sz="1200" kern="1200" dirty="0">
                <a:solidFill>
                  <a:schemeClr val="tx1"/>
                </a:solidFill>
                <a:effectLst/>
                <a:latin typeface="+mn-lt"/>
                <a:ea typeface="+mn-ea"/>
                <a:cs typeface="+mn-cs"/>
              </a:rPr>
              <a:t>もし、あなたが、自分で紙に１万円と書いて、お店に持って行ったら、そのお金で買い物ができるでしょうか？無理ですよね。</a:t>
            </a:r>
          </a:p>
          <a:p>
            <a:r>
              <a:rPr kumimoji="1" lang="ja-JP" altLang="ja-JP" sz="1200" kern="1200" dirty="0">
                <a:solidFill>
                  <a:schemeClr val="tx1"/>
                </a:solidFill>
                <a:effectLst/>
                <a:latin typeface="+mn-lt"/>
                <a:ea typeface="+mn-ea"/>
                <a:cs typeface="+mn-cs"/>
              </a:rPr>
              <a:t>本物の１万円とあなたの作った１万円は何がちがうのでしょう？</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23</a:t>
            </a:fld>
            <a:endParaRPr kumimoji="1" lang="ja-JP" altLang="en-US"/>
          </a:p>
        </p:txBody>
      </p:sp>
    </p:spTree>
    <p:extLst>
      <p:ext uri="{BB962C8B-B14F-4D97-AF65-F5344CB8AC3E}">
        <p14:creationId xmlns:p14="http://schemas.microsoft.com/office/powerpoint/2010/main" val="3496953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本物のお札をよく見てください。１万円という字の上に「日本銀行券」と書いてあるでしょう。これは、「この紙は日本という国が法律で認めているお金です」と保証している印なのです。みんなが「他の人もこの紙を一万円の価値のあるものとして受け取ってくれるだろう」「これからも一万円としての価値があるだろう」という信用しているからこそ、ただの紙であっても１万円として使うことができるの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24</a:t>
            </a:fld>
            <a:endParaRPr kumimoji="1" lang="ja-JP" altLang="en-US"/>
          </a:p>
        </p:txBody>
      </p:sp>
    </p:spTree>
    <p:extLst>
      <p:ext uri="{BB962C8B-B14F-4D97-AF65-F5344CB8AC3E}">
        <p14:creationId xmlns:p14="http://schemas.microsoft.com/office/powerpoint/2010/main" val="17465553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偽札づくりは大罪</a:t>
            </a:r>
          </a:p>
          <a:p>
            <a:r>
              <a:rPr kumimoji="1" lang="ja-JP" altLang="ja-JP" sz="1200" kern="1200" dirty="0">
                <a:solidFill>
                  <a:schemeClr val="tx1"/>
                </a:solidFill>
                <a:effectLst/>
                <a:latin typeface="+mn-lt"/>
                <a:ea typeface="+mn-ea"/>
                <a:cs typeface="+mn-cs"/>
              </a:rPr>
              <a:t>さっき、もし、自分で</a:t>
            </a:r>
            <a:r>
              <a:rPr kumimoji="1" lang="en-US" altLang="ja-JP" sz="1200" kern="1200" dirty="0">
                <a:solidFill>
                  <a:schemeClr val="tx1"/>
                </a:solidFill>
                <a:effectLst/>
                <a:latin typeface="+mn-lt"/>
                <a:ea typeface="+mn-ea"/>
                <a:cs typeface="+mn-cs"/>
              </a:rPr>
              <a:t>1</a:t>
            </a:r>
            <a:r>
              <a:rPr kumimoji="1" lang="ja-JP" altLang="ja-JP" sz="1200" kern="1200" dirty="0">
                <a:solidFill>
                  <a:schemeClr val="tx1"/>
                </a:solidFill>
                <a:effectLst/>
                <a:latin typeface="+mn-lt"/>
                <a:ea typeface="+mn-ea"/>
                <a:cs typeface="+mn-cs"/>
              </a:rPr>
              <a:t>万円を作ったらという話をしましたが、偽札づくりをした場合、無期又は三年以上の懲役という罰が待っています。これは</a:t>
            </a:r>
            <a:r>
              <a:rPr kumimoji="1" lang="ja-JP" altLang="en-US" sz="1200" kern="1200" dirty="0">
                <a:solidFill>
                  <a:schemeClr val="tx1"/>
                </a:solidFill>
                <a:effectLst/>
                <a:latin typeface="+mn-lt"/>
                <a:ea typeface="+mn-ea"/>
                <a:cs typeface="+mn-cs"/>
              </a:rPr>
              <a:t>色々な罪の中でも、とっても重いものになります</a:t>
            </a:r>
            <a:r>
              <a:rPr kumimoji="1" lang="ja-JP" altLang="ja-JP" sz="1200" kern="1200" dirty="0">
                <a:solidFill>
                  <a:schemeClr val="tx1"/>
                </a:solidFill>
                <a:effectLst/>
                <a:latin typeface="+mn-lt"/>
                <a:ea typeface="+mn-ea"/>
                <a:cs typeface="+mn-cs"/>
              </a:rPr>
              <a:t>。</a:t>
            </a:r>
          </a:p>
          <a:p>
            <a:r>
              <a:rPr kumimoji="1" lang="ja-JP" altLang="ja-JP" sz="1200" kern="1200" dirty="0">
                <a:solidFill>
                  <a:schemeClr val="tx1"/>
                </a:solidFill>
                <a:effectLst/>
                <a:latin typeface="+mn-lt"/>
                <a:ea typeface="+mn-ea"/>
                <a:cs typeface="+mn-cs"/>
              </a:rPr>
              <a:t>お金は私たちみんなが信用しているから安心して使えるのです。もしニセモノのお金がたくさん出まわったら、お札を信用できなくなります。信用できないお金では誰もモノを売ったり買ったりしなくなり、その結果、世の中は大混乱になってしまいます。お金の信用を無くしてしまう大変な罪ということで、このような重い罰が与えられるの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25</a:t>
            </a:fld>
            <a:endParaRPr kumimoji="1" lang="ja-JP" altLang="en-US"/>
          </a:p>
        </p:txBody>
      </p:sp>
    </p:spTree>
    <p:extLst>
      <p:ext uri="{BB962C8B-B14F-4D97-AF65-F5344CB8AC3E}">
        <p14:creationId xmlns:p14="http://schemas.microsoft.com/office/powerpoint/2010/main" val="40406972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お金とは何かについてまとめましょう。</a:t>
            </a:r>
          </a:p>
          <a:p>
            <a:r>
              <a:rPr kumimoji="1" lang="ja-JP" altLang="ja-JP" sz="1200" kern="1200" dirty="0">
                <a:solidFill>
                  <a:schemeClr val="tx1"/>
                </a:solidFill>
                <a:effectLst/>
                <a:latin typeface="+mn-lt"/>
                <a:ea typeface="+mn-ea"/>
                <a:cs typeface="+mn-cs"/>
              </a:rPr>
              <a:t>お金は</a:t>
            </a:r>
            <a:r>
              <a:rPr kumimoji="1" lang="ja-JP" altLang="en-US" sz="1200" kern="1200" dirty="0">
                <a:solidFill>
                  <a:schemeClr val="tx1"/>
                </a:solidFill>
                <a:effectLst/>
                <a:latin typeface="+mn-lt"/>
                <a:ea typeface="+mn-ea"/>
                <a:cs typeface="+mn-cs"/>
              </a:rPr>
              <a:t>「様々なもののものさし」となり、「保存」ができ、</a:t>
            </a:r>
            <a:r>
              <a:rPr kumimoji="1" lang="ja-JP" altLang="ja-JP" sz="1200" kern="1200" dirty="0">
                <a:solidFill>
                  <a:schemeClr val="tx1"/>
                </a:solidFill>
                <a:effectLst/>
                <a:latin typeface="+mn-lt"/>
                <a:ea typeface="+mn-ea"/>
                <a:cs typeface="+mn-cs"/>
              </a:rPr>
              <a:t>「交換」をスムーズにするための</a:t>
            </a:r>
            <a:r>
              <a:rPr kumimoji="1" lang="ja-JP" altLang="en-US" sz="1200" kern="1200" dirty="0">
                <a:solidFill>
                  <a:schemeClr val="tx1"/>
                </a:solidFill>
                <a:effectLst/>
                <a:latin typeface="+mn-lt"/>
                <a:ea typeface="+mn-ea"/>
                <a:cs typeface="+mn-cs"/>
              </a:rPr>
              <a:t>便利な</a:t>
            </a:r>
            <a:r>
              <a:rPr kumimoji="1" lang="ja-JP" altLang="ja-JP" sz="1200" kern="1200" dirty="0">
                <a:solidFill>
                  <a:schemeClr val="tx1"/>
                </a:solidFill>
                <a:effectLst/>
                <a:latin typeface="+mn-lt"/>
                <a:ea typeface="+mn-ea"/>
                <a:cs typeface="+mn-cs"/>
              </a:rPr>
              <a:t>「道具」なのです。</a:t>
            </a:r>
          </a:p>
          <a:p>
            <a:r>
              <a:rPr kumimoji="1" lang="ja-JP" altLang="en-US" sz="1200" kern="1200" dirty="0">
                <a:solidFill>
                  <a:schemeClr val="tx1"/>
                </a:solidFill>
                <a:effectLst/>
                <a:latin typeface="+mn-lt"/>
                <a:ea typeface="+mn-ea"/>
                <a:cs typeface="+mn-cs"/>
              </a:rPr>
              <a:t>また、</a:t>
            </a:r>
            <a:r>
              <a:rPr kumimoji="1" lang="ja-JP" altLang="ja-JP" sz="1200" kern="1200" dirty="0">
                <a:solidFill>
                  <a:schemeClr val="tx1"/>
                </a:solidFill>
                <a:effectLst/>
                <a:latin typeface="+mn-lt"/>
                <a:ea typeface="+mn-ea"/>
                <a:cs typeface="+mn-cs"/>
              </a:rPr>
              <a:t>お金は、この紙や金属に価値があるのではなく、それを使って交換ができるとみんなが信じているから価値があるのです。ですから、みんなが信用して必要なものと交換できれば、別にお札や金属のコインでなくても、貝殻でも消しゴムでもお金になるということです。</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人間は、必要なものほしいものを手に入れるために、「争い」でなく「交換」することを学びました。そして「交換」をスムーズにするために「お金」を発明したのです。</a:t>
            </a:r>
          </a:p>
          <a:p>
            <a:r>
              <a:rPr kumimoji="1" lang="ja-JP" altLang="ja-JP" sz="1200" kern="1200" dirty="0">
                <a:solidFill>
                  <a:schemeClr val="tx1"/>
                </a:solidFill>
                <a:effectLst/>
                <a:latin typeface="+mn-lt"/>
                <a:ea typeface="+mn-ea"/>
                <a:cs typeface="+mn-cs"/>
              </a:rPr>
              <a:t>お金の正体わかったでしょうか。</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26</a:t>
            </a:fld>
            <a:endParaRPr kumimoji="1" lang="ja-JP" altLang="en-US"/>
          </a:p>
        </p:txBody>
      </p:sp>
    </p:spTree>
    <p:extLst>
      <p:ext uri="{BB962C8B-B14F-4D97-AF65-F5344CB8AC3E}">
        <p14:creationId xmlns:p14="http://schemas.microsoft.com/office/powerpoint/2010/main" val="3156706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いろいろな考えがでました。</a:t>
            </a:r>
          </a:p>
          <a:p>
            <a:r>
              <a:rPr kumimoji="1" lang="ja-JP" altLang="ja-JP" sz="1200" kern="1200" dirty="0">
                <a:solidFill>
                  <a:schemeClr val="tx1"/>
                </a:solidFill>
                <a:effectLst/>
                <a:latin typeface="+mn-lt"/>
                <a:ea typeface="+mn-ea"/>
                <a:cs typeface="+mn-cs"/>
              </a:rPr>
              <a:t>お金がすきという考えの人から「お金があればいろいろなものが買えるから」という意見がありましたね。</a:t>
            </a:r>
          </a:p>
          <a:p>
            <a:r>
              <a:rPr kumimoji="1" lang="ja-JP" altLang="ja-JP" sz="1200" kern="1200" dirty="0">
                <a:solidFill>
                  <a:schemeClr val="tx1"/>
                </a:solidFill>
                <a:effectLst/>
                <a:latin typeface="+mn-lt"/>
                <a:ea typeface="+mn-ea"/>
                <a:cs typeface="+mn-cs"/>
              </a:rPr>
              <a:t>では、お金があれば何でも買えるのでしょうか？</a:t>
            </a:r>
          </a:p>
          <a:p>
            <a:r>
              <a:rPr kumimoji="1" lang="ja-JP" altLang="ja-JP" sz="1200" kern="1200" dirty="0">
                <a:solidFill>
                  <a:schemeClr val="tx1"/>
                </a:solidFill>
                <a:effectLst/>
                <a:latin typeface="+mn-lt"/>
                <a:ea typeface="+mn-ea"/>
                <a:cs typeface="+mn-cs"/>
              </a:rPr>
              <a:t>お金では買えないものってあるのでしょうか？</a:t>
            </a:r>
          </a:p>
          <a:p>
            <a:r>
              <a:rPr kumimoji="1" lang="ja-JP" altLang="ja-JP" sz="1200" kern="1200" dirty="0">
                <a:solidFill>
                  <a:schemeClr val="tx1"/>
                </a:solidFill>
                <a:effectLst/>
                <a:latin typeface="+mn-lt"/>
                <a:ea typeface="+mn-ea"/>
                <a:cs typeface="+mn-cs"/>
              </a:rPr>
              <a:t>お金では買えないものが何かあるか考えて、ワークシートに書いてみてください。時間は</a:t>
            </a:r>
            <a:r>
              <a:rPr kumimoji="1" lang="en-US" altLang="ja-JP" sz="1200" kern="1200" dirty="0">
                <a:solidFill>
                  <a:schemeClr val="tx1"/>
                </a:solidFill>
                <a:effectLst/>
                <a:latin typeface="+mn-lt"/>
                <a:ea typeface="+mn-ea"/>
                <a:cs typeface="+mn-cs"/>
              </a:rPr>
              <a:t>1</a:t>
            </a:r>
            <a:r>
              <a:rPr kumimoji="1" lang="ja-JP" altLang="ja-JP" sz="1200" kern="1200" dirty="0">
                <a:solidFill>
                  <a:schemeClr val="tx1"/>
                </a:solidFill>
                <a:effectLst/>
                <a:latin typeface="+mn-lt"/>
                <a:ea typeface="+mn-ea"/>
                <a:cs typeface="+mn-cs"/>
              </a:rPr>
              <a:t>分間です。よー</a:t>
            </a:r>
            <a:r>
              <a:rPr kumimoji="1" lang="ja-JP" altLang="ja-JP" sz="1200" kern="1200" dirty="0" err="1">
                <a:solidFill>
                  <a:schemeClr val="tx1"/>
                </a:solidFill>
                <a:effectLst/>
                <a:latin typeface="+mn-lt"/>
                <a:ea typeface="+mn-ea"/>
                <a:cs typeface="+mn-cs"/>
              </a:rPr>
              <a:t>い</a:t>
            </a:r>
            <a:r>
              <a:rPr kumimoji="1" lang="ja-JP" altLang="ja-JP" sz="1200" kern="1200" dirty="0">
                <a:solidFill>
                  <a:schemeClr val="tx1"/>
                </a:solidFill>
                <a:effectLst/>
                <a:latin typeface="+mn-lt"/>
                <a:ea typeface="+mn-ea"/>
                <a:cs typeface="+mn-cs"/>
              </a:rPr>
              <a:t>スタート！</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3</a:t>
            </a:fld>
            <a:endParaRPr kumimoji="1" lang="ja-JP" altLang="en-US"/>
          </a:p>
        </p:txBody>
      </p:sp>
    </p:spTree>
    <p:extLst>
      <p:ext uri="{BB962C8B-B14F-4D97-AF65-F5344CB8AC3E}">
        <p14:creationId xmlns:p14="http://schemas.microsoft.com/office/powerpoint/2010/main" val="3878626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はい、時間です。何かお金で買えないもの考えついた人いますか？</a:t>
            </a:r>
          </a:p>
          <a:p>
            <a:r>
              <a:rPr kumimoji="1" lang="ja-JP" altLang="ja-JP" sz="1200" kern="1200" dirty="0">
                <a:solidFill>
                  <a:schemeClr val="tx1"/>
                </a:solidFill>
                <a:effectLst/>
                <a:latin typeface="+mn-lt"/>
                <a:ea typeface="+mn-ea"/>
                <a:cs typeface="+mn-cs"/>
              </a:rPr>
              <a:t>どうぞ。</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（「愛」「健康」「友情」など・・）</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お金で買えないものがいろいろ出てきました。この中で「いやいや、これはお金で買えるんじゃない」という意見ありますか？</a:t>
            </a:r>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健康」は、どうでしょう？</a:t>
            </a:r>
          </a:p>
          <a:p>
            <a:r>
              <a:rPr kumimoji="1" lang="ja-JP" altLang="ja-JP" sz="1200" kern="1200" dirty="0">
                <a:solidFill>
                  <a:schemeClr val="tx1"/>
                </a:solidFill>
                <a:effectLst/>
                <a:latin typeface="+mn-lt"/>
                <a:ea typeface="+mn-ea"/>
                <a:cs typeface="+mn-cs"/>
              </a:rPr>
              <a:t>「思い出」はどうでしょう？</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「お金」というだけで、いろいろな考えがでてきました。どうもお金は一筋縄ではいかないもののようです。</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4</a:t>
            </a:fld>
            <a:endParaRPr kumimoji="1" lang="ja-JP" altLang="en-US"/>
          </a:p>
        </p:txBody>
      </p:sp>
    </p:spTree>
    <p:extLst>
      <p:ext uri="{BB962C8B-B14F-4D97-AF65-F5344CB8AC3E}">
        <p14:creationId xmlns:p14="http://schemas.microsoft.com/office/powerpoint/2010/main" val="3878626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（ワークシートなし）</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それでは、</a:t>
            </a:r>
            <a:r>
              <a:rPr kumimoji="1" lang="ja-JP" altLang="ja-JP" sz="1200" kern="1200" dirty="0">
                <a:solidFill>
                  <a:schemeClr val="tx1"/>
                </a:solidFill>
                <a:effectLst/>
                <a:latin typeface="+mn-lt"/>
                <a:ea typeface="+mn-ea"/>
                <a:cs typeface="+mn-cs"/>
              </a:rPr>
              <a:t>これから一緒に、お金のひみつを探っていきましょう。</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最初に「お金って何だろう」という疑問をクイズに挑戦しながら、学んでいきましょう。</a:t>
            </a:r>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5</a:t>
            </a:fld>
            <a:endParaRPr kumimoji="1" lang="ja-JP" altLang="en-US"/>
          </a:p>
        </p:txBody>
      </p:sp>
    </p:spTree>
    <p:extLst>
      <p:ext uri="{BB962C8B-B14F-4D97-AF65-F5344CB8AC3E}">
        <p14:creationId xmlns:p14="http://schemas.microsoft.com/office/powerpoint/2010/main" val="2899288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題して「お金なるほどクイズ」です。</a:t>
            </a:r>
          </a:p>
          <a:p>
            <a:r>
              <a:rPr kumimoji="1" lang="ja-JP" altLang="en-US" dirty="0"/>
              <a:t>これからクイズを出しますので、正しいと思う答えに手を上げてください。</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6</a:t>
            </a:fld>
            <a:endParaRPr kumimoji="1" lang="ja-JP" altLang="en-US" dirty="0"/>
          </a:p>
        </p:txBody>
      </p:sp>
    </p:spTree>
    <p:extLst>
      <p:ext uri="{BB962C8B-B14F-4D97-AF65-F5344CB8AC3E}">
        <p14:creationId xmlns:p14="http://schemas.microsoft.com/office/powerpoint/2010/main" val="3064037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第１問</a:t>
            </a:r>
          </a:p>
          <a:p>
            <a:r>
              <a:rPr kumimoji="1" lang="ja-JP" altLang="ja-JP" sz="1200" kern="1200" dirty="0">
                <a:solidFill>
                  <a:schemeClr val="tx1"/>
                </a:solidFill>
                <a:effectLst/>
                <a:latin typeface="+mn-lt"/>
                <a:ea typeface="+mn-ea"/>
                <a:cs typeface="+mn-cs"/>
              </a:rPr>
              <a:t>大昔、人は自分の持っていないものをどうやって手に入れていたのでしょう？</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１</a:t>
            </a:r>
            <a:r>
              <a:rPr kumimoji="1" lang="en-US" altLang="ja-JP"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ほかの人からうばっていた</a:t>
            </a:r>
          </a:p>
          <a:p>
            <a:r>
              <a:rPr kumimoji="1" lang="ja-JP" altLang="ja-JP" sz="1200" kern="1200" dirty="0">
                <a:solidFill>
                  <a:schemeClr val="tx1"/>
                </a:solidFill>
                <a:effectLst/>
                <a:latin typeface="+mn-lt"/>
                <a:ea typeface="+mn-ea"/>
                <a:cs typeface="+mn-cs"/>
              </a:rPr>
              <a:t>２</a:t>
            </a:r>
            <a:r>
              <a:rPr kumimoji="1" lang="en-US" altLang="ja-JP"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ものとものを交換していた</a:t>
            </a:r>
          </a:p>
          <a:p>
            <a:r>
              <a:rPr kumimoji="1" lang="ja-JP" altLang="ja-JP" sz="1200" kern="1200" dirty="0">
                <a:solidFill>
                  <a:schemeClr val="tx1"/>
                </a:solidFill>
                <a:effectLst/>
                <a:latin typeface="+mn-lt"/>
                <a:ea typeface="+mn-ea"/>
                <a:cs typeface="+mn-cs"/>
              </a:rPr>
              <a:t>３</a:t>
            </a:r>
            <a:r>
              <a:rPr kumimoji="1" lang="en-US" altLang="ja-JP" sz="1200" kern="1200" dirty="0">
                <a:solidFill>
                  <a:schemeClr val="tx1"/>
                </a:solidFill>
                <a:effectLst/>
                <a:latin typeface="+mn-lt"/>
                <a:ea typeface="+mn-ea"/>
                <a:cs typeface="+mn-cs"/>
              </a:rPr>
              <a:t>.</a:t>
            </a:r>
            <a:r>
              <a:rPr kumimoji="1" lang="ja-JP" altLang="ja-JP" sz="1200" kern="1200" dirty="0">
                <a:solidFill>
                  <a:schemeClr val="tx1"/>
                </a:solidFill>
                <a:effectLst/>
                <a:latin typeface="+mn-lt"/>
                <a:ea typeface="+mn-ea"/>
                <a:cs typeface="+mn-cs"/>
              </a:rPr>
              <a:t>インターネットで注文していた</a:t>
            </a:r>
          </a:p>
          <a:p>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正解だと思う答えに手を上げてください。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7</a:t>
            </a:fld>
            <a:endParaRPr kumimoji="1" lang="ja-JP" altLang="en-US"/>
          </a:p>
        </p:txBody>
      </p:sp>
    </p:spTree>
    <p:extLst>
      <p:ext uri="{BB962C8B-B14F-4D97-AF65-F5344CB8AC3E}">
        <p14:creationId xmlns:p14="http://schemas.microsoft.com/office/powerpoint/2010/main" val="394987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正解は１と２です。</a:t>
            </a:r>
          </a:p>
          <a:p>
            <a:r>
              <a:rPr kumimoji="1" lang="ja-JP" altLang="ja-JP" sz="1200" kern="1200" dirty="0">
                <a:solidFill>
                  <a:schemeClr val="tx1"/>
                </a:solidFill>
                <a:effectLst/>
                <a:latin typeface="+mn-lt"/>
                <a:ea typeface="+mn-ea"/>
                <a:cs typeface="+mn-cs"/>
              </a:rPr>
              <a:t>大昔、おそらく人間の祖先は、お互いに争って、食べ物などを奪い合っていたと考えられます。</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古い人類の骨などから、争っていたと思われる傷がたくさん見つかっています。</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しかし、人間は争うより、お互いに協力したほうが、うまくいくことに気がつきます。</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争えば、ケガをしたり死んだりしてしまいます。お互いに持っているものを交換すれば、相手のものを全部手に入れることはできませんが、</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争ってケガをしてしまうより</a:t>
            </a:r>
            <a:r>
              <a:rPr kumimoji="1" lang="ja-JP" altLang="ja-JP" sz="1200" kern="1200" dirty="0">
                <a:solidFill>
                  <a:schemeClr val="tx1"/>
                </a:solidFill>
                <a:effectLst/>
                <a:latin typeface="+mn-lt"/>
                <a:ea typeface="+mn-ea"/>
                <a:cs typeface="+mn-cs"/>
              </a:rPr>
              <a:t>はましかなと考えるようになりました。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8</a:t>
            </a:fld>
            <a:endParaRPr kumimoji="1" lang="ja-JP" altLang="en-US"/>
          </a:p>
        </p:txBody>
      </p:sp>
    </p:spTree>
    <p:extLst>
      <p:ext uri="{BB962C8B-B14F-4D97-AF65-F5344CB8AC3E}">
        <p14:creationId xmlns:p14="http://schemas.microsoft.com/office/powerpoint/2010/main" val="812351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ここに魚をたくさん持っている人がいます。　一方こちらには、食べ物がないけれど動物を狩るための槍をたくさん持っている人がいたとします。</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9</a:t>
            </a:fld>
            <a:endParaRPr kumimoji="1" lang="ja-JP" altLang="en-US" dirty="0"/>
          </a:p>
        </p:txBody>
      </p:sp>
    </p:spTree>
    <p:extLst>
      <p:ext uri="{BB962C8B-B14F-4D97-AF65-F5344CB8AC3E}">
        <p14:creationId xmlns:p14="http://schemas.microsoft.com/office/powerpoint/2010/main" val="4043972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12146"/>
            <a:ext cx="7772400" cy="3017170"/>
          </a:xfrm>
        </p:spPr>
        <p:txBody>
          <a:bodyPr anchor="ctr"/>
          <a:lstStyle>
            <a:lvl1pPr algn="ctr">
              <a:lnSpc>
                <a:spcPct val="110000"/>
              </a:lnSpc>
              <a:defRPr sz="6000" b="0">
                <a:solidFill>
                  <a:schemeClr val="tx2"/>
                </a:solidFill>
              </a:defRPr>
            </a:lvl1pPr>
          </a:lstStyle>
          <a:p>
            <a:r>
              <a:rPr lang="ja-JP" altLang="en-US"/>
              <a:t>マスター タイトルの書式設定</a:t>
            </a:r>
            <a:endParaRPr lang="en-US" dirty="0"/>
          </a:p>
        </p:txBody>
      </p:sp>
      <p:sp>
        <p:nvSpPr>
          <p:cNvPr id="10" name="テキスト プレースホルダー 9"/>
          <p:cNvSpPr>
            <a:spLocks noGrp="1"/>
          </p:cNvSpPr>
          <p:nvPr>
            <p:ph type="body" sz="quarter" idx="11" hasCustomPrompt="1"/>
          </p:nvPr>
        </p:nvSpPr>
        <p:spPr>
          <a:xfrm>
            <a:off x="1046162" y="5584776"/>
            <a:ext cx="7051675" cy="639045"/>
          </a:xfrm>
        </p:spPr>
        <p:txBody>
          <a:bodyPr>
            <a:normAutofit/>
          </a:bodyPr>
          <a:lstStyle>
            <a:lvl1pPr algn="ctr">
              <a:defRPr sz="2000">
                <a:solidFill>
                  <a:schemeClr val="tx1">
                    <a:lumMod val="75000"/>
                  </a:schemeClr>
                </a:solidFill>
              </a:defRPr>
            </a:lvl1pPr>
            <a:lvl2pPr algn="ctr">
              <a:defRPr/>
            </a:lvl2pPr>
            <a:lvl3pPr algn="ctr">
              <a:defRPr/>
            </a:lvl3pPr>
            <a:lvl4pPr algn="ctr">
              <a:defRPr/>
            </a:lvl4pPr>
            <a:lvl5pPr algn="ctr">
              <a:defRPr/>
            </a:lvl5pPr>
          </a:lstStyle>
          <a:p>
            <a:pPr lvl="0"/>
            <a:r>
              <a:rPr kumimoji="1" lang="ja-JP" altLang="en-US" dirty="0"/>
              <a:t>サブタイトル</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2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7E2008B4-39AD-1542-B9C2-5D7B48382E26}"/>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E1BC0EC0-BF8E-134A-ADB3-026689A9FFF1}"/>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541FF973-A120-F340-9A3D-982FDCC8763E}"/>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55A332C2-EB15-BC42-9F53-4AEECE449137}"/>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615508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1_タイトルとコンテンツ">
    <p:spTree>
      <p:nvGrpSpPr>
        <p:cNvPr id="1" name=""/>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D34EAD51-E523-584F-8DD0-E77CEB70C770}"/>
              </a:ext>
            </a:extLst>
          </p:cNvPr>
          <p:cNvSpPr/>
          <p:nvPr userDrawn="1"/>
        </p:nvSpPr>
        <p:spPr>
          <a:xfrm>
            <a:off x="287800" y="0"/>
            <a:ext cx="8568200" cy="685799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2" name="Title 1"/>
          <p:cNvSpPr>
            <a:spLocks noGrp="1"/>
          </p:cNvSpPr>
          <p:nvPr>
            <p:ph type="title"/>
          </p:nvPr>
        </p:nvSpPr>
        <p:spPr>
          <a:xfrm>
            <a:off x="924232" y="1996385"/>
            <a:ext cx="7295536" cy="2767778"/>
          </a:xfrm>
          <a:effectLst/>
        </p:spPr>
        <p:txBody>
          <a:bodyPr anchor="ctr">
            <a:noAutofit/>
          </a:bodyPr>
          <a:lstStyle>
            <a:lvl1pPr algn="ctr">
              <a:lnSpc>
                <a:spcPct val="110000"/>
              </a:lnSpc>
              <a:defRPr sz="7200" b="1">
                <a:solidFill>
                  <a:schemeClr val="bg1"/>
                </a:solidFill>
              </a:defRPr>
            </a:lvl1pPr>
          </a:lstStyle>
          <a:p>
            <a:r>
              <a:rPr lang="ja-JP" altLang="en-US"/>
              <a:t>マスター タイトルの書式設定</a:t>
            </a:r>
            <a:endParaRPr lang="en-US" dirty="0"/>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58" name="グループ化 57">
            <a:extLst>
              <a:ext uri="{FF2B5EF4-FFF2-40B4-BE49-F238E27FC236}">
                <a16:creationId xmlns:a16="http://schemas.microsoft.com/office/drawing/2014/main" id="{253A7A51-11D5-4144-ACBB-17C76B157E9D}"/>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3" name="グループ化 72">
            <a:extLst>
              <a:ext uri="{FF2B5EF4-FFF2-40B4-BE49-F238E27FC236}">
                <a16:creationId xmlns:a16="http://schemas.microsoft.com/office/drawing/2014/main" id="{253A7A51-11D5-4144-ACBB-17C76B157E9D}"/>
              </a:ext>
            </a:extLst>
          </p:cNvPr>
          <p:cNvGrpSpPr/>
          <p:nvPr userDrawn="1"/>
        </p:nvGrpSpPr>
        <p:grpSpPr>
          <a:xfrm>
            <a:off x="8856000" y="1"/>
            <a:ext cx="288000" cy="6864153"/>
            <a:chOff x="-200" y="-6153"/>
            <a:chExt cx="288000" cy="6864153"/>
          </a:xfrm>
        </p:grpSpPr>
        <p:sp>
          <p:nvSpPr>
            <p:cNvPr id="74" name="正方形/長方形 73">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8" name="正方形/長方形 77">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9" name="正方形/長方形 78">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1283109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3" name="グループ化 2">
            <a:extLst>
              <a:ext uri="{FF2B5EF4-FFF2-40B4-BE49-F238E27FC236}">
                <a16:creationId xmlns:a16="http://schemas.microsoft.com/office/drawing/2014/main" id="{844F3CC5-24D6-7741-90A8-2855EA4B7362}"/>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6" name="グループ化 35">
            <a:extLst>
              <a:ext uri="{FF2B5EF4-FFF2-40B4-BE49-F238E27FC236}">
                <a16:creationId xmlns:a16="http://schemas.microsoft.com/office/drawing/2014/main" id="{D8CFD45F-DEC5-C242-B132-4DD6541D4C73}"/>
              </a:ext>
            </a:extLst>
          </p:cNvPr>
          <p:cNvGrpSpPr/>
          <p:nvPr userDrawn="1"/>
        </p:nvGrpSpPr>
        <p:grpSpPr>
          <a:xfrm>
            <a:off x="8856000" y="-6153"/>
            <a:ext cx="288000" cy="6864153"/>
            <a:chOff x="-200" y="-6153"/>
            <a:chExt cx="288000" cy="6864153"/>
          </a:xfrm>
        </p:grpSpPr>
        <p:sp>
          <p:nvSpPr>
            <p:cNvPr id="37" name="正方形/長方形 36">
              <a:extLst>
                <a:ext uri="{FF2B5EF4-FFF2-40B4-BE49-F238E27FC236}">
                  <a16:creationId xmlns:a16="http://schemas.microsoft.com/office/drawing/2014/main" id="{2132D6C7-C0E8-154C-A2D3-97AADDCC9C3B}"/>
                </a:ext>
              </a:extLst>
            </p:cNvPr>
            <p:cNvSpPr/>
            <p:nvPr userDrawn="1"/>
          </p:nvSpPr>
          <p:spPr>
            <a:xfrm>
              <a:off x="-200" y="50247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8" name="正方形/長方形 37">
              <a:extLst>
                <a:ext uri="{FF2B5EF4-FFF2-40B4-BE49-F238E27FC236}">
                  <a16:creationId xmlns:a16="http://schemas.microsoft.com/office/drawing/2014/main" id="{71B7E7A1-2989-0F49-B296-68D5B8E478E5}"/>
                </a:ext>
              </a:extLst>
            </p:cNvPr>
            <p:cNvSpPr/>
            <p:nvPr userDrawn="1"/>
          </p:nvSpPr>
          <p:spPr>
            <a:xfrm>
              <a:off x="-200" y="1519728"/>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D05A81C7-9BC6-9F46-9599-E18140376371}"/>
                </a:ext>
              </a:extLst>
            </p:cNvPr>
            <p:cNvSpPr/>
            <p:nvPr userDrawn="1"/>
          </p:nvSpPr>
          <p:spPr>
            <a:xfrm>
              <a:off x="-200" y="101110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1D4ADB9F-12B5-494E-ADA3-A6579DADA60F}"/>
                </a:ext>
              </a:extLst>
            </p:cNvPr>
            <p:cNvSpPr/>
            <p:nvPr userDrawn="1"/>
          </p:nvSpPr>
          <p:spPr>
            <a:xfrm>
              <a:off x="-200" y="2028355"/>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C01289F8-A3BD-774E-9943-E2CEA019271F}"/>
                </a:ext>
              </a:extLst>
            </p:cNvPr>
            <p:cNvSpPr/>
            <p:nvPr userDrawn="1"/>
          </p:nvSpPr>
          <p:spPr>
            <a:xfrm>
              <a:off x="-200" y="3045609"/>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60190B6D-4202-8C4C-B82F-5C34B3811697}"/>
                </a:ext>
              </a:extLst>
            </p:cNvPr>
            <p:cNvSpPr/>
            <p:nvPr userDrawn="1"/>
          </p:nvSpPr>
          <p:spPr>
            <a:xfrm>
              <a:off x="-200" y="2536982"/>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1CF0DB80-5DC9-DE4A-9E82-452822D5A4D6}"/>
                </a:ext>
              </a:extLst>
            </p:cNvPr>
            <p:cNvSpPr/>
            <p:nvPr userDrawn="1"/>
          </p:nvSpPr>
          <p:spPr>
            <a:xfrm>
              <a:off x="-200" y="3554236"/>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C0145623-D23A-034C-9768-DB56A3215ECE}"/>
                </a:ext>
              </a:extLst>
            </p:cNvPr>
            <p:cNvSpPr/>
            <p:nvPr userDrawn="1"/>
          </p:nvSpPr>
          <p:spPr>
            <a:xfrm>
              <a:off x="-200" y="457149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46303943-1045-6E42-88DF-DF7BBD11E7AC}"/>
                </a:ext>
              </a:extLst>
            </p:cNvPr>
            <p:cNvSpPr/>
            <p:nvPr userDrawn="1"/>
          </p:nvSpPr>
          <p:spPr>
            <a:xfrm>
              <a:off x="-200" y="406286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8B49B3FC-8A41-E241-BC79-438091D9FC51}"/>
                </a:ext>
              </a:extLst>
            </p:cNvPr>
            <p:cNvSpPr/>
            <p:nvPr userDrawn="1"/>
          </p:nvSpPr>
          <p:spPr>
            <a:xfrm>
              <a:off x="-200" y="5080117"/>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A6966628-1CDD-2A4D-B9E3-B26F7A94B355}"/>
                </a:ext>
              </a:extLst>
            </p:cNvPr>
            <p:cNvSpPr/>
            <p:nvPr userDrawn="1"/>
          </p:nvSpPr>
          <p:spPr>
            <a:xfrm>
              <a:off x="-200" y="609737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B10233C7-1425-8C47-AACC-C2AF641685D5}"/>
                </a:ext>
              </a:extLst>
            </p:cNvPr>
            <p:cNvSpPr/>
            <p:nvPr userDrawn="1"/>
          </p:nvSpPr>
          <p:spPr>
            <a:xfrm>
              <a:off x="-200" y="558874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70D77A26-DC9D-4943-802B-668E4C597004}"/>
                </a:ext>
              </a:extLst>
            </p:cNvPr>
            <p:cNvSpPr/>
            <p:nvPr userDrawn="1"/>
          </p:nvSpPr>
          <p:spPr>
            <a:xfrm>
              <a:off x="-200" y="660600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4959AD7D-04E4-FB49-8E09-4E9EF62CD258}"/>
                </a:ext>
              </a:extLst>
            </p:cNvPr>
            <p:cNvSpPr/>
            <p:nvPr userDrawn="1"/>
          </p:nvSpPr>
          <p:spPr>
            <a:xfrm>
              <a:off x="-200" y="-615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52" name="Title 1">
            <a:extLst>
              <a:ext uri="{FF2B5EF4-FFF2-40B4-BE49-F238E27FC236}">
                <a16:creationId xmlns:a16="http://schemas.microsoft.com/office/drawing/2014/main" id="{68A43957-3190-BF46-9C01-13BE978B7C62}"/>
              </a:ext>
            </a:extLst>
          </p:cNvPr>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grpSp>
        <p:nvGrpSpPr>
          <p:cNvPr id="51" name="グループ化 50">
            <a:extLst>
              <a:ext uri="{FF2B5EF4-FFF2-40B4-BE49-F238E27FC236}">
                <a16:creationId xmlns:a16="http://schemas.microsoft.com/office/drawing/2014/main" id="{B3EC3C74-F0CE-3B43-BA30-684D5D07D0BC}"/>
              </a:ext>
            </a:extLst>
          </p:cNvPr>
          <p:cNvGrpSpPr/>
          <p:nvPr userDrawn="1"/>
        </p:nvGrpSpPr>
        <p:grpSpPr>
          <a:xfrm>
            <a:off x="2912400" y="1205926"/>
            <a:ext cx="3319201" cy="900001"/>
            <a:chOff x="2912299" y="149201"/>
            <a:chExt cx="3319201" cy="900001"/>
          </a:xfrm>
        </p:grpSpPr>
        <p:sp>
          <p:nvSpPr>
            <p:cNvPr id="54" name="正方形/長方形 53">
              <a:extLst>
                <a:ext uri="{FF2B5EF4-FFF2-40B4-BE49-F238E27FC236}">
                  <a16:creationId xmlns:a16="http://schemas.microsoft.com/office/drawing/2014/main" id="{279EDF7A-6ADB-7940-B7FB-E7D52504CB11}"/>
                </a:ext>
              </a:extLst>
            </p:cNvPr>
            <p:cNvSpPr/>
            <p:nvPr/>
          </p:nvSpPr>
          <p:spPr>
            <a:xfrm>
              <a:off x="2912301" y="149201"/>
              <a:ext cx="3319000" cy="9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a:solidFill>
                    <a:schemeClr val="tx2"/>
                  </a:solidFill>
                </a:rPr>
                <a:t>２時間目</a:t>
              </a:r>
            </a:p>
          </p:txBody>
        </p:sp>
        <p:sp>
          <p:nvSpPr>
            <p:cNvPr id="55" name="三角形 54">
              <a:extLst>
                <a:ext uri="{FF2B5EF4-FFF2-40B4-BE49-F238E27FC236}">
                  <a16:creationId xmlns:a16="http://schemas.microsoft.com/office/drawing/2014/main" id="{AE16E55E-F6D5-FE42-97C9-40C529B18D58}"/>
                </a:ext>
              </a:extLst>
            </p:cNvPr>
            <p:cNvSpPr/>
            <p:nvPr/>
          </p:nvSpPr>
          <p:spPr>
            <a:xfrm rot="5400000">
              <a:off x="2585795" y="475706"/>
              <a:ext cx="900000" cy="24699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三角形 55">
              <a:extLst>
                <a:ext uri="{FF2B5EF4-FFF2-40B4-BE49-F238E27FC236}">
                  <a16:creationId xmlns:a16="http://schemas.microsoft.com/office/drawing/2014/main" id="{16BEF576-AA94-D449-BFAC-4FD42219B5DA}"/>
                </a:ext>
              </a:extLst>
            </p:cNvPr>
            <p:cNvSpPr/>
            <p:nvPr/>
          </p:nvSpPr>
          <p:spPr>
            <a:xfrm rot="16200000">
              <a:off x="5658005" y="475706"/>
              <a:ext cx="900000" cy="24699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190574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8" name="グループ化 37">
            <a:extLst>
              <a:ext uri="{FF2B5EF4-FFF2-40B4-BE49-F238E27FC236}">
                <a16:creationId xmlns:a16="http://schemas.microsoft.com/office/drawing/2014/main" id="{61956C0C-0FF4-5944-99EE-517EC5957F7B}"/>
              </a:ext>
            </a:extLst>
          </p:cNvPr>
          <p:cNvGrpSpPr/>
          <p:nvPr userDrawn="1"/>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2D71FD5B-0412-744C-953F-A5612EEB435E}"/>
                </a:ext>
              </a:extLst>
            </p:cNvPr>
            <p:cNvSpPr/>
            <p:nvPr userDrawn="1"/>
          </p:nvSpPr>
          <p:spPr>
            <a:xfrm>
              <a:off x="-200" y="50247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77FFEE52-57C2-0A44-8310-D3247155F133}"/>
                </a:ext>
              </a:extLst>
            </p:cNvPr>
            <p:cNvSpPr/>
            <p:nvPr userDrawn="1"/>
          </p:nvSpPr>
          <p:spPr>
            <a:xfrm>
              <a:off x="-200" y="1519728"/>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1E1952A0-0E8F-CF49-8524-36815E5A2848}"/>
                </a:ext>
              </a:extLst>
            </p:cNvPr>
            <p:cNvSpPr/>
            <p:nvPr userDrawn="1"/>
          </p:nvSpPr>
          <p:spPr>
            <a:xfrm>
              <a:off x="-200" y="101110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93100647-6E03-E242-BFF9-5E8EF31F3FF2}"/>
                </a:ext>
              </a:extLst>
            </p:cNvPr>
            <p:cNvSpPr/>
            <p:nvPr userDrawn="1"/>
          </p:nvSpPr>
          <p:spPr>
            <a:xfrm>
              <a:off x="-200" y="2028355"/>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A62F40CE-0F2A-454C-BA14-0AD17189722F}"/>
                </a:ext>
              </a:extLst>
            </p:cNvPr>
            <p:cNvSpPr/>
            <p:nvPr userDrawn="1"/>
          </p:nvSpPr>
          <p:spPr>
            <a:xfrm>
              <a:off x="-200" y="3045609"/>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BAC972D6-1F2D-5A4A-AFE6-6E816ADACD1A}"/>
                </a:ext>
              </a:extLst>
            </p:cNvPr>
            <p:cNvSpPr/>
            <p:nvPr userDrawn="1"/>
          </p:nvSpPr>
          <p:spPr>
            <a:xfrm>
              <a:off x="-200" y="2536982"/>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FA45459C-5503-2E41-8A11-5A46BB690A83}"/>
                </a:ext>
              </a:extLst>
            </p:cNvPr>
            <p:cNvSpPr/>
            <p:nvPr userDrawn="1"/>
          </p:nvSpPr>
          <p:spPr>
            <a:xfrm>
              <a:off x="-200" y="3554236"/>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9B07656E-06BC-0E49-9D7A-DE429CFC813F}"/>
                </a:ext>
              </a:extLst>
            </p:cNvPr>
            <p:cNvSpPr/>
            <p:nvPr userDrawn="1"/>
          </p:nvSpPr>
          <p:spPr>
            <a:xfrm>
              <a:off x="-200" y="457149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77DC5F97-6630-9946-AB74-3CD1930479F7}"/>
                </a:ext>
              </a:extLst>
            </p:cNvPr>
            <p:cNvSpPr/>
            <p:nvPr userDrawn="1"/>
          </p:nvSpPr>
          <p:spPr>
            <a:xfrm>
              <a:off x="-200" y="406286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042C88BF-445D-CD43-AFBB-AD66BC9A9789}"/>
                </a:ext>
              </a:extLst>
            </p:cNvPr>
            <p:cNvSpPr/>
            <p:nvPr userDrawn="1"/>
          </p:nvSpPr>
          <p:spPr>
            <a:xfrm>
              <a:off x="-200" y="5080117"/>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BF0F000A-8561-0C4F-AAC9-00C0FA2E401C}"/>
                </a:ext>
              </a:extLst>
            </p:cNvPr>
            <p:cNvSpPr/>
            <p:nvPr userDrawn="1"/>
          </p:nvSpPr>
          <p:spPr>
            <a:xfrm>
              <a:off x="-200" y="609737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8CD23F59-82BE-8445-8123-7C281A9498A1}"/>
                </a:ext>
              </a:extLst>
            </p:cNvPr>
            <p:cNvSpPr/>
            <p:nvPr userDrawn="1"/>
          </p:nvSpPr>
          <p:spPr>
            <a:xfrm>
              <a:off x="-200" y="558874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6187E30C-4F14-7040-8B1B-2131727BDD62}"/>
                </a:ext>
              </a:extLst>
            </p:cNvPr>
            <p:cNvSpPr/>
            <p:nvPr userDrawn="1"/>
          </p:nvSpPr>
          <p:spPr>
            <a:xfrm>
              <a:off x="-200" y="660600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B00FADB8-E94C-F944-9F06-0102CC39F441}"/>
                </a:ext>
              </a:extLst>
            </p:cNvPr>
            <p:cNvSpPr/>
            <p:nvPr userDrawn="1"/>
          </p:nvSpPr>
          <p:spPr>
            <a:xfrm>
              <a:off x="-200" y="-615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53" name="グループ化 52">
            <a:extLst>
              <a:ext uri="{FF2B5EF4-FFF2-40B4-BE49-F238E27FC236}">
                <a16:creationId xmlns:a16="http://schemas.microsoft.com/office/drawing/2014/main" id="{62ED77E6-C20F-5748-83D6-050BD945A1C5}"/>
              </a:ext>
            </a:extLst>
          </p:cNvPr>
          <p:cNvGrpSpPr/>
          <p:nvPr userDrawn="1"/>
        </p:nvGrpSpPr>
        <p:grpSpPr>
          <a:xfrm>
            <a:off x="8856000" y="-6153"/>
            <a:ext cx="288000" cy="6864153"/>
            <a:chOff x="-200" y="-6153"/>
            <a:chExt cx="288000" cy="6864153"/>
          </a:xfrm>
        </p:grpSpPr>
        <p:sp>
          <p:nvSpPr>
            <p:cNvPr id="54" name="正方形/長方形 53">
              <a:extLst>
                <a:ext uri="{FF2B5EF4-FFF2-40B4-BE49-F238E27FC236}">
                  <a16:creationId xmlns:a16="http://schemas.microsoft.com/office/drawing/2014/main" id="{246F545E-0645-1043-A9AB-2CB718B734B6}"/>
                </a:ext>
              </a:extLst>
            </p:cNvPr>
            <p:cNvSpPr/>
            <p:nvPr userDrawn="1"/>
          </p:nvSpPr>
          <p:spPr>
            <a:xfrm>
              <a:off x="-200" y="50247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1EA9FEDD-0B1E-9548-BAFD-DF92F9AAAE1D}"/>
                </a:ext>
              </a:extLst>
            </p:cNvPr>
            <p:cNvSpPr/>
            <p:nvPr userDrawn="1"/>
          </p:nvSpPr>
          <p:spPr>
            <a:xfrm>
              <a:off x="-200" y="1519728"/>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C1DD63CE-06A6-BC4A-957D-FE464C02D81E}"/>
                </a:ext>
              </a:extLst>
            </p:cNvPr>
            <p:cNvSpPr/>
            <p:nvPr userDrawn="1"/>
          </p:nvSpPr>
          <p:spPr>
            <a:xfrm>
              <a:off x="-200" y="101110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67DE805B-9FD6-D44E-A06D-3C8FDAA746B0}"/>
                </a:ext>
              </a:extLst>
            </p:cNvPr>
            <p:cNvSpPr/>
            <p:nvPr userDrawn="1"/>
          </p:nvSpPr>
          <p:spPr>
            <a:xfrm>
              <a:off x="-200" y="2028355"/>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C1FDDD9E-82AD-9547-A48B-056EB0A3B254}"/>
                </a:ext>
              </a:extLst>
            </p:cNvPr>
            <p:cNvSpPr/>
            <p:nvPr userDrawn="1"/>
          </p:nvSpPr>
          <p:spPr>
            <a:xfrm>
              <a:off x="-200" y="3045609"/>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08706695-3310-7649-8B5D-5E5C4D7B33DC}"/>
                </a:ext>
              </a:extLst>
            </p:cNvPr>
            <p:cNvSpPr/>
            <p:nvPr userDrawn="1"/>
          </p:nvSpPr>
          <p:spPr>
            <a:xfrm>
              <a:off x="-200" y="2536982"/>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E3CFA5CA-FA8B-8840-97B9-63F6B31A2A1E}"/>
                </a:ext>
              </a:extLst>
            </p:cNvPr>
            <p:cNvSpPr/>
            <p:nvPr userDrawn="1"/>
          </p:nvSpPr>
          <p:spPr>
            <a:xfrm>
              <a:off x="-200" y="3554236"/>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566E42B6-1DA6-0848-9B25-A9C262E8C175}"/>
                </a:ext>
              </a:extLst>
            </p:cNvPr>
            <p:cNvSpPr/>
            <p:nvPr userDrawn="1"/>
          </p:nvSpPr>
          <p:spPr>
            <a:xfrm>
              <a:off x="-200" y="457149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766F7A90-10E1-7F42-92DC-ECA92C051AF6}"/>
                </a:ext>
              </a:extLst>
            </p:cNvPr>
            <p:cNvSpPr/>
            <p:nvPr userDrawn="1"/>
          </p:nvSpPr>
          <p:spPr>
            <a:xfrm>
              <a:off x="-200" y="406286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D22E84A9-0A60-8C4C-B548-AA30C4AC4778}"/>
                </a:ext>
              </a:extLst>
            </p:cNvPr>
            <p:cNvSpPr/>
            <p:nvPr userDrawn="1"/>
          </p:nvSpPr>
          <p:spPr>
            <a:xfrm>
              <a:off x="-200" y="5080117"/>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26CE977A-C193-ED47-B008-1F186636F800}"/>
                </a:ext>
              </a:extLst>
            </p:cNvPr>
            <p:cNvSpPr/>
            <p:nvPr userDrawn="1"/>
          </p:nvSpPr>
          <p:spPr>
            <a:xfrm>
              <a:off x="-200" y="609737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48FFA621-B46D-384F-856D-7356E0023600}"/>
                </a:ext>
              </a:extLst>
            </p:cNvPr>
            <p:cNvSpPr/>
            <p:nvPr userDrawn="1"/>
          </p:nvSpPr>
          <p:spPr>
            <a:xfrm>
              <a:off x="-200" y="558874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F09407DF-7242-0240-B5DC-0A225FA74880}"/>
                </a:ext>
              </a:extLst>
            </p:cNvPr>
            <p:cNvSpPr/>
            <p:nvPr userDrawn="1"/>
          </p:nvSpPr>
          <p:spPr>
            <a:xfrm>
              <a:off x="-200" y="660600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04317AA8-759E-1144-BA88-C028D952D995}"/>
                </a:ext>
              </a:extLst>
            </p:cNvPr>
            <p:cNvSpPr/>
            <p:nvPr userDrawn="1"/>
          </p:nvSpPr>
          <p:spPr>
            <a:xfrm>
              <a:off x="-200" y="-615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622251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7_タイトルとコンテンツ">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spTree>
    <p:extLst>
      <p:ext uri="{BB962C8B-B14F-4D97-AF65-F5344CB8AC3E}">
        <p14:creationId xmlns:p14="http://schemas.microsoft.com/office/powerpoint/2010/main" val="2928623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extLst>
      <p:ext uri="{BB962C8B-B14F-4D97-AF65-F5344CB8AC3E}">
        <p14:creationId xmlns:p14="http://schemas.microsoft.com/office/powerpoint/2010/main" val="16700883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3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25196C43-9785-0142-88A7-22CA40570EB5}"/>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F0F0312A-AA4A-8D4D-BB96-87344554E6CF}"/>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11E3B8F3-ADF2-CA4A-9804-E71A5E301D6A}"/>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853630ED-9D4A-914F-BB22-40DC6F48C813}"/>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22804600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3" name="グループ化 2">
            <a:extLst>
              <a:ext uri="{FF2B5EF4-FFF2-40B4-BE49-F238E27FC236}">
                <a16:creationId xmlns:a16="http://schemas.microsoft.com/office/drawing/2014/main" id="{6BBD4EA1-940C-8547-86AA-F32838A1A12F}"/>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6" name="グループ化 35">
            <a:extLst>
              <a:ext uri="{FF2B5EF4-FFF2-40B4-BE49-F238E27FC236}">
                <a16:creationId xmlns:a16="http://schemas.microsoft.com/office/drawing/2014/main" id="{093AAE3E-71E8-4F4E-8E20-A3A761BB18C2}"/>
              </a:ext>
            </a:extLst>
          </p:cNvPr>
          <p:cNvGrpSpPr/>
          <p:nvPr userDrawn="1"/>
        </p:nvGrpSpPr>
        <p:grpSpPr>
          <a:xfrm>
            <a:off x="8856000" y="-6153"/>
            <a:ext cx="288000" cy="6864153"/>
            <a:chOff x="-200" y="-6153"/>
            <a:chExt cx="288000" cy="6864153"/>
          </a:xfrm>
        </p:grpSpPr>
        <p:sp>
          <p:nvSpPr>
            <p:cNvPr id="37" name="正方形/長方形 36">
              <a:extLst>
                <a:ext uri="{FF2B5EF4-FFF2-40B4-BE49-F238E27FC236}">
                  <a16:creationId xmlns:a16="http://schemas.microsoft.com/office/drawing/2014/main" id="{B7ADBA3D-A72B-FE49-859F-0B3F07B53C2F}"/>
                </a:ext>
              </a:extLst>
            </p:cNvPr>
            <p:cNvSpPr/>
            <p:nvPr userDrawn="1"/>
          </p:nvSpPr>
          <p:spPr>
            <a:xfrm>
              <a:off x="-200" y="50247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8" name="正方形/長方形 37">
              <a:extLst>
                <a:ext uri="{FF2B5EF4-FFF2-40B4-BE49-F238E27FC236}">
                  <a16:creationId xmlns:a16="http://schemas.microsoft.com/office/drawing/2014/main" id="{732FCF83-E012-F94B-AF1D-86C9294C6551}"/>
                </a:ext>
              </a:extLst>
            </p:cNvPr>
            <p:cNvSpPr/>
            <p:nvPr userDrawn="1"/>
          </p:nvSpPr>
          <p:spPr>
            <a:xfrm>
              <a:off x="-200" y="1519728"/>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4503D5A5-F566-F04C-B451-E13CFE08C850}"/>
                </a:ext>
              </a:extLst>
            </p:cNvPr>
            <p:cNvSpPr/>
            <p:nvPr userDrawn="1"/>
          </p:nvSpPr>
          <p:spPr>
            <a:xfrm>
              <a:off x="-200" y="101110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619C1461-F247-FC43-886D-F7292096BB2D}"/>
                </a:ext>
              </a:extLst>
            </p:cNvPr>
            <p:cNvSpPr/>
            <p:nvPr userDrawn="1"/>
          </p:nvSpPr>
          <p:spPr>
            <a:xfrm>
              <a:off x="-200" y="2028355"/>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4E952E71-7E36-2746-B45C-A518F6841C4F}"/>
                </a:ext>
              </a:extLst>
            </p:cNvPr>
            <p:cNvSpPr/>
            <p:nvPr userDrawn="1"/>
          </p:nvSpPr>
          <p:spPr>
            <a:xfrm>
              <a:off x="-200" y="3045609"/>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95AE4E11-8B3B-144F-B802-1E078CAF19E4}"/>
                </a:ext>
              </a:extLst>
            </p:cNvPr>
            <p:cNvSpPr/>
            <p:nvPr userDrawn="1"/>
          </p:nvSpPr>
          <p:spPr>
            <a:xfrm>
              <a:off x="-200" y="2536982"/>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AAEFA2B1-103C-EA48-A6B4-770CA3FB513D}"/>
                </a:ext>
              </a:extLst>
            </p:cNvPr>
            <p:cNvSpPr/>
            <p:nvPr userDrawn="1"/>
          </p:nvSpPr>
          <p:spPr>
            <a:xfrm>
              <a:off x="-200" y="3554236"/>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3EE853B4-A370-1747-AB95-71AAB6059F24}"/>
                </a:ext>
              </a:extLst>
            </p:cNvPr>
            <p:cNvSpPr/>
            <p:nvPr userDrawn="1"/>
          </p:nvSpPr>
          <p:spPr>
            <a:xfrm>
              <a:off x="-200" y="457149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BCDFD3EE-2FF3-2A42-A8D4-ABC0E34D6A48}"/>
                </a:ext>
              </a:extLst>
            </p:cNvPr>
            <p:cNvSpPr/>
            <p:nvPr userDrawn="1"/>
          </p:nvSpPr>
          <p:spPr>
            <a:xfrm>
              <a:off x="-200" y="406286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E394A8EB-80D2-E949-B698-B6FA1219F284}"/>
                </a:ext>
              </a:extLst>
            </p:cNvPr>
            <p:cNvSpPr/>
            <p:nvPr userDrawn="1"/>
          </p:nvSpPr>
          <p:spPr>
            <a:xfrm>
              <a:off x="-200" y="5080117"/>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9A04652F-6F6F-AF48-921D-39E32EEDCC03}"/>
                </a:ext>
              </a:extLst>
            </p:cNvPr>
            <p:cNvSpPr/>
            <p:nvPr userDrawn="1"/>
          </p:nvSpPr>
          <p:spPr>
            <a:xfrm>
              <a:off x="-200" y="609737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CA9E4DD7-0B4A-5545-BE97-931E23BDD382}"/>
                </a:ext>
              </a:extLst>
            </p:cNvPr>
            <p:cNvSpPr/>
            <p:nvPr userDrawn="1"/>
          </p:nvSpPr>
          <p:spPr>
            <a:xfrm>
              <a:off x="-200" y="558874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A858315C-0DA2-CE4F-B35C-72E4E4CEF59B}"/>
                </a:ext>
              </a:extLst>
            </p:cNvPr>
            <p:cNvSpPr/>
            <p:nvPr userDrawn="1"/>
          </p:nvSpPr>
          <p:spPr>
            <a:xfrm>
              <a:off x="-200" y="660600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40E63D07-287E-914A-86D6-F85F78AD5DD2}"/>
                </a:ext>
              </a:extLst>
            </p:cNvPr>
            <p:cNvSpPr/>
            <p:nvPr userDrawn="1"/>
          </p:nvSpPr>
          <p:spPr>
            <a:xfrm>
              <a:off x="-200" y="-615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51" name="Title 1">
            <a:extLst>
              <a:ext uri="{FF2B5EF4-FFF2-40B4-BE49-F238E27FC236}">
                <a16:creationId xmlns:a16="http://schemas.microsoft.com/office/drawing/2014/main" id="{8B3D39D8-3735-994F-A693-B6BD77671574}"/>
              </a:ext>
            </a:extLst>
          </p:cNvPr>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grpSp>
        <p:nvGrpSpPr>
          <p:cNvPr id="53" name="グループ化 52">
            <a:extLst>
              <a:ext uri="{FF2B5EF4-FFF2-40B4-BE49-F238E27FC236}">
                <a16:creationId xmlns:a16="http://schemas.microsoft.com/office/drawing/2014/main" id="{0E705D74-792D-0D47-BD01-AE4DA2F55679}"/>
              </a:ext>
            </a:extLst>
          </p:cNvPr>
          <p:cNvGrpSpPr/>
          <p:nvPr userDrawn="1"/>
        </p:nvGrpSpPr>
        <p:grpSpPr>
          <a:xfrm>
            <a:off x="2912400" y="1205926"/>
            <a:ext cx="3319201" cy="900001"/>
            <a:chOff x="2912299" y="149201"/>
            <a:chExt cx="3319201" cy="900001"/>
          </a:xfrm>
        </p:grpSpPr>
        <p:sp>
          <p:nvSpPr>
            <p:cNvPr id="54" name="正方形/長方形 53">
              <a:extLst>
                <a:ext uri="{FF2B5EF4-FFF2-40B4-BE49-F238E27FC236}">
                  <a16:creationId xmlns:a16="http://schemas.microsoft.com/office/drawing/2014/main" id="{015A8966-15BE-B24D-BBDB-7ACA2A08D709}"/>
                </a:ext>
              </a:extLst>
            </p:cNvPr>
            <p:cNvSpPr/>
            <p:nvPr/>
          </p:nvSpPr>
          <p:spPr>
            <a:xfrm>
              <a:off x="2912301" y="149201"/>
              <a:ext cx="3319000" cy="9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a:solidFill>
                    <a:schemeClr val="tx2"/>
                  </a:solidFill>
                </a:rPr>
                <a:t>３時間目</a:t>
              </a:r>
            </a:p>
          </p:txBody>
        </p:sp>
        <p:sp>
          <p:nvSpPr>
            <p:cNvPr id="55" name="三角形 54">
              <a:extLst>
                <a:ext uri="{FF2B5EF4-FFF2-40B4-BE49-F238E27FC236}">
                  <a16:creationId xmlns:a16="http://schemas.microsoft.com/office/drawing/2014/main" id="{984835BD-2A3C-6943-A47D-B3678FE76317}"/>
                </a:ext>
              </a:extLst>
            </p:cNvPr>
            <p:cNvSpPr/>
            <p:nvPr/>
          </p:nvSpPr>
          <p:spPr>
            <a:xfrm rot="5400000">
              <a:off x="2585795" y="475706"/>
              <a:ext cx="900000" cy="24699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三角形 55">
              <a:extLst>
                <a:ext uri="{FF2B5EF4-FFF2-40B4-BE49-F238E27FC236}">
                  <a16:creationId xmlns:a16="http://schemas.microsoft.com/office/drawing/2014/main" id="{8C7FCC82-1054-104C-9556-9297174ADD39}"/>
                </a:ext>
              </a:extLst>
            </p:cNvPr>
            <p:cNvSpPr/>
            <p:nvPr/>
          </p:nvSpPr>
          <p:spPr>
            <a:xfrm rot="16200000">
              <a:off x="5658005" y="475706"/>
              <a:ext cx="900000" cy="24699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764839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8" name="グループ化 37">
            <a:extLst>
              <a:ext uri="{FF2B5EF4-FFF2-40B4-BE49-F238E27FC236}">
                <a16:creationId xmlns:a16="http://schemas.microsoft.com/office/drawing/2014/main" id="{76C8689A-09D6-3648-A616-33470E45C830}"/>
              </a:ext>
            </a:extLst>
          </p:cNvPr>
          <p:cNvGrpSpPr/>
          <p:nvPr userDrawn="1"/>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C76FBC93-82F0-A645-8D49-2A80399C210C}"/>
                </a:ext>
              </a:extLst>
            </p:cNvPr>
            <p:cNvSpPr/>
            <p:nvPr userDrawn="1"/>
          </p:nvSpPr>
          <p:spPr>
            <a:xfrm>
              <a:off x="-200" y="50247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E387A201-CA19-C54E-A485-1C954920CEE5}"/>
                </a:ext>
              </a:extLst>
            </p:cNvPr>
            <p:cNvSpPr/>
            <p:nvPr userDrawn="1"/>
          </p:nvSpPr>
          <p:spPr>
            <a:xfrm>
              <a:off x="-200" y="1519728"/>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A2D2B295-1B54-5B4B-8FA7-107609A5E8CF}"/>
                </a:ext>
              </a:extLst>
            </p:cNvPr>
            <p:cNvSpPr/>
            <p:nvPr userDrawn="1"/>
          </p:nvSpPr>
          <p:spPr>
            <a:xfrm>
              <a:off x="-200" y="101110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6D407844-5F7F-FC4B-B376-5DA81BDD52D0}"/>
                </a:ext>
              </a:extLst>
            </p:cNvPr>
            <p:cNvSpPr/>
            <p:nvPr userDrawn="1"/>
          </p:nvSpPr>
          <p:spPr>
            <a:xfrm>
              <a:off x="-200" y="2028355"/>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7651B16C-C8A5-FE41-995F-585B5283DF3F}"/>
                </a:ext>
              </a:extLst>
            </p:cNvPr>
            <p:cNvSpPr/>
            <p:nvPr userDrawn="1"/>
          </p:nvSpPr>
          <p:spPr>
            <a:xfrm>
              <a:off x="-200" y="3045609"/>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311272B1-7437-9C46-91E5-6EF7F598E4C2}"/>
                </a:ext>
              </a:extLst>
            </p:cNvPr>
            <p:cNvSpPr/>
            <p:nvPr userDrawn="1"/>
          </p:nvSpPr>
          <p:spPr>
            <a:xfrm>
              <a:off x="-200" y="2536982"/>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CE53CA5B-B04C-664D-8D1E-A29277959540}"/>
                </a:ext>
              </a:extLst>
            </p:cNvPr>
            <p:cNvSpPr/>
            <p:nvPr userDrawn="1"/>
          </p:nvSpPr>
          <p:spPr>
            <a:xfrm>
              <a:off x="-200" y="3554236"/>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A5ACC27B-A61A-DA44-845E-D6AAE4553165}"/>
                </a:ext>
              </a:extLst>
            </p:cNvPr>
            <p:cNvSpPr/>
            <p:nvPr userDrawn="1"/>
          </p:nvSpPr>
          <p:spPr>
            <a:xfrm>
              <a:off x="-200" y="457149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A8F90BD3-EF80-FA44-803F-45C21B10BE72}"/>
                </a:ext>
              </a:extLst>
            </p:cNvPr>
            <p:cNvSpPr/>
            <p:nvPr userDrawn="1"/>
          </p:nvSpPr>
          <p:spPr>
            <a:xfrm>
              <a:off x="-200" y="406286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05E389DB-5E6C-E445-81C7-E013F96E3EA2}"/>
                </a:ext>
              </a:extLst>
            </p:cNvPr>
            <p:cNvSpPr/>
            <p:nvPr userDrawn="1"/>
          </p:nvSpPr>
          <p:spPr>
            <a:xfrm>
              <a:off x="-200" y="5080117"/>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26D0133E-0D59-2B42-9149-5BB675D69CAE}"/>
                </a:ext>
              </a:extLst>
            </p:cNvPr>
            <p:cNvSpPr/>
            <p:nvPr userDrawn="1"/>
          </p:nvSpPr>
          <p:spPr>
            <a:xfrm>
              <a:off x="-200" y="609737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785310E0-358D-884C-ABDE-A71BE40F428E}"/>
                </a:ext>
              </a:extLst>
            </p:cNvPr>
            <p:cNvSpPr/>
            <p:nvPr userDrawn="1"/>
          </p:nvSpPr>
          <p:spPr>
            <a:xfrm>
              <a:off x="-200" y="558874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97A0AD97-8204-A94D-9354-7536487785FA}"/>
                </a:ext>
              </a:extLst>
            </p:cNvPr>
            <p:cNvSpPr/>
            <p:nvPr userDrawn="1"/>
          </p:nvSpPr>
          <p:spPr>
            <a:xfrm>
              <a:off x="-200" y="660600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4A2927A1-D0F2-1341-94C2-9F435F6189D8}"/>
                </a:ext>
              </a:extLst>
            </p:cNvPr>
            <p:cNvSpPr/>
            <p:nvPr userDrawn="1"/>
          </p:nvSpPr>
          <p:spPr>
            <a:xfrm>
              <a:off x="-200" y="-615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53" name="グループ化 52">
            <a:extLst>
              <a:ext uri="{FF2B5EF4-FFF2-40B4-BE49-F238E27FC236}">
                <a16:creationId xmlns:a16="http://schemas.microsoft.com/office/drawing/2014/main" id="{BC71B194-EAD5-D84B-B907-6E8EE1B9A0AF}"/>
              </a:ext>
            </a:extLst>
          </p:cNvPr>
          <p:cNvGrpSpPr/>
          <p:nvPr userDrawn="1"/>
        </p:nvGrpSpPr>
        <p:grpSpPr>
          <a:xfrm>
            <a:off x="8856000" y="-6153"/>
            <a:ext cx="288000" cy="6864153"/>
            <a:chOff x="-200" y="-6153"/>
            <a:chExt cx="288000" cy="6864153"/>
          </a:xfrm>
        </p:grpSpPr>
        <p:sp>
          <p:nvSpPr>
            <p:cNvPr id="54" name="正方形/長方形 53">
              <a:extLst>
                <a:ext uri="{FF2B5EF4-FFF2-40B4-BE49-F238E27FC236}">
                  <a16:creationId xmlns:a16="http://schemas.microsoft.com/office/drawing/2014/main" id="{7F758CE3-78D3-8A44-87D4-74E2A708761E}"/>
                </a:ext>
              </a:extLst>
            </p:cNvPr>
            <p:cNvSpPr/>
            <p:nvPr userDrawn="1"/>
          </p:nvSpPr>
          <p:spPr>
            <a:xfrm>
              <a:off x="-200" y="50247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60889DEB-D9DC-2A41-BCCD-B8284094C1F6}"/>
                </a:ext>
              </a:extLst>
            </p:cNvPr>
            <p:cNvSpPr/>
            <p:nvPr userDrawn="1"/>
          </p:nvSpPr>
          <p:spPr>
            <a:xfrm>
              <a:off x="-200" y="1519728"/>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5AC59397-4E77-374C-8B95-808DAD19AA04}"/>
                </a:ext>
              </a:extLst>
            </p:cNvPr>
            <p:cNvSpPr/>
            <p:nvPr userDrawn="1"/>
          </p:nvSpPr>
          <p:spPr>
            <a:xfrm>
              <a:off x="-200" y="101110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D0565C73-8ED9-0645-9892-10DD78932AAF}"/>
                </a:ext>
              </a:extLst>
            </p:cNvPr>
            <p:cNvSpPr/>
            <p:nvPr userDrawn="1"/>
          </p:nvSpPr>
          <p:spPr>
            <a:xfrm>
              <a:off x="-200" y="2028355"/>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A34F88B2-855D-DC4E-8C32-CA72525820AF}"/>
                </a:ext>
              </a:extLst>
            </p:cNvPr>
            <p:cNvSpPr/>
            <p:nvPr userDrawn="1"/>
          </p:nvSpPr>
          <p:spPr>
            <a:xfrm>
              <a:off x="-200" y="3045609"/>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BDCDB8A9-109E-F34C-81A8-156714CDE739}"/>
                </a:ext>
              </a:extLst>
            </p:cNvPr>
            <p:cNvSpPr/>
            <p:nvPr userDrawn="1"/>
          </p:nvSpPr>
          <p:spPr>
            <a:xfrm>
              <a:off x="-200" y="2536982"/>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CD1AE38C-6F75-CD40-BD91-F70286FFBE73}"/>
                </a:ext>
              </a:extLst>
            </p:cNvPr>
            <p:cNvSpPr/>
            <p:nvPr userDrawn="1"/>
          </p:nvSpPr>
          <p:spPr>
            <a:xfrm>
              <a:off x="-200" y="3554236"/>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0924A1C1-7BD6-2B40-9A16-8D7EC6E27D6F}"/>
                </a:ext>
              </a:extLst>
            </p:cNvPr>
            <p:cNvSpPr/>
            <p:nvPr userDrawn="1"/>
          </p:nvSpPr>
          <p:spPr>
            <a:xfrm>
              <a:off x="-200" y="457149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846E6A6E-6C73-B342-A4AC-59B7DC6495FF}"/>
                </a:ext>
              </a:extLst>
            </p:cNvPr>
            <p:cNvSpPr/>
            <p:nvPr userDrawn="1"/>
          </p:nvSpPr>
          <p:spPr>
            <a:xfrm>
              <a:off x="-200" y="406286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4857CACD-0786-D243-8243-90F13EA29FDD}"/>
                </a:ext>
              </a:extLst>
            </p:cNvPr>
            <p:cNvSpPr/>
            <p:nvPr userDrawn="1"/>
          </p:nvSpPr>
          <p:spPr>
            <a:xfrm>
              <a:off x="-200" y="5080117"/>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2EEA6255-9C2A-A943-9B3E-E1245817BC45}"/>
                </a:ext>
              </a:extLst>
            </p:cNvPr>
            <p:cNvSpPr/>
            <p:nvPr userDrawn="1"/>
          </p:nvSpPr>
          <p:spPr>
            <a:xfrm>
              <a:off x="-200" y="609737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4652187F-3E46-B945-96DF-EA4C9D38BDD4}"/>
                </a:ext>
              </a:extLst>
            </p:cNvPr>
            <p:cNvSpPr/>
            <p:nvPr userDrawn="1"/>
          </p:nvSpPr>
          <p:spPr>
            <a:xfrm>
              <a:off x="-200" y="558874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65645C41-8E04-B94E-8832-F04F1A6520BD}"/>
                </a:ext>
              </a:extLst>
            </p:cNvPr>
            <p:cNvSpPr/>
            <p:nvPr userDrawn="1"/>
          </p:nvSpPr>
          <p:spPr>
            <a:xfrm>
              <a:off x="-200" y="660600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B9C019DE-706F-D24E-8ABB-A1925BD8F871}"/>
                </a:ext>
              </a:extLst>
            </p:cNvPr>
            <p:cNvSpPr/>
            <p:nvPr userDrawn="1"/>
          </p:nvSpPr>
          <p:spPr>
            <a:xfrm>
              <a:off x="-200" y="-615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1882655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31A7D776-3F41-2B4A-92FD-8435CCBC0EC6}"/>
              </a:ext>
            </a:extLst>
          </p:cNvPr>
          <p:cNvSpPr/>
          <p:nvPr userDrawn="1"/>
        </p:nvSpPr>
        <p:spPr>
          <a:xfrm>
            <a:off x="0" y="0"/>
            <a:ext cx="9144000" cy="6858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43" name="角丸四角形 42">
            <a:extLst>
              <a:ext uri="{FF2B5EF4-FFF2-40B4-BE49-F238E27FC236}">
                <a16:creationId xmlns:a16="http://schemas.microsoft.com/office/drawing/2014/main" id="{B6132808-6E4D-B943-9CD3-F31D3F154EA5}"/>
              </a:ext>
            </a:extLst>
          </p:cNvPr>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5" name="Slide Number Placeholder 5">
            <a:extLst>
              <a:ext uri="{FF2B5EF4-FFF2-40B4-BE49-F238E27FC236}">
                <a16:creationId xmlns:a16="http://schemas.microsoft.com/office/drawing/2014/main" id="{614D2026-BC30-8348-8256-CB9173A61881}"/>
              </a:ext>
            </a:extLst>
          </p:cNvPr>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8_タイトルとコンテンツ">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spTree>
    <p:extLst>
      <p:ext uri="{BB962C8B-B14F-4D97-AF65-F5344CB8AC3E}">
        <p14:creationId xmlns:p14="http://schemas.microsoft.com/office/powerpoint/2010/main" val="15244663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extLst>
      <p:ext uri="{BB962C8B-B14F-4D97-AF65-F5344CB8AC3E}">
        <p14:creationId xmlns:p14="http://schemas.microsoft.com/office/powerpoint/2010/main" val="8576451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4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1D3FEF8F-B7A6-654C-B818-F014183421A9}"/>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2BE055F7-E2CB-F748-9918-CF37CDF3CFAF}"/>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8CCFB086-0279-D94E-AF78-61199663E0CC}"/>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A1905141-4FF9-3341-A7C8-52002F35A148}"/>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7280010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3" name="グループ化 2">
            <a:extLst>
              <a:ext uri="{FF2B5EF4-FFF2-40B4-BE49-F238E27FC236}">
                <a16:creationId xmlns:a16="http://schemas.microsoft.com/office/drawing/2014/main" id="{BA6BE0EA-21D8-724C-AC09-A4AF718FF44D}"/>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6" name="グループ化 35">
            <a:extLst>
              <a:ext uri="{FF2B5EF4-FFF2-40B4-BE49-F238E27FC236}">
                <a16:creationId xmlns:a16="http://schemas.microsoft.com/office/drawing/2014/main" id="{2701E0BE-DEBC-AF45-A571-3160974586A8}"/>
              </a:ext>
            </a:extLst>
          </p:cNvPr>
          <p:cNvGrpSpPr/>
          <p:nvPr userDrawn="1"/>
        </p:nvGrpSpPr>
        <p:grpSpPr>
          <a:xfrm>
            <a:off x="8856000" y="-6153"/>
            <a:ext cx="288000" cy="6864153"/>
            <a:chOff x="-200" y="-6153"/>
            <a:chExt cx="288000" cy="6864153"/>
          </a:xfrm>
        </p:grpSpPr>
        <p:sp>
          <p:nvSpPr>
            <p:cNvPr id="37" name="正方形/長方形 36">
              <a:extLst>
                <a:ext uri="{FF2B5EF4-FFF2-40B4-BE49-F238E27FC236}">
                  <a16:creationId xmlns:a16="http://schemas.microsoft.com/office/drawing/2014/main" id="{4F1A15B4-EB02-ED44-AC30-4904736E200D}"/>
                </a:ext>
              </a:extLst>
            </p:cNvPr>
            <p:cNvSpPr/>
            <p:nvPr userDrawn="1"/>
          </p:nvSpPr>
          <p:spPr>
            <a:xfrm>
              <a:off x="-200" y="50247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8" name="正方形/長方形 37">
              <a:extLst>
                <a:ext uri="{FF2B5EF4-FFF2-40B4-BE49-F238E27FC236}">
                  <a16:creationId xmlns:a16="http://schemas.microsoft.com/office/drawing/2014/main" id="{504B3871-9353-194F-B2B0-F3A7CD07575E}"/>
                </a:ext>
              </a:extLst>
            </p:cNvPr>
            <p:cNvSpPr/>
            <p:nvPr userDrawn="1"/>
          </p:nvSpPr>
          <p:spPr>
            <a:xfrm>
              <a:off x="-200" y="1519728"/>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7DC75A00-BC9A-384F-BC70-7AD4D38BAEA5}"/>
                </a:ext>
              </a:extLst>
            </p:cNvPr>
            <p:cNvSpPr/>
            <p:nvPr userDrawn="1"/>
          </p:nvSpPr>
          <p:spPr>
            <a:xfrm>
              <a:off x="-200" y="101110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BEC35035-0FF8-FA4A-ABF6-49CCC238EE6F}"/>
                </a:ext>
              </a:extLst>
            </p:cNvPr>
            <p:cNvSpPr/>
            <p:nvPr userDrawn="1"/>
          </p:nvSpPr>
          <p:spPr>
            <a:xfrm>
              <a:off x="-200" y="2028355"/>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F5EE68C0-881B-A34B-A42D-870D9702B6F1}"/>
                </a:ext>
              </a:extLst>
            </p:cNvPr>
            <p:cNvSpPr/>
            <p:nvPr userDrawn="1"/>
          </p:nvSpPr>
          <p:spPr>
            <a:xfrm>
              <a:off x="-200" y="3045609"/>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D3C0493F-E1ED-6E4D-AEBD-5CAC1202C677}"/>
                </a:ext>
              </a:extLst>
            </p:cNvPr>
            <p:cNvSpPr/>
            <p:nvPr userDrawn="1"/>
          </p:nvSpPr>
          <p:spPr>
            <a:xfrm>
              <a:off x="-200" y="2536982"/>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B7097DF7-A796-E84D-B23A-8718B5F32545}"/>
                </a:ext>
              </a:extLst>
            </p:cNvPr>
            <p:cNvSpPr/>
            <p:nvPr userDrawn="1"/>
          </p:nvSpPr>
          <p:spPr>
            <a:xfrm>
              <a:off x="-200" y="3554236"/>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721B2487-F3AC-8446-B35D-EC5397BA587F}"/>
                </a:ext>
              </a:extLst>
            </p:cNvPr>
            <p:cNvSpPr/>
            <p:nvPr userDrawn="1"/>
          </p:nvSpPr>
          <p:spPr>
            <a:xfrm>
              <a:off x="-200" y="457149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04C3C18B-F9CA-6443-92AE-6D05D314F62F}"/>
                </a:ext>
              </a:extLst>
            </p:cNvPr>
            <p:cNvSpPr/>
            <p:nvPr userDrawn="1"/>
          </p:nvSpPr>
          <p:spPr>
            <a:xfrm>
              <a:off x="-200" y="406286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AF519D56-E8D1-FA40-B188-B1DFFD9D2114}"/>
                </a:ext>
              </a:extLst>
            </p:cNvPr>
            <p:cNvSpPr/>
            <p:nvPr userDrawn="1"/>
          </p:nvSpPr>
          <p:spPr>
            <a:xfrm>
              <a:off x="-200" y="5080117"/>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59D8DC8B-8852-A74E-B6B6-B61F35D34F3A}"/>
                </a:ext>
              </a:extLst>
            </p:cNvPr>
            <p:cNvSpPr/>
            <p:nvPr userDrawn="1"/>
          </p:nvSpPr>
          <p:spPr>
            <a:xfrm>
              <a:off x="-200" y="609737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FADC5927-DCEB-E241-8E40-3B42EC8367B1}"/>
                </a:ext>
              </a:extLst>
            </p:cNvPr>
            <p:cNvSpPr/>
            <p:nvPr userDrawn="1"/>
          </p:nvSpPr>
          <p:spPr>
            <a:xfrm>
              <a:off x="-200" y="558874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31BA6E20-4889-2546-B5B1-AD8523C90F80}"/>
                </a:ext>
              </a:extLst>
            </p:cNvPr>
            <p:cNvSpPr/>
            <p:nvPr userDrawn="1"/>
          </p:nvSpPr>
          <p:spPr>
            <a:xfrm>
              <a:off x="-200" y="660600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6AE60676-7B8F-3246-98D4-1644F133B2FE}"/>
                </a:ext>
              </a:extLst>
            </p:cNvPr>
            <p:cNvSpPr/>
            <p:nvPr userDrawn="1"/>
          </p:nvSpPr>
          <p:spPr>
            <a:xfrm>
              <a:off x="-200" y="-615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51" name="Title 1">
            <a:extLst>
              <a:ext uri="{FF2B5EF4-FFF2-40B4-BE49-F238E27FC236}">
                <a16:creationId xmlns:a16="http://schemas.microsoft.com/office/drawing/2014/main" id="{16438AC1-F3B5-9342-AC10-369C3F647B28}"/>
              </a:ext>
            </a:extLst>
          </p:cNvPr>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grpSp>
        <p:nvGrpSpPr>
          <p:cNvPr id="53" name="グループ化 52">
            <a:extLst>
              <a:ext uri="{FF2B5EF4-FFF2-40B4-BE49-F238E27FC236}">
                <a16:creationId xmlns:a16="http://schemas.microsoft.com/office/drawing/2014/main" id="{5484EAE9-2B31-F04D-91EA-3CFA8D125D51}"/>
              </a:ext>
            </a:extLst>
          </p:cNvPr>
          <p:cNvGrpSpPr/>
          <p:nvPr userDrawn="1"/>
        </p:nvGrpSpPr>
        <p:grpSpPr>
          <a:xfrm>
            <a:off x="2912400" y="1205926"/>
            <a:ext cx="3319201" cy="900001"/>
            <a:chOff x="2912299" y="149201"/>
            <a:chExt cx="3319201" cy="900001"/>
          </a:xfrm>
        </p:grpSpPr>
        <p:sp>
          <p:nvSpPr>
            <p:cNvPr id="54" name="正方形/長方形 53">
              <a:extLst>
                <a:ext uri="{FF2B5EF4-FFF2-40B4-BE49-F238E27FC236}">
                  <a16:creationId xmlns:a16="http://schemas.microsoft.com/office/drawing/2014/main" id="{32A37150-B09C-9D4C-AC33-568FCA4547E7}"/>
                </a:ext>
              </a:extLst>
            </p:cNvPr>
            <p:cNvSpPr/>
            <p:nvPr/>
          </p:nvSpPr>
          <p:spPr>
            <a:xfrm>
              <a:off x="2912301" y="149201"/>
              <a:ext cx="3319000" cy="9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a:solidFill>
                    <a:schemeClr val="tx2"/>
                  </a:solidFill>
                </a:rPr>
                <a:t>４時間目</a:t>
              </a:r>
            </a:p>
          </p:txBody>
        </p:sp>
        <p:sp>
          <p:nvSpPr>
            <p:cNvPr id="55" name="三角形 54">
              <a:extLst>
                <a:ext uri="{FF2B5EF4-FFF2-40B4-BE49-F238E27FC236}">
                  <a16:creationId xmlns:a16="http://schemas.microsoft.com/office/drawing/2014/main" id="{503068B2-D74B-3E41-BDF1-0D56D6C16DBE}"/>
                </a:ext>
              </a:extLst>
            </p:cNvPr>
            <p:cNvSpPr/>
            <p:nvPr/>
          </p:nvSpPr>
          <p:spPr>
            <a:xfrm rot="5400000">
              <a:off x="2585795" y="475706"/>
              <a:ext cx="900000" cy="246991"/>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三角形 55">
              <a:extLst>
                <a:ext uri="{FF2B5EF4-FFF2-40B4-BE49-F238E27FC236}">
                  <a16:creationId xmlns:a16="http://schemas.microsoft.com/office/drawing/2014/main" id="{B5BE5A06-93CE-4D48-9FA4-E6CF75B9F49A}"/>
                </a:ext>
              </a:extLst>
            </p:cNvPr>
            <p:cNvSpPr/>
            <p:nvPr/>
          </p:nvSpPr>
          <p:spPr>
            <a:xfrm rot="16200000">
              <a:off x="5658005" y="475706"/>
              <a:ext cx="900000" cy="246991"/>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1176223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8" name="グループ化 37">
            <a:extLst>
              <a:ext uri="{FF2B5EF4-FFF2-40B4-BE49-F238E27FC236}">
                <a16:creationId xmlns:a16="http://schemas.microsoft.com/office/drawing/2014/main" id="{0D5ADBC8-A048-214F-B4EE-273D50D33554}"/>
              </a:ext>
            </a:extLst>
          </p:cNvPr>
          <p:cNvGrpSpPr/>
          <p:nvPr userDrawn="1"/>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CE799F74-602B-2445-99CC-EC09B93EA43E}"/>
                </a:ext>
              </a:extLst>
            </p:cNvPr>
            <p:cNvSpPr/>
            <p:nvPr userDrawn="1"/>
          </p:nvSpPr>
          <p:spPr>
            <a:xfrm>
              <a:off x="-200" y="50247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2155B09E-E140-7A40-97AC-E6042405433D}"/>
                </a:ext>
              </a:extLst>
            </p:cNvPr>
            <p:cNvSpPr/>
            <p:nvPr userDrawn="1"/>
          </p:nvSpPr>
          <p:spPr>
            <a:xfrm>
              <a:off x="-200" y="1519728"/>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4FE289E3-B65F-A34A-89A6-16DBFFDBB344}"/>
                </a:ext>
              </a:extLst>
            </p:cNvPr>
            <p:cNvSpPr/>
            <p:nvPr userDrawn="1"/>
          </p:nvSpPr>
          <p:spPr>
            <a:xfrm>
              <a:off x="-200" y="101110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024B214B-A999-CB48-9A17-9C127DF37CF9}"/>
                </a:ext>
              </a:extLst>
            </p:cNvPr>
            <p:cNvSpPr/>
            <p:nvPr userDrawn="1"/>
          </p:nvSpPr>
          <p:spPr>
            <a:xfrm>
              <a:off x="-200" y="2028355"/>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14DD42C5-04DF-8E43-8ACF-38C1B12EBDBD}"/>
                </a:ext>
              </a:extLst>
            </p:cNvPr>
            <p:cNvSpPr/>
            <p:nvPr userDrawn="1"/>
          </p:nvSpPr>
          <p:spPr>
            <a:xfrm>
              <a:off x="-200" y="3045609"/>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6BAE04F1-4005-5E4F-AE99-D95BD6CCE1FC}"/>
                </a:ext>
              </a:extLst>
            </p:cNvPr>
            <p:cNvSpPr/>
            <p:nvPr userDrawn="1"/>
          </p:nvSpPr>
          <p:spPr>
            <a:xfrm>
              <a:off x="-200" y="2536982"/>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B7638667-E587-8246-91CC-4941DC5EAC55}"/>
                </a:ext>
              </a:extLst>
            </p:cNvPr>
            <p:cNvSpPr/>
            <p:nvPr userDrawn="1"/>
          </p:nvSpPr>
          <p:spPr>
            <a:xfrm>
              <a:off x="-200" y="3554236"/>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0C58B982-F700-844C-AF90-EEC97799B8CD}"/>
                </a:ext>
              </a:extLst>
            </p:cNvPr>
            <p:cNvSpPr/>
            <p:nvPr userDrawn="1"/>
          </p:nvSpPr>
          <p:spPr>
            <a:xfrm>
              <a:off x="-200" y="457149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01C17B50-FA93-A44B-8CBF-7E94C9146234}"/>
                </a:ext>
              </a:extLst>
            </p:cNvPr>
            <p:cNvSpPr/>
            <p:nvPr userDrawn="1"/>
          </p:nvSpPr>
          <p:spPr>
            <a:xfrm>
              <a:off x="-200" y="406286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DFD498FB-F575-CA4C-8C9B-533C1D822209}"/>
                </a:ext>
              </a:extLst>
            </p:cNvPr>
            <p:cNvSpPr/>
            <p:nvPr userDrawn="1"/>
          </p:nvSpPr>
          <p:spPr>
            <a:xfrm>
              <a:off x="-200" y="5080117"/>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7B7E2E5D-C4FF-174D-A590-C58003D7A854}"/>
                </a:ext>
              </a:extLst>
            </p:cNvPr>
            <p:cNvSpPr/>
            <p:nvPr userDrawn="1"/>
          </p:nvSpPr>
          <p:spPr>
            <a:xfrm>
              <a:off x="-200" y="609737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F7143701-4B43-A04B-82CF-C3EE18EE76D9}"/>
                </a:ext>
              </a:extLst>
            </p:cNvPr>
            <p:cNvSpPr/>
            <p:nvPr userDrawn="1"/>
          </p:nvSpPr>
          <p:spPr>
            <a:xfrm>
              <a:off x="-200" y="558874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92650BF1-55A3-2041-A76B-8346796C081F}"/>
                </a:ext>
              </a:extLst>
            </p:cNvPr>
            <p:cNvSpPr/>
            <p:nvPr userDrawn="1"/>
          </p:nvSpPr>
          <p:spPr>
            <a:xfrm>
              <a:off x="-200" y="660600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F9A88863-31E9-3B47-B374-FF20E7C53657}"/>
                </a:ext>
              </a:extLst>
            </p:cNvPr>
            <p:cNvSpPr/>
            <p:nvPr userDrawn="1"/>
          </p:nvSpPr>
          <p:spPr>
            <a:xfrm>
              <a:off x="-200" y="-615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53" name="グループ化 52">
            <a:extLst>
              <a:ext uri="{FF2B5EF4-FFF2-40B4-BE49-F238E27FC236}">
                <a16:creationId xmlns:a16="http://schemas.microsoft.com/office/drawing/2014/main" id="{0C9632C6-0E0E-A04A-BA13-3CF708EC2585}"/>
              </a:ext>
            </a:extLst>
          </p:cNvPr>
          <p:cNvGrpSpPr/>
          <p:nvPr userDrawn="1"/>
        </p:nvGrpSpPr>
        <p:grpSpPr>
          <a:xfrm>
            <a:off x="8856000" y="-6153"/>
            <a:ext cx="288000" cy="6864153"/>
            <a:chOff x="-200" y="-6153"/>
            <a:chExt cx="288000" cy="6864153"/>
          </a:xfrm>
        </p:grpSpPr>
        <p:sp>
          <p:nvSpPr>
            <p:cNvPr id="54" name="正方形/長方形 53">
              <a:extLst>
                <a:ext uri="{FF2B5EF4-FFF2-40B4-BE49-F238E27FC236}">
                  <a16:creationId xmlns:a16="http://schemas.microsoft.com/office/drawing/2014/main" id="{0FF05C9F-0461-064E-B3C2-28918F1B05EB}"/>
                </a:ext>
              </a:extLst>
            </p:cNvPr>
            <p:cNvSpPr/>
            <p:nvPr userDrawn="1"/>
          </p:nvSpPr>
          <p:spPr>
            <a:xfrm>
              <a:off x="-200" y="50247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7C64D8C5-71B6-2B40-9621-2CB8FAF6F501}"/>
                </a:ext>
              </a:extLst>
            </p:cNvPr>
            <p:cNvSpPr/>
            <p:nvPr userDrawn="1"/>
          </p:nvSpPr>
          <p:spPr>
            <a:xfrm>
              <a:off x="-200" y="1519728"/>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A5B57666-4B82-8A45-80DF-9FE5926E2ED3}"/>
                </a:ext>
              </a:extLst>
            </p:cNvPr>
            <p:cNvSpPr/>
            <p:nvPr userDrawn="1"/>
          </p:nvSpPr>
          <p:spPr>
            <a:xfrm>
              <a:off x="-200" y="101110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562D017C-C05D-BC48-B75C-F94E5BFAB01D}"/>
                </a:ext>
              </a:extLst>
            </p:cNvPr>
            <p:cNvSpPr/>
            <p:nvPr userDrawn="1"/>
          </p:nvSpPr>
          <p:spPr>
            <a:xfrm>
              <a:off x="-200" y="2028355"/>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CC710015-8EAC-2A45-B38C-9823EAA17D55}"/>
                </a:ext>
              </a:extLst>
            </p:cNvPr>
            <p:cNvSpPr/>
            <p:nvPr userDrawn="1"/>
          </p:nvSpPr>
          <p:spPr>
            <a:xfrm>
              <a:off x="-200" y="3045609"/>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72AF7915-9405-694E-9640-CFEA9567BC90}"/>
                </a:ext>
              </a:extLst>
            </p:cNvPr>
            <p:cNvSpPr/>
            <p:nvPr userDrawn="1"/>
          </p:nvSpPr>
          <p:spPr>
            <a:xfrm>
              <a:off x="-200" y="2536982"/>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82A1E0C8-CB36-9F42-9EE6-83139E5964A8}"/>
                </a:ext>
              </a:extLst>
            </p:cNvPr>
            <p:cNvSpPr/>
            <p:nvPr userDrawn="1"/>
          </p:nvSpPr>
          <p:spPr>
            <a:xfrm>
              <a:off x="-200" y="3554236"/>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3B6B24D7-3E54-B146-A2DF-11CB6A4EEC3D}"/>
                </a:ext>
              </a:extLst>
            </p:cNvPr>
            <p:cNvSpPr/>
            <p:nvPr userDrawn="1"/>
          </p:nvSpPr>
          <p:spPr>
            <a:xfrm>
              <a:off x="-200" y="457149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648300C1-329F-B749-9547-5D71E898719D}"/>
                </a:ext>
              </a:extLst>
            </p:cNvPr>
            <p:cNvSpPr/>
            <p:nvPr userDrawn="1"/>
          </p:nvSpPr>
          <p:spPr>
            <a:xfrm>
              <a:off x="-200" y="406286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E3459C09-C314-B544-8303-47ABF695EB12}"/>
                </a:ext>
              </a:extLst>
            </p:cNvPr>
            <p:cNvSpPr/>
            <p:nvPr userDrawn="1"/>
          </p:nvSpPr>
          <p:spPr>
            <a:xfrm>
              <a:off x="-200" y="5080117"/>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9031EC6A-A5B7-4E46-8171-9BA0E1F8D1BF}"/>
                </a:ext>
              </a:extLst>
            </p:cNvPr>
            <p:cNvSpPr/>
            <p:nvPr userDrawn="1"/>
          </p:nvSpPr>
          <p:spPr>
            <a:xfrm>
              <a:off x="-200" y="609737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809AAA5A-B94F-D344-A601-5ECA680DCBA9}"/>
                </a:ext>
              </a:extLst>
            </p:cNvPr>
            <p:cNvSpPr/>
            <p:nvPr userDrawn="1"/>
          </p:nvSpPr>
          <p:spPr>
            <a:xfrm>
              <a:off x="-200" y="558874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5A73D6A7-80C4-D442-9CF9-93842F801EF6}"/>
                </a:ext>
              </a:extLst>
            </p:cNvPr>
            <p:cNvSpPr/>
            <p:nvPr userDrawn="1"/>
          </p:nvSpPr>
          <p:spPr>
            <a:xfrm>
              <a:off x="-200" y="660600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32BCF404-FD17-CB45-8B9D-26A8380E6FC8}"/>
                </a:ext>
              </a:extLst>
            </p:cNvPr>
            <p:cNvSpPr/>
            <p:nvPr userDrawn="1"/>
          </p:nvSpPr>
          <p:spPr>
            <a:xfrm>
              <a:off x="-200" y="-615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30287460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extLst>
      <p:ext uri="{BB962C8B-B14F-4D97-AF65-F5344CB8AC3E}">
        <p14:creationId xmlns:p14="http://schemas.microsoft.com/office/powerpoint/2010/main" val="16524926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D31D68D9-BF6A-D741-9A3D-2C3C469457E4}"/>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6C88B0C8-9AB4-4242-A346-B6BC7E7C0A2C}"/>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25624BF1-B1CD-F94D-9E42-F6992AF55462}"/>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9EBC5862-7673-474F-B41E-2336C0965F85}"/>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27742638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3" name="グループ化 2">
            <a:extLst>
              <a:ext uri="{FF2B5EF4-FFF2-40B4-BE49-F238E27FC236}">
                <a16:creationId xmlns:a16="http://schemas.microsoft.com/office/drawing/2014/main" id="{496132F8-D1F3-044F-B914-F7E3857A518E}"/>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7" name="グループ化 36">
            <a:extLst>
              <a:ext uri="{FF2B5EF4-FFF2-40B4-BE49-F238E27FC236}">
                <a16:creationId xmlns:a16="http://schemas.microsoft.com/office/drawing/2014/main" id="{00DD0ED4-DFB2-064F-BDCF-72549CAC0C47}"/>
              </a:ext>
            </a:extLst>
          </p:cNvPr>
          <p:cNvGrpSpPr/>
          <p:nvPr userDrawn="1"/>
        </p:nvGrpSpPr>
        <p:grpSpPr>
          <a:xfrm>
            <a:off x="8856000" y="-6153"/>
            <a:ext cx="288000" cy="6864153"/>
            <a:chOff x="-200" y="-6153"/>
            <a:chExt cx="288000" cy="6864153"/>
          </a:xfrm>
        </p:grpSpPr>
        <p:sp>
          <p:nvSpPr>
            <p:cNvPr id="38" name="正方形/長方形 37">
              <a:extLst>
                <a:ext uri="{FF2B5EF4-FFF2-40B4-BE49-F238E27FC236}">
                  <a16:creationId xmlns:a16="http://schemas.microsoft.com/office/drawing/2014/main" id="{3863C716-7827-374D-BC59-B1F5FD18A6D7}"/>
                </a:ext>
              </a:extLst>
            </p:cNvPr>
            <p:cNvSpPr/>
            <p:nvPr userDrawn="1"/>
          </p:nvSpPr>
          <p:spPr>
            <a:xfrm>
              <a:off x="-200" y="50247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9E98F46E-BFD2-B247-944F-110EA173DF84}"/>
                </a:ext>
              </a:extLst>
            </p:cNvPr>
            <p:cNvSpPr/>
            <p:nvPr userDrawn="1"/>
          </p:nvSpPr>
          <p:spPr>
            <a:xfrm>
              <a:off x="-200" y="1519728"/>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364864E8-FE1E-544D-BEFA-03F9A6E388BC}"/>
                </a:ext>
              </a:extLst>
            </p:cNvPr>
            <p:cNvSpPr/>
            <p:nvPr userDrawn="1"/>
          </p:nvSpPr>
          <p:spPr>
            <a:xfrm>
              <a:off x="-200" y="101110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4C70C8C4-71F9-0745-8EDB-A26B2735EBCF}"/>
                </a:ext>
              </a:extLst>
            </p:cNvPr>
            <p:cNvSpPr/>
            <p:nvPr userDrawn="1"/>
          </p:nvSpPr>
          <p:spPr>
            <a:xfrm>
              <a:off x="-200" y="2028355"/>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2A0E9C98-BCD5-CF4D-A87D-7E5AAF72B9EC}"/>
                </a:ext>
              </a:extLst>
            </p:cNvPr>
            <p:cNvSpPr/>
            <p:nvPr userDrawn="1"/>
          </p:nvSpPr>
          <p:spPr>
            <a:xfrm>
              <a:off x="-200" y="3045609"/>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42881939-325F-2E47-81FD-F71C688997C4}"/>
                </a:ext>
              </a:extLst>
            </p:cNvPr>
            <p:cNvSpPr/>
            <p:nvPr userDrawn="1"/>
          </p:nvSpPr>
          <p:spPr>
            <a:xfrm>
              <a:off x="-200" y="2536982"/>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317CC6BD-8733-D845-BF01-3777535B5902}"/>
                </a:ext>
              </a:extLst>
            </p:cNvPr>
            <p:cNvSpPr/>
            <p:nvPr userDrawn="1"/>
          </p:nvSpPr>
          <p:spPr>
            <a:xfrm>
              <a:off x="-200" y="3554236"/>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BEE3609E-D6A7-F749-9064-51E6D0E384F0}"/>
                </a:ext>
              </a:extLst>
            </p:cNvPr>
            <p:cNvSpPr/>
            <p:nvPr userDrawn="1"/>
          </p:nvSpPr>
          <p:spPr>
            <a:xfrm>
              <a:off x="-200" y="457149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C999C856-A86C-A048-AF76-2F16E1C34AB8}"/>
                </a:ext>
              </a:extLst>
            </p:cNvPr>
            <p:cNvSpPr/>
            <p:nvPr userDrawn="1"/>
          </p:nvSpPr>
          <p:spPr>
            <a:xfrm>
              <a:off x="-200" y="406286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4C977317-42A0-D248-A915-087F48F0366D}"/>
                </a:ext>
              </a:extLst>
            </p:cNvPr>
            <p:cNvSpPr/>
            <p:nvPr userDrawn="1"/>
          </p:nvSpPr>
          <p:spPr>
            <a:xfrm>
              <a:off x="-200" y="5080117"/>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850FDE61-9EFA-4148-AA9C-F19D74E81C84}"/>
                </a:ext>
              </a:extLst>
            </p:cNvPr>
            <p:cNvSpPr/>
            <p:nvPr userDrawn="1"/>
          </p:nvSpPr>
          <p:spPr>
            <a:xfrm>
              <a:off x="-200" y="609737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B84A4D03-D18A-2749-927E-27A14F68AA42}"/>
                </a:ext>
              </a:extLst>
            </p:cNvPr>
            <p:cNvSpPr/>
            <p:nvPr userDrawn="1"/>
          </p:nvSpPr>
          <p:spPr>
            <a:xfrm>
              <a:off x="-200" y="558874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A99BEE15-ADFA-7249-A4EB-D60F5090383E}"/>
                </a:ext>
              </a:extLst>
            </p:cNvPr>
            <p:cNvSpPr/>
            <p:nvPr userDrawn="1"/>
          </p:nvSpPr>
          <p:spPr>
            <a:xfrm>
              <a:off x="-200" y="660600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306C24B5-5D72-134D-9CFD-20DB01EE5057}"/>
                </a:ext>
              </a:extLst>
            </p:cNvPr>
            <p:cNvSpPr/>
            <p:nvPr userDrawn="1"/>
          </p:nvSpPr>
          <p:spPr>
            <a:xfrm>
              <a:off x="-200" y="-615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52" name="Title 1">
            <a:extLst>
              <a:ext uri="{FF2B5EF4-FFF2-40B4-BE49-F238E27FC236}">
                <a16:creationId xmlns:a16="http://schemas.microsoft.com/office/drawing/2014/main" id="{AB38613C-A49C-CD47-9CEC-DB65F9056E34}"/>
              </a:ext>
            </a:extLst>
          </p:cNvPr>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grpSp>
        <p:nvGrpSpPr>
          <p:cNvPr id="36" name="グループ化 35">
            <a:extLst>
              <a:ext uri="{FF2B5EF4-FFF2-40B4-BE49-F238E27FC236}">
                <a16:creationId xmlns:a16="http://schemas.microsoft.com/office/drawing/2014/main" id="{5E66D4F9-34DF-2942-B6BD-7DE9CF823BFA}"/>
              </a:ext>
            </a:extLst>
          </p:cNvPr>
          <p:cNvGrpSpPr/>
          <p:nvPr userDrawn="1"/>
        </p:nvGrpSpPr>
        <p:grpSpPr>
          <a:xfrm>
            <a:off x="2912400" y="1205926"/>
            <a:ext cx="3319201" cy="900001"/>
            <a:chOff x="2912299" y="149201"/>
            <a:chExt cx="3319201" cy="900001"/>
          </a:xfrm>
        </p:grpSpPr>
        <p:sp>
          <p:nvSpPr>
            <p:cNvPr id="54" name="正方形/長方形 53">
              <a:extLst>
                <a:ext uri="{FF2B5EF4-FFF2-40B4-BE49-F238E27FC236}">
                  <a16:creationId xmlns:a16="http://schemas.microsoft.com/office/drawing/2014/main" id="{2BF40B97-9780-2A4B-BF17-E700C8DC681D}"/>
                </a:ext>
              </a:extLst>
            </p:cNvPr>
            <p:cNvSpPr/>
            <p:nvPr/>
          </p:nvSpPr>
          <p:spPr>
            <a:xfrm>
              <a:off x="2912301" y="149201"/>
              <a:ext cx="3319000" cy="9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a:solidFill>
                    <a:schemeClr val="tx2"/>
                  </a:solidFill>
                </a:rPr>
                <a:t>５時間目</a:t>
              </a:r>
            </a:p>
          </p:txBody>
        </p:sp>
        <p:sp>
          <p:nvSpPr>
            <p:cNvPr id="55" name="三角形 54">
              <a:extLst>
                <a:ext uri="{FF2B5EF4-FFF2-40B4-BE49-F238E27FC236}">
                  <a16:creationId xmlns:a16="http://schemas.microsoft.com/office/drawing/2014/main" id="{38194568-6CA2-4C47-A82E-6BC1EBE94FD9}"/>
                </a:ext>
              </a:extLst>
            </p:cNvPr>
            <p:cNvSpPr/>
            <p:nvPr/>
          </p:nvSpPr>
          <p:spPr>
            <a:xfrm rot="5400000">
              <a:off x="2585795" y="475706"/>
              <a:ext cx="900000" cy="24699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三角形 55">
              <a:extLst>
                <a:ext uri="{FF2B5EF4-FFF2-40B4-BE49-F238E27FC236}">
                  <a16:creationId xmlns:a16="http://schemas.microsoft.com/office/drawing/2014/main" id="{B1E3764F-C201-1148-8EFF-7EA5EA82DB66}"/>
                </a:ext>
              </a:extLst>
            </p:cNvPr>
            <p:cNvSpPr/>
            <p:nvPr/>
          </p:nvSpPr>
          <p:spPr>
            <a:xfrm rot="16200000">
              <a:off x="5658005" y="475706"/>
              <a:ext cx="900000" cy="24699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5032163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8" name="グループ化 37">
            <a:extLst>
              <a:ext uri="{FF2B5EF4-FFF2-40B4-BE49-F238E27FC236}">
                <a16:creationId xmlns:a16="http://schemas.microsoft.com/office/drawing/2014/main" id="{A54EE237-3D24-4C4E-BBB1-D5A10BFC1CDE}"/>
              </a:ext>
            </a:extLst>
          </p:cNvPr>
          <p:cNvGrpSpPr/>
          <p:nvPr userDrawn="1"/>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8C69DDE3-D58A-354A-B1E0-5FFF9385104E}"/>
                </a:ext>
              </a:extLst>
            </p:cNvPr>
            <p:cNvSpPr/>
            <p:nvPr userDrawn="1"/>
          </p:nvSpPr>
          <p:spPr>
            <a:xfrm>
              <a:off x="-200" y="50247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1BC691A8-B618-494D-A4D4-6D7C8B3E8C59}"/>
                </a:ext>
              </a:extLst>
            </p:cNvPr>
            <p:cNvSpPr/>
            <p:nvPr userDrawn="1"/>
          </p:nvSpPr>
          <p:spPr>
            <a:xfrm>
              <a:off x="-200" y="1519728"/>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C60D4FFC-2BB9-ED44-B31E-57976A0DC609}"/>
                </a:ext>
              </a:extLst>
            </p:cNvPr>
            <p:cNvSpPr/>
            <p:nvPr userDrawn="1"/>
          </p:nvSpPr>
          <p:spPr>
            <a:xfrm>
              <a:off x="-200" y="101110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45FA50C7-C4B9-B342-BE19-EBC1223E0D48}"/>
                </a:ext>
              </a:extLst>
            </p:cNvPr>
            <p:cNvSpPr/>
            <p:nvPr userDrawn="1"/>
          </p:nvSpPr>
          <p:spPr>
            <a:xfrm>
              <a:off x="-200" y="2028355"/>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0DEBCF31-3B64-1949-BF8D-73EBD8E8DF3B}"/>
                </a:ext>
              </a:extLst>
            </p:cNvPr>
            <p:cNvSpPr/>
            <p:nvPr userDrawn="1"/>
          </p:nvSpPr>
          <p:spPr>
            <a:xfrm>
              <a:off x="-200" y="3045609"/>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C2D9DE85-621E-EE46-B9A6-ACDBFB48467B}"/>
                </a:ext>
              </a:extLst>
            </p:cNvPr>
            <p:cNvSpPr/>
            <p:nvPr userDrawn="1"/>
          </p:nvSpPr>
          <p:spPr>
            <a:xfrm>
              <a:off x="-200" y="2536982"/>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BC254E0A-B739-B24C-80D7-016AF57B8436}"/>
                </a:ext>
              </a:extLst>
            </p:cNvPr>
            <p:cNvSpPr/>
            <p:nvPr userDrawn="1"/>
          </p:nvSpPr>
          <p:spPr>
            <a:xfrm>
              <a:off x="-200" y="3554236"/>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A9BA1692-8076-5A4A-82A0-72F8801EDEA2}"/>
                </a:ext>
              </a:extLst>
            </p:cNvPr>
            <p:cNvSpPr/>
            <p:nvPr userDrawn="1"/>
          </p:nvSpPr>
          <p:spPr>
            <a:xfrm>
              <a:off x="-200" y="457149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BBECE32E-018C-3A4F-BA5B-3FA1A6BEBB0A}"/>
                </a:ext>
              </a:extLst>
            </p:cNvPr>
            <p:cNvSpPr/>
            <p:nvPr userDrawn="1"/>
          </p:nvSpPr>
          <p:spPr>
            <a:xfrm>
              <a:off x="-200" y="406286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48B94EC3-9C76-ED45-9EFA-0CBF70B7C550}"/>
                </a:ext>
              </a:extLst>
            </p:cNvPr>
            <p:cNvSpPr/>
            <p:nvPr userDrawn="1"/>
          </p:nvSpPr>
          <p:spPr>
            <a:xfrm>
              <a:off x="-200" y="5080117"/>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1EBBA621-F057-374B-AF9F-6F4D88696F11}"/>
                </a:ext>
              </a:extLst>
            </p:cNvPr>
            <p:cNvSpPr/>
            <p:nvPr userDrawn="1"/>
          </p:nvSpPr>
          <p:spPr>
            <a:xfrm>
              <a:off x="-200" y="609737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D3EEBB37-9E32-DF47-B0C7-3B41A29823C7}"/>
                </a:ext>
              </a:extLst>
            </p:cNvPr>
            <p:cNvSpPr/>
            <p:nvPr userDrawn="1"/>
          </p:nvSpPr>
          <p:spPr>
            <a:xfrm>
              <a:off x="-200" y="558874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F24D1A53-7B76-9049-B950-E94B96E9B4D8}"/>
                </a:ext>
              </a:extLst>
            </p:cNvPr>
            <p:cNvSpPr/>
            <p:nvPr userDrawn="1"/>
          </p:nvSpPr>
          <p:spPr>
            <a:xfrm>
              <a:off x="-200" y="660600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4387DDEB-CFAF-7741-A2F5-C0685D50B6B7}"/>
                </a:ext>
              </a:extLst>
            </p:cNvPr>
            <p:cNvSpPr/>
            <p:nvPr userDrawn="1"/>
          </p:nvSpPr>
          <p:spPr>
            <a:xfrm>
              <a:off x="-200" y="-615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53" name="グループ化 52">
            <a:extLst>
              <a:ext uri="{FF2B5EF4-FFF2-40B4-BE49-F238E27FC236}">
                <a16:creationId xmlns:a16="http://schemas.microsoft.com/office/drawing/2014/main" id="{274A804E-C2ED-2941-AE47-C798B1F3F6E2}"/>
              </a:ext>
            </a:extLst>
          </p:cNvPr>
          <p:cNvGrpSpPr/>
          <p:nvPr userDrawn="1"/>
        </p:nvGrpSpPr>
        <p:grpSpPr>
          <a:xfrm>
            <a:off x="8856000" y="-6153"/>
            <a:ext cx="288000" cy="6864153"/>
            <a:chOff x="-200" y="-6153"/>
            <a:chExt cx="288000" cy="6864153"/>
          </a:xfrm>
        </p:grpSpPr>
        <p:sp>
          <p:nvSpPr>
            <p:cNvPr id="54" name="正方形/長方形 53">
              <a:extLst>
                <a:ext uri="{FF2B5EF4-FFF2-40B4-BE49-F238E27FC236}">
                  <a16:creationId xmlns:a16="http://schemas.microsoft.com/office/drawing/2014/main" id="{E7C25207-A6DE-F24C-9457-7DBD660A1670}"/>
                </a:ext>
              </a:extLst>
            </p:cNvPr>
            <p:cNvSpPr/>
            <p:nvPr userDrawn="1"/>
          </p:nvSpPr>
          <p:spPr>
            <a:xfrm>
              <a:off x="-200" y="50247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43DB05E0-A140-9F47-B03B-D0B3D0FFAD00}"/>
                </a:ext>
              </a:extLst>
            </p:cNvPr>
            <p:cNvSpPr/>
            <p:nvPr userDrawn="1"/>
          </p:nvSpPr>
          <p:spPr>
            <a:xfrm>
              <a:off x="-200" y="1519728"/>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36A62D4F-6599-A14A-ADE5-2D9FB9FBAFB9}"/>
                </a:ext>
              </a:extLst>
            </p:cNvPr>
            <p:cNvSpPr/>
            <p:nvPr userDrawn="1"/>
          </p:nvSpPr>
          <p:spPr>
            <a:xfrm>
              <a:off x="-200" y="101110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05899622-963C-6744-8821-4A38BB6F66E7}"/>
                </a:ext>
              </a:extLst>
            </p:cNvPr>
            <p:cNvSpPr/>
            <p:nvPr userDrawn="1"/>
          </p:nvSpPr>
          <p:spPr>
            <a:xfrm>
              <a:off x="-200" y="2028355"/>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3E05A930-C190-B94A-85D7-0715EEA55581}"/>
                </a:ext>
              </a:extLst>
            </p:cNvPr>
            <p:cNvSpPr/>
            <p:nvPr userDrawn="1"/>
          </p:nvSpPr>
          <p:spPr>
            <a:xfrm>
              <a:off x="-200" y="3045609"/>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FB5583FD-78FD-E14F-BB9A-7AC8B5A261AD}"/>
                </a:ext>
              </a:extLst>
            </p:cNvPr>
            <p:cNvSpPr/>
            <p:nvPr userDrawn="1"/>
          </p:nvSpPr>
          <p:spPr>
            <a:xfrm>
              <a:off x="-200" y="2536982"/>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48D1116A-4657-E644-BA9A-7EF13345EBE4}"/>
                </a:ext>
              </a:extLst>
            </p:cNvPr>
            <p:cNvSpPr/>
            <p:nvPr userDrawn="1"/>
          </p:nvSpPr>
          <p:spPr>
            <a:xfrm>
              <a:off x="-200" y="3554236"/>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72E0F7EF-C119-2241-B250-596985EE54E0}"/>
                </a:ext>
              </a:extLst>
            </p:cNvPr>
            <p:cNvSpPr/>
            <p:nvPr userDrawn="1"/>
          </p:nvSpPr>
          <p:spPr>
            <a:xfrm>
              <a:off x="-200" y="457149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69B87BE9-BE9E-EE40-8567-5CA3AABADF11}"/>
                </a:ext>
              </a:extLst>
            </p:cNvPr>
            <p:cNvSpPr/>
            <p:nvPr userDrawn="1"/>
          </p:nvSpPr>
          <p:spPr>
            <a:xfrm>
              <a:off x="-200" y="406286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E916B6E4-CBA6-4344-9FC9-83C0219F0366}"/>
                </a:ext>
              </a:extLst>
            </p:cNvPr>
            <p:cNvSpPr/>
            <p:nvPr userDrawn="1"/>
          </p:nvSpPr>
          <p:spPr>
            <a:xfrm>
              <a:off x="-200" y="5080117"/>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B1C19111-6F4B-C84C-ADF0-2E2CDE0EB154}"/>
                </a:ext>
              </a:extLst>
            </p:cNvPr>
            <p:cNvSpPr/>
            <p:nvPr userDrawn="1"/>
          </p:nvSpPr>
          <p:spPr>
            <a:xfrm>
              <a:off x="-200" y="609737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B8B86290-933D-8845-8457-6A6C393B4275}"/>
                </a:ext>
              </a:extLst>
            </p:cNvPr>
            <p:cNvSpPr/>
            <p:nvPr userDrawn="1"/>
          </p:nvSpPr>
          <p:spPr>
            <a:xfrm>
              <a:off x="-200" y="558874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5703C20F-7146-C743-B8A8-CA1B0BF575DB}"/>
                </a:ext>
              </a:extLst>
            </p:cNvPr>
            <p:cNvSpPr/>
            <p:nvPr userDrawn="1"/>
          </p:nvSpPr>
          <p:spPr>
            <a:xfrm>
              <a:off x="-200" y="660600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18735AFB-5380-6D4D-8A51-68C71DF389A4}"/>
                </a:ext>
              </a:extLst>
            </p:cNvPr>
            <p:cNvSpPr/>
            <p:nvPr userDrawn="1"/>
          </p:nvSpPr>
          <p:spPr>
            <a:xfrm>
              <a:off x="-200" y="-615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4977013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extLst>
      <p:ext uri="{BB962C8B-B14F-4D97-AF65-F5344CB8AC3E}">
        <p14:creationId xmlns:p14="http://schemas.microsoft.com/office/powerpoint/2010/main" val="168822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8" name="Title 1"/>
          <p:cNvSpPr>
            <a:spLocks noGrp="1"/>
          </p:cNvSpPr>
          <p:nvPr>
            <p:ph type="title"/>
          </p:nvPr>
        </p:nvSpPr>
        <p:spPr>
          <a:xfrm>
            <a:off x="623888" y="2002632"/>
            <a:ext cx="7886700" cy="2852737"/>
          </a:xfrm>
          <a:effectLst/>
        </p:spPr>
        <p:txBody>
          <a:bodyPr anchor="ctr"/>
          <a:lstStyle>
            <a:lvl1pPr algn="ctr">
              <a:lnSpc>
                <a:spcPct val="120000"/>
              </a:lnSpc>
              <a:defRPr sz="6000">
                <a:solidFill>
                  <a:schemeClr val="tx2"/>
                </a:solidFill>
              </a:defRPr>
            </a:lvl1pPr>
          </a:lstStyle>
          <a:p>
            <a:r>
              <a:rPr lang="ja-JP" altLang="en-US"/>
              <a:t>マスター タイトルの書式設定</a:t>
            </a:r>
            <a:endParaRPr lang="en-US" dirty="0"/>
          </a:p>
        </p:txBody>
      </p:sp>
      <p:grpSp>
        <p:nvGrpSpPr>
          <p:cNvPr id="35" name="グループ化 34">
            <a:extLst>
              <a:ext uri="{FF2B5EF4-FFF2-40B4-BE49-F238E27FC236}">
                <a16:creationId xmlns:a16="http://schemas.microsoft.com/office/drawing/2014/main" id="{253A7A51-11D5-4144-ACBB-17C76B157E9D}"/>
              </a:ext>
            </a:extLst>
          </p:cNvPr>
          <p:cNvGrpSpPr/>
          <p:nvPr userDrawn="1"/>
        </p:nvGrpSpPr>
        <p:grpSpPr>
          <a:xfrm>
            <a:off x="-200" y="-6153"/>
            <a:ext cx="288000" cy="6864153"/>
            <a:chOff x="-200" y="-6153"/>
            <a:chExt cx="288000" cy="6864153"/>
          </a:xfrm>
        </p:grpSpPr>
        <p:sp>
          <p:nvSpPr>
            <p:cNvPr id="36" name="正方形/長方形 35">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7" name="正方形/長方形 36">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8" name="正方形/長方形 37">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66" name="Slide Number Placeholder 5">
            <a:extLst>
              <a:ext uri="{FF2B5EF4-FFF2-40B4-BE49-F238E27FC236}">
                <a16:creationId xmlns:a16="http://schemas.microsoft.com/office/drawing/2014/main" id="{89C21F99-3657-374E-AC93-744A14C98887}"/>
              </a:ext>
            </a:extLst>
          </p:cNvPr>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4" name="グループ化 33">
            <a:extLst>
              <a:ext uri="{FF2B5EF4-FFF2-40B4-BE49-F238E27FC236}">
                <a16:creationId xmlns:a16="http://schemas.microsoft.com/office/drawing/2014/main" id="{5D3D18D0-44EE-AF4D-8DFA-902137BCCC9A}"/>
              </a:ext>
            </a:extLst>
          </p:cNvPr>
          <p:cNvGrpSpPr/>
          <p:nvPr userDrawn="1"/>
        </p:nvGrpSpPr>
        <p:grpSpPr>
          <a:xfrm>
            <a:off x="8851700" y="-6153"/>
            <a:ext cx="288000" cy="6864153"/>
            <a:chOff x="-200" y="-6153"/>
            <a:chExt cx="288000" cy="6864153"/>
          </a:xfrm>
        </p:grpSpPr>
        <p:sp>
          <p:nvSpPr>
            <p:cNvPr id="65" name="正方形/長方形 64">
              <a:extLst>
                <a:ext uri="{FF2B5EF4-FFF2-40B4-BE49-F238E27FC236}">
                  <a16:creationId xmlns:a16="http://schemas.microsoft.com/office/drawing/2014/main" id="{C7F3EECA-7695-DD45-AF41-B86E37E90905}"/>
                </a:ext>
              </a:extLst>
            </p:cNvPr>
            <p:cNvSpPr/>
            <p:nvPr userDrawn="1"/>
          </p:nvSpPr>
          <p:spPr>
            <a:xfrm>
              <a:off x="-200" y="50247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2E3AF0F4-03ED-4943-8F3C-A5ADD6F2F4CB}"/>
                </a:ext>
              </a:extLst>
            </p:cNvPr>
            <p:cNvSpPr/>
            <p:nvPr userDrawn="1"/>
          </p:nvSpPr>
          <p:spPr>
            <a:xfrm>
              <a:off x="-200" y="1519728"/>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8536F573-A27F-F944-BD0D-6CE55D87F301}"/>
                </a:ext>
              </a:extLst>
            </p:cNvPr>
            <p:cNvSpPr/>
            <p:nvPr userDrawn="1"/>
          </p:nvSpPr>
          <p:spPr>
            <a:xfrm>
              <a:off x="-200" y="101110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27AB7321-1579-7640-9DA8-5B1163D5A37D}"/>
                </a:ext>
              </a:extLst>
            </p:cNvPr>
            <p:cNvSpPr/>
            <p:nvPr userDrawn="1"/>
          </p:nvSpPr>
          <p:spPr>
            <a:xfrm>
              <a:off x="-200" y="2028355"/>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8E43F63E-E867-EC43-A1B2-BC2E187C6DF6}"/>
                </a:ext>
              </a:extLst>
            </p:cNvPr>
            <p:cNvSpPr/>
            <p:nvPr userDrawn="1"/>
          </p:nvSpPr>
          <p:spPr>
            <a:xfrm>
              <a:off x="-200" y="3045609"/>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F6D2F27E-E1CF-4243-9A59-A7D50F9BE5FE}"/>
                </a:ext>
              </a:extLst>
            </p:cNvPr>
            <p:cNvSpPr/>
            <p:nvPr userDrawn="1"/>
          </p:nvSpPr>
          <p:spPr>
            <a:xfrm>
              <a:off x="-200" y="2536982"/>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7E70F382-F181-B04A-A0DC-540288B00A4F}"/>
                </a:ext>
              </a:extLst>
            </p:cNvPr>
            <p:cNvSpPr/>
            <p:nvPr userDrawn="1"/>
          </p:nvSpPr>
          <p:spPr>
            <a:xfrm>
              <a:off x="-200" y="3554236"/>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3" name="正方形/長方形 72">
              <a:extLst>
                <a:ext uri="{FF2B5EF4-FFF2-40B4-BE49-F238E27FC236}">
                  <a16:creationId xmlns:a16="http://schemas.microsoft.com/office/drawing/2014/main" id="{90C9A969-E3B5-CA4A-B569-9607ECD2FE70}"/>
                </a:ext>
              </a:extLst>
            </p:cNvPr>
            <p:cNvSpPr/>
            <p:nvPr userDrawn="1"/>
          </p:nvSpPr>
          <p:spPr>
            <a:xfrm>
              <a:off x="-200" y="457149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4" name="正方形/長方形 73">
              <a:extLst>
                <a:ext uri="{FF2B5EF4-FFF2-40B4-BE49-F238E27FC236}">
                  <a16:creationId xmlns:a16="http://schemas.microsoft.com/office/drawing/2014/main" id="{B64EBB80-A824-434B-A033-9820257AE3A7}"/>
                </a:ext>
              </a:extLst>
            </p:cNvPr>
            <p:cNvSpPr/>
            <p:nvPr userDrawn="1"/>
          </p:nvSpPr>
          <p:spPr>
            <a:xfrm>
              <a:off x="-200" y="406286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FA8EA692-F1A4-A24E-99B3-65C04560028D}"/>
                </a:ext>
              </a:extLst>
            </p:cNvPr>
            <p:cNvSpPr/>
            <p:nvPr userDrawn="1"/>
          </p:nvSpPr>
          <p:spPr>
            <a:xfrm>
              <a:off x="-200" y="5080117"/>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6E62B6CE-B06A-4E4F-AC3B-D884E175A3A0}"/>
                </a:ext>
              </a:extLst>
            </p:cNvPr>
            <p:cNvSpPr/>
            <p:nvPr userDrawn="1"/>
          </p:nvSpPr>
          <p:spPr>
            <a:xfrm>
              <a:off x="-200" y="609737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9CFD7B8D-4582-C048-872C-24960EB39748}"/>
                </a:ext>
              </a:extLst>
            </p:cNvPr>
            <p:cNvSpPr/>
            <p:nvPr userDrawn="1"/>
          </p:nvSpPr>
          <p:spPr>
            <a:xfrm>
              <a:off x="-200" y="558874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8" name="正方形/長方形 77">
              <a:extLst>
                <a:ext uri="{FF2B5EF4-FFF2-40B4-BE49-F238E27FC236}">
                  <a16:creationId xmlns:a16="http://schemas.microsoft.com/office/drawing/2014/main" id="{9EA71F90-EC23-4F40-8F75-25305BB5B556}"/>
                </a:ext>
              </a:extLst>
            </p:cNvPr>
            <p:cNvSpPr/>
            <p:nvPr userDrawn="1"/>
          </p:nvSpPr>
          <p:spPr>
            <a:xfrm>
              <a:off x="-200" y="660600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9" name="正方形/長方形 78">
              <a:extLst>
                <a:ext uri="{FF2B5EF4-FFF2-40B4-BE49-F238E27FC236}">
                  <a16:creationId xmlns:a16="http://schemas.microsoft.com/office/drawing/2014/main" id="{3BA7CF1B-5983-0A4A-ACCD-50D7406FE911}"/>
                </a:ext>
              </a:extLst>
            </p:cNvPr>
            <p:cNvSpPr/>
            <p:nvPr userDrawn="1"/>
          </p:nvSpPr>
          <p:spPr>
            <a:xfrm>
              <a:off x="-200" y="-615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7C5470C6-D0CE-5B4B-9EBA-A160181741B6}"/>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3A59801F-F8C9-1549-B684-26D9AC612795}"/>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B920E57A-2088-C34A-B377-F181F9D0631B}"/>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143FD356-8012-7B42-83B0-2A314DBB6B1A}"/>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33206618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216310" y="443782"/>
            <a:ext cx="8711380" cy="1325563"/>
          </a:xfrm>
        </p:spPr>
        <p:txBody>
          <a:bodyPr/>
          <a:lstStyle>
            <a:lvl1pPr>
              <a:defRPr>
                <a:solidFill>
                  <a:schemeClr val="tx2"/>
                </a:solidFill>
              </a:defRPr>
            </a:lvl1pPr>
          </a:lstStyle>
          <a:p>
            <a:r>
              <a:rPr lang="ja-JP" altLang="en-US" dirty="0"/>
              <a:t>マスター タイトルの書式設定</a:t>
            </a:r>
            <a:endParaRPr lang="en-US" dirty="0"/>
          </a:p>
        </p:txBody>
      </p:sp>
      <p:sp>
        <p:nvSpPr>
          <p:cNvPr id="9"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白紙">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1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EA0A10C-86A6-478D-B1E0-2522836BEE45}" type="datetime1">
              <a:rPr kumimoji="1" lang="ja-JP" altLang="en-US" smtClean="0"/>
              <a:t>2020/12/20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E23379D-B098-41A2-BD90-8F9EFF3A4534}" type="slidenum">
              <a:rPr kumimoji="1" lang="ja-JP" altLang="en-US" smtClean="0"/>
              <a:t>‹#›</a:t>
            </a:fld>
            <a:endParaRPr kumimoji="1" lang="ja-JP" altLang="en-US"/>
          </a:p>
        </p:txBody>
      </p:sp>
    </p:spTree>
    <p:extLst>
      <p:ext uri="{BB962C8B-B14F-4D97-AF65-F5344CB8AC3E}">
        <p14:creationId xmlns:p14="http://schemas.microsoft.com/office/powerpoint/2010/main" val="2707100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12" name="正方形/長方形 11"/>
          <p:cNvSpPr/>
          <p:nvPr userDrawn="1"/>
        </p:nvSpPr>
        <p:spPr>
          <a:xfrm>
            <a:off x="431800" y="6515"/>
            <a:ext cx="8280200" cy="1260000"/>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13" name="Title 1"/>
          <p:cNvSpPr>
            <a:spLocks noGrp="1"/>
          </p:cNvSpPr>
          <p:nvPr>
            <p:ph type="title"/>
          </p:nvPr>
        </p:nvSpPr>
        <p:spPr>
          <a:xfrm>
            <a:off x="520700" y="50982"/>
            <a:ext cx="8102600" cy="1224000"/>
          </a:xfrm>
          <a:noFill/>
        </p:spPr>
        <p:txBody>
          <a:bodyPr tIns="180000">
            <a:normAutofit/>
          </a:bodyPr>
          <a:lstStyle>
            <a:lvl1pPr>
              <a:defRPr sz="4000">
                <a:solidFill>
                  <a:schemeClr val="tx2"/>
                </a:solidFill>
              </a:defRPr>
            </a:lvl1pPr>
          </a:lstStyle>
          <a:p>
            <a:r>
              <a:rPr lang="ja-JP" altLang="en-US"/>
              <a:t>マスター タイトルの書式設定</a:t>
            </a:r>
            <a:endParaRPr lang="en-US" dirty="0"/>
          </a:p>
        </p:txBody>
      </p:sp>
      <p:sp>
        <p:nvSpPr>
          <p:cNvPr id="15"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
        <p:nvSpPr>
          <p:cNvPr id="10" name="正方形/長方形 9">
            <a:extLst>
              <a:ext uri="{FF2B5EF4-FFF2-40B4-BE49-F238E27FC236}">
                <a16:creationId xmlns:a16="http://schemas.microsoft.com/office/drawing/2014/main" id="{8DECF42F-B0B6-F64C-B9B7-F488CC9EBC9A}"/>
              </a:ext>
            </a:extLst>
          </p:cNvPr>
          <p:cNvSpPr/>
          <p:nvPr userDrawn="1"/>
        </p:nvSpPr>
        <p:spPr>
          <a:xfrm>
            <a:off x="8712000" y="6515"/>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正方形/長方形 10">
            <a:extLst>
              <a:ext uri="{FF2B5EF4-FFF2-40B4-BE49-F238E27FC236}">
                <a16:creationId xmlns:a16="http://schemas.microsoft.com/office/drawing/2014/main" id="{E98A11A8-6AE0-EF41-A18E-75E4A6CE61CF}"/>
              </a:ext>
            </a:extLst>
          </p:cNvPr>
          <p:cNvSpPr/>
          <p:nvPr userDrawn="1"/>
        </p:nvSpPr>
        <p:spPr>
          <a:xfrm>
            <a:off x="8712000" y="1014048"/>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4" name="正方形/長方形 13">
            <a:extLst>
              <a:ext uri="{FF2B5EF4-FFF2-40B4-BE49-F238E27FC236}">
                <a16:creationId xmlns:a16="http://schemas.microsoft.com/office/drawing/2014/main" id="{EA59254D-756E-EC42-82FB-2374D66B57FC}"/>
              </a:ext>
            </a:extLst>
          </p:cNvPr>
          <p:cNvSpPr/>
          <p:nvPr userDrawn="1"/>
        </p:nvSpPr>
        <p:spPr>
          <a:xfrm>
            <a:off x="8712000" y="510281"/>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6" name="正方形/長方形 15">
            <a:extLst>
              <a:ext uri="{FF2B5EF4-FFF2-40B4-BE49-F238E27FC236}">
                <a16:creationId xmlns:a16="http://schemas.microsoft.com/office/drawing/2014/main" id="{6365DA07-753D-5644-94DB-5FA4796F4942}"/>
              </a:ext>
            </a:extLst>
          </p:cNvPr>
          <p:cNvSpPr/>
          <p:nvPr userDrawn="1"/>
        </p:nvSpPr>
        <p:spPr>
          <a:xfrm>
            <a:off x="-200" y="6515"/>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7" name="正方形/長方形 16">
            <a:extLst>
              <a:ext uri="{FF2B5EF4-FFF2-40B4-BE49-F238E27FC236}">
                <a16:creationId xmlns:a16="http://schemas.microsoft.com/office/drawing/2014/main" id="{AB20A3F2-7F72-0847-B7EE-B63B05CE1E5B}"/>
              </a:ext>
            </a:extLst>
          </p:cNvPr>
          <p:cNvSpPr/>
          <p:nvPr userDrawn="1"/>
        </p:nvSpPr>
        <p:spPr>
          <a:xfrm>
            <a:off x="-200" y="1014048"/>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8" name="正方形/長方形 17">
            <a:extLst>
              <a:ext uri="{FF2B5EF4-FFF2-40B4-BE49-F238E27FC236}">
                <a16:creationId xmlns:a16="http://schemas.microsoft.com/office/drawing/2014/main" id="{688D2002-7E12-E54C-95DE-C13787F34385}"/>
              </a:ext>
            </a:extLst>
          </p:cNvPr>
          <p:cNvSpPr/>
          <p:nvPr userDrawn="1"/>
        </p:nvSpPr>
        <p:spPr>
          <a:xfrm>
            <a:off x="-200" y="510281"/>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3E1E5A76-D5D4-0247-889E-7AF54C57C00D}"/>
              </a:ext>
            </a:extLst>
          </p:cNvPr>
          <p:cNvSpPr/>
          <p:nvPr userDrawn="1"/>
        </p:nvSpPr>
        <p:spPr>
          <a:xfrm>
            <a:off x="0" y="0"/>
            <a:ext cx="9144000" cy="698765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pic>
        <p:nvPicPr>
          <p:cNvPr id="5" name="図 4" descr="hosya.png">
            <a:extLst>
              <a:ext uri="{FF2B5EF4-FFF2-40B4-BE49-F238E27FC236}">
                <a16:creationId xmlns:a16="http://schemas.microsoft.com/office/drawing/2014/main" id="{E41986C1-3ECA-BD4F-B23B-7BA185CC0A95}"/>
              </a:ext>
            </a:extLst>
          </p:cNvPr>
          <p:cNvPicPr>
            <a:picLocks noChangeAspect="1"/>
          </p:cNvPicPr>
          <p:nvPr userDrawn="1"/>
        </p:nvPicPr>
        <p:blipFill>
          <a:blip r:embed="rId2">
            <a:alphaModFix amt="50000"/>
          </a:blip>
          <a:stretch>
            <a:fillRect/>
          </a:stretch>
        </p:blipFill>
        <p:spPr>
          <a:xfrm>
            <a:off x="-641445" y="150125"/>
            <a:ext cx="10563237" cy="6715573"/>
          </a:xfrm>
          <a:prstGeom prst="rect">
            <a:avLst/>
          </a:prstGeom>
        </p:spPr>
      </p:pic>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
        <p:nvSpPr>
          <p:cNvPr id="13" name="Title 1">
            <a:extLst>
              <a:ext uri="{FF2B5EF4-FFF2-40B4-BE49-F238E27FC236}">
                <a16:creationId xmlns:a16="http://schemas.microsoft.com/office/drawing/2014/main" id="{E6C34F1E-9512-1442-9A36-CA39FC554346}"/>
              </a:ext>
            </a:extLst>
          </p:cNvPr>
          <p:cNvSpPr>
            <a:spLocks noGrp="1"/>
          </p:cNvSpPr>
          <p:nvPr>
            <p:ph type="title"/>
          </p:nvPr>
        </p:nvSpPr>
        <p:spPr>
          <a:xfrm>
            <a:off x="162000" y="365126"/>
            <a:ext cx="8820000" cy="1325563"/>
          </a:xfrm>
        </p:spPr>
        <p:txBody>
          <a:bodyPr/>
          <a:lstStyle>
            <a:lvl1pPr algn="ctr">
              <a:defRPr b="1">
                <a:solidFill>
                  <a:schemeClr val="bg1"/>
                </a:solidFill>
              </a:defRPr>
            </a:lvl1pPr>
          </a:lstStyle>
          <a:p>
            <a:r>
              <a:rPr lang="ja-JP" altLang="en-US" dirty="0"/>
              <a:t>マスター タイトルの書式設定</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2" name="Title 1"/>
          <p:cNvSpPr>
            <a:spLocks noGrp="1"/>
          </p:cNvSpPr>
          <p:nvPr>
            <p:ph type="title"/>
          </p:nvPr>
        </p:nvSpPr>
        <p:spPr>
          <a:xfrm>
            <a:off x="924232" y="2045111"/>
            <a:ext cx="7295536" cy="2767778"/>
          </a:xfrm>
          <a:effectLst/>
        </p:spPr>
        <p:txBody>
          <a:bodyPr>
            <a:noAutofit/>
          </a:bodyPr>
          <a:lstStyle>
            <a:lvl1pPr algn="ctr">
              <a:lnSpc>
                <a:spcPct val="110000"/>
              </a:lnSpc>
              <a:defRPr sz="6600" b="1">
                <a:solidFill>
                  <a:schemeClr val="bg1"/>
                </a:solidFill>
              </a:defRPr>
            </a:lvl1pPr>
          </a:lstStyle>
          <a:p>
            <a:r>
              <a:rPr lang="ja-JP" altLang="en-US"/>
              <a:t>マスター タイトルの書式設定</a:t>
            </a:r>
            <a:endParaRPr lang="en-US" dirty="0"/>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58" name="グループ化 57">
            <a:extLst>
              <a:ext uri="{FF2B5EF4-FFF2-40B4-BE49-F238E27FC236}">
                <a16:creationId xmlns:a16="http://schemas.microsoft.com/office/drawing/2014/main" id="{253A7A51-11D5-4144-ACBB-17C76B157E9D}"/>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3" name="グループ化 72">
            <a:extLst>
              <a:ext uri="{FF2B5EF4-FFF2-40B4-BE49-F238E27FC236}">
                <a16:creationId xmlns:a16="http://schemas.microsoft.com/office/drawing/2014/main" id="{253A7A51-11D5-4144-ACBB-17C76B157E9D}"/>
              </a:ext>
            </a:extLst>
          </p:cNvPr>
          <p:cNvGrpSpPr/>
          <p:nvPr userDrawn="1"/>
        </p:nvGrpSpPr>
        <p:grpSpPr>
          <a:xfrm>
            <a:off x="8856000" y="1"/>
            <a:ext cx="288000" cy="6864153"/>
            <a:chOff x="-200" y="-6153"/>
            <a:chExt cx="288000" cy="6864153"/>
          </a:xfrm>
        </p:grpSpPr>
        <p:sp>
          <p:nvSpPr>
            <p:cNvPr id="74" name="正方形/長方形 73">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8" name="正方形/長方形 77">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9" name="正方形/長方形 78">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3" name="グループ化 32">
            <a:extLst>
              <a:ext uri="{FF2B5EF4-FFF2-40B4-BE49-F238E27FC236}">
                <a16:creationId xmlns:a16="http://schemas.microsoft.com/office/drawing/2014/main" id="{4F81E093-4325-6941-BDDB-565D17AE00A6}"/>
              </a:ext>
            </a:extLst>
          </p:cNvPr>
          <p:cNvGrpSpPr/>
          <p:nvPr userDrawn="1"/>
        </p:nvGrpSpPr>
        <p:grpSpPr>
          <a:xfrm>
            <a:off x="-200" y="-6153"/>
            <a:ext cx="288000" cy="6864153"/>
            <a:chOff x="-200" y="-6153"/>
            <a:chExt cx="288000" cy="6864153"/>
          </a:xfrm>
        </p:grpSpPr>
        <p:sp>
          <p:nvSpPr>
            <p:cNvPr id="34" name="正方形/長方形 33">
              <a:extLst>
                <a:ext uri="{FF2B5EF4-FFF2-40B4-BE49-F238E27FC236}">
                  <a16:creationId xmlns:a16="http://schemas.microsoft.com/office/drawing/2014/main" id="{6DF71D5D-9577-6D49-86AA-AA5CAFEFB83D}"/>
                </a:ext>
              </a:extLst>
            </p:cNvPr>
            <p:cNvSpPr/>
            <p:nvPr userDrawn="1"/>
          </p:nvSpPr>
          <p:spPr>
            <a:xfrm>
              <a:off x="-200" y="50247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5" name="正方形/長方形 34">
              <a:extLst>
                <a:ext uri="{FF2B5EF4-FFF2-40B4-BE49-F238E27FC236}">
                  <a16:creationId xmlns:a16="http://schemas.microsoft.com/office/drawing/2014/main" id="{19483580-53AB-274C-A288-ACEB7BD23CE3}"/>
                </a:ext>
              </a:extLst>
            </p:cNvPr>
            <p:cNvSpPr/>
            <p:nvPr userDrawn="1"/>
          </p:nvSpPr>
          <p:spPr>
            <a:xfrm>
              <a:off x="-200" y="1519728"/>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6" name="正方形/長方形 35">
              <a:extLst>
                <a:ext uri="{FF2B5EF4-FFF2-40B4-BE49-F238E27FC236}">
                  <a16:creationId xmlns:a16="http://schemas.microsoft.com/office/drawing/2014/main" id="{57278A5E-545B-8444-8F0F-316D312010EC}"/>
                </a:ext>
              </a:extLst>
            </p:cNvPr>
            <p:cNvSpPr/>
            <p:nvPr userDrawn="1"/>
          </p:nvSpPr>
          <p:spPr>
            <a:xfrm>
              <a:off x="-200" y="101110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7" name="正方形/長方形 36">
              <a:extLst>
                <a:ext uri="{FF2B5EF4-FFF2-40B4-BE49-F238E27FC236}">
                  <a16:creationId xmlns:a16="http://schemas.microsoft.com/office/drawing/2014/main" id="{9C789A54-D7A0-8F49-874C-37A0925D34EC}"/>
                </a:ext>
              </a:extLst>
            </p:cNvPr>
            <p:cNvSpPr/>
            <p:nvPr userDrawn="1"/>
          </p:nvSpPr>
          <p:spPr>
            <a:xfrm>
              <a:off x="-200" y="2028355"/>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2CEF481A-EE7B-894B-A6B8-DF0280CA4F53}"/>
                </a:ext>
              </a:extLst>
            </p:cNvPr>
            <p:cNvSpPr/>
            <p:nvPr userDrawn="1"/>
          </p:nvSpPr>
          <p:spPr>
            <a:xfrm>
              <a:off x="-200" y="3045609"/>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99244336-20A9-A84B-9EBE-6C73D4F354B1}"/>
                </a:ext>
              </a:extLst>
            </p:cNvPr>
            <p:cNvSpPr/>
            <p:nvPr userDrawn="1"/>
          </p:nvSpPr>
          <p:spPr>
            <a:xfrm>
              <a:off x="-200" y="2536982"/>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EC14C84C-07E0-C143-8365-80E090928AEF}"/>
                </a:ext>
              </a:extLst>
            </p:cNvPr>
            <p:cNvSpPr/>
            <p:nvPr userDrawn="1"/>
          </p:nvSpPr>
          <p:spPr>
            <a:xfrm>
              <a:off x="-200" y="3554236"/>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01B5F516-075A-134A-8FF3-171505C20E38}"/>
                </a:ext>
              </a:extLst>
            </p:cNvPr>
            <p:cNvSpPr/>
            <p:nvPr userDrawn="1"/>
          </p:nvSpPr>
          <p:spPr>
            <a:xfrm>
              <a:off x="-200" y="457149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14BB5F3D-7F9C-3644-B425-7975EB38247A}"/>
                </a:ext>
              </a:extLst>
            </p:cNvPr>
            <p:cNvSpPr/>
            <p:nvPr userDrawn="1"/>
          </p:nvSpPr>
          <p:spPr>
            <a:xfrm>
              <a:off x="-200" y="406286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3" name="正方形/長方形 72">
              <a:extLst>
                <a:ext uri="{FF2B5EF4-FFF2-40B4-BE49-F238E27FC236}">
                  <a16:creationId xmlns:a16="http://schemas.microsoft.com/office/drawing/2014/main" id="{C8C2936F-215E-AA46-96A4-DB638126A7B7}"/>
                </a:ext>
              </a:extLst>
            </p:cNvPr>
            <p:cNvSpPr/>
            <p:nvPr userDrawn="1"/>
          </p:nvSpPr>
          <p:spPr>
            <a:xfrm>
              <a:off x="-200" y="5080117"/>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4" name="正方形/長方形 73">
              <a:extLst>
                <a:ext uri="{FF2B5EF4-FFF2-40B4-BE49-F238E27FC236}">
                  <a16:creationId xmlns:a16="http://schemas.microsoft.com/office/drawing/2014/main" id="{CAC26EBE-A70A-0440-9595-D64E11D92E33}"/>
                </a:ext>
              </a:extLst>
            </p:cNvPr>
            <p:cNvSpPr/>
            <p:nvPr userDrawn="1"/>
          </p:nvSpPr>
          <p:spPr>
            <a:xfrm>
              <a:off x="-200" y="609737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A33E2906-C7C2-9D48-8389-BD4EB6925251}"/>
                </a:ext>
              </a:extLst>
            </p:cNvPr>
            <p:cNvSpPr/>
            <p:nvPr userDrawn="1"/>
          </p:nvSpPr>
          <p:spPr>
            <a:xfrm>
              <a:off x="-200" y="558874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20190BDB-F7AD-9948-8D01-B50D27725453}"/>
                </a:ext>
              </a:extLst>
            </p:cNvPr>
            <p:cNvSpPr/>
            <p:nvPr userDrawn="1"/>
          </p:nvSpPr>
          <p:spPr>
            <a:xfrm>
              <a:off x="-200" y="660600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3A115577-AA97-9C43-BD5B-6CE6EC99F692}"/>
                </a:ext>
              </a:extLst>
            </p:cNvPr>
            <p:cNvSpPr/>
            <p:nvPr userDrawn="1"/>
          </p:nvSpPr>
          <p:spPr>
            <a:xfrm>
              <a:off x="-200" y="-615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8" name="グループ化 77">
            <a:extLst>
              <a:ext uri="{FF2B5EF4-FFF2-40B4-BE49-F238E27FC236}">
                <a16:creationId xmlns:a16="http://schemas.microsoft.com/office/drawing/2014/main" id="{908143AE-8A71-CF45-9D5A-008010470DBD}"/>
              </a:ext>
            </a:extLst>
          </p:cNvPr>
          <p:cNvGrpSpPr/>
          <p:nvPr userDrawn="1"/>
        </p:nvGrpSpPr>
        <p:grpSpPr>
          <a:xfrm>
            <a:off x="8851700" y="-6153"/>
            <a:ext cx="288000" cy="6864153"/>
            <a:chOff x="-200" y="-6153"/>
            <a:chExt cx="288000" cy="6864153"/>
          </a:xfrm>
        </p:grpSpPr>
        <p:sp>
          <p:nvSpPr>
            <p:cNvPr id="79" name="正方形/長方形 78">
              <a:extLst>
                <a:ext uri="{FF2B5EF4-FFF2-40B4-BE49-F238E27FC236}">
                  <a16:creationId xmlns:a16="http://schemas.microsoft.com/office/drawing/2014/main" id="{EA2CC7EA-0C28-5741-99AD-2EFB7D4D7D0D}"/>
                </a:ext>
              </a:extLst>
            </p:cNvPr>
            <p:cNvSpPr/>
            <p:nvPr userDrawn="1"/>
          </p:nvSpPr>
          <p:spPr>
            <a:xfrm>
              <a:off x="-200" y="50247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FC34E537-0DBD-BA48-B2CB-10B3DD05A1EE}"/>
                </a:ext>
              </a:extLst>
            </p:cNvPr>
            <p:cNvSpPr/>
            <p:nvPr userDrawn="1"/>
          </p:nvSpPr>
          <p:spPr>
            <a:xfrm>
              <a:off x="-200" y="1519728"/>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7CD5A80D-2194-4947-9DD3-358F039653C2}"/>
                </a:ext>
              </a:extLst>
            </p:cNvPr>
            <p:cNvSpPr/>
            <p:nvPr userDrawn="1"/>
          </p:nvSpPr>
          <p:spPr>
            <a:xfrm>
              <a:off x="-200" y="101110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1D30855F-018F-2B41-B313-4BF75DEF9A68}"/>
                </a:ext>
              </a:extLst>
            </p:cNvPr>
            <p:cNvSpPr/>
            <p:nvPr userDrawn="1"/>
          </p:nvSpPr>
          <p:spPr>
            <a:xfrm>
              <a:off x="-200" y="2028355"/>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B0A4D6C7-BBD4-A345-BF37-8436EB290DE2}"/>
                </a:ext>
              </a:extLst>
            </p:cNvPr>
            <p:cNvSpPr/>
            <p:nvPr userDrawn="1"/>
          </p:nvSpPr>
          <p:spPr>
            <a:xfrm>
              <a:off x="-200" y="3045609"/>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E492E13A-D58D-FA4F-ACC0-569E91F535B9}"/>
                </a:ext>
              </a:extLst>
            </p:cNvPr>
            <p:cNvSpPr/>
            <p:nvPr userDrawn="1"/>
          </p:nvSpPr>
          <p:spPr>
            <a:xfrm>
              <a:off x="-200" y="2536982"/>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4C2A6C5A-BCE3-F44E-8088-EB1026E8CEDE}"/>
                </a:ext>
              </a:extLst>
            </p:cNvPr>
            <p:cNvSpPr/>
            <p:nvPr userDrawn="1"/>
          </p:nvSpPr>
          <p:spPr>
            <a:xfrm>
              <a:off x="-200" y="3554236"/>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E4F5F20D-026C-8143-B180-91831F1065FC}"/>
                </a:ext>
              </a:extLst>
            </p:cNvPr>
            <p:cNvSpPr/>
            <p:nvPr userDrawn="1"/>
          </p:nvSpPr>
          <p:spPr>
            <a:xfrm>
              <a:off x="-200" y="457149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2F544F58-6D25-FA41-8316-3524EADAC7B6}"/>
                </a:ext>
              </a:extLst>
            </p:cNvPr>
            <p:cNvSpPr/>
            <p:nvPr userDrawn="1"/>
          </p:nvSpPr>
          <p:spPr>
            <a:xfrm>
              <a:off x="-200" y="406286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8" name="正方形/長方形 87">
              <a:extLst>
                <a:ext uri="{FF2B5EF4-FFF2-40B4-BE49-F238E27FC236}">
                  <a16:creationId xmlns:a16="http://schemas.microsoft.com/office/drawing/2014/main" id="{5E2B1E95-30A9-4F43-93A3-6D30E218FB76}"/>
                </a:ext>
              </a:extLst>
            </p:cNvPr>
            <p:cNvSpPr/>
            <p:nvPr userDrawn="1"/>
          </p:nvSpPr>
          <p:spPr>
            <a:xfrm>
              <a:off x="-200" y="5080117"/>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9" name="正方形/長方形 88">
              <a:extLst>
                <a:ext uri="{FF2B5EF4-FFF2-40B4-BE49-F238E27FC236}">
                  <a16:creationId xmlns:a16="http://schemas.microsoft.com/office/drawing/2014/main" id="{1C2FFE7F-CA7C-CD46-98A3-520098536345}"/>
                </a:ext>
              </a:extLst>
            </p:cNvPr>
            <p:cNvSpPr/>
            <p:nvPr userDrawn="1"/>
          </p:nvSpPr>
          <p:spPr>
            <a:xfrm>
              <a:off x="-200" y="609737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0" name="正方形/長方形 89">
              <a:extLst>
                <a:ext uri="{FF2B5EF4-FFF2-40B4-BE49-F238E27FC236}">
                  <a16:creationId xmlns:a16="http://schemas.microsoft.com/office/drawing/2014/main" id="{BD5CF884-9792-8D4C-8D64-AF009B61BF34}"/>
                </a:ext>
              </a:extLst>
            </p:cNvPr>
            <p:cNvSpPr/>
            <p:nvPr userDrawn="1"/>
          </p:nvSpPr>
          <p:spPr>
            <a:xfrm>
              <a:off x="-200" y="558874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1" name="正方形/長方形 90">
              <a:extLst>
                <a:ext uri="{FF2B5EF4-FFF2-40B4-BE49-F238E27FC236}">
                  <a16:creationId xmlns:a16="http://schemas.microsoft.com/office/drawing/2014/main" id="{61D2A92D-1D62-4A4D-AAAE-34E186247859}"/>
                </a:ext>
              </a:extLst>
            </p:cNvPr>
            <p:cNvSpPr/>
            <p:nvPr userDrawn="1"/>
          </p:nvSpPr>
          <p:spPr>
            <a:xfrm>
              <a:off x="-200" y="660600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2" name="正方形/長方形 91">
              <a:extLst>
                <a:ext uri="{FF2B5EF4-FFF2-40B4-BE49-F238E27FC236}">
                  <a16:creationId xmlns:a16="http://schemas.microsoft.com/office/drawing/2014/main" id="{B0D19013-28C6-7443-A2EB-2E0D0BB2AB4A}"/>
                </a:ext>
              </a:extLst>
            </p:cNvPr>
            <p:cNvSpPr/>
            <p:nvPr userDrawn="1"/>
          </p:nvSpPr>
          <p:spPr>
            <a:xfrm>
              <a:off x="-200" y="-615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2" name="Title 1"/>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58" name="グループ化 57">
            <a:extLst>
              <a:ext uri="{FF2B5EF4-FFF2-40B4-BE49-F238E27FC236}">
                <a16:creationId xmlns:a16="http://schemas.microsoft.com/office/drawing/2014/main" id="{253A7A51-11D5-4144-ACBB-17C76B157E9D}"/>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3" name="グループ化 72">
            <a:extLst>
              <a:ext uri="{FF2B5EF4-FFF2-40B4-BE49-F238E27FC236}">
                <a16:creationId xmlns:a16="http://schemas.microsoft.com/office/drawing/2014/main" id="{253A7A51-11D5-4144-ACBB-17C76B157E9D}"/>
              </a:ext>
            </a:extLst>
          </p:cNvPr>
          <p:cNvGrpSpPr/>
          <p:nvPr userDrawn="1"/>
        </p:nvGrpSpPr>
        <p:grpSpPr>
          <a:xfrm>
            <a:off x="8856000" y="1"/>
            <a:ext cx="288000" cy="6864153"/>
            <a:chOff x="-200" y="-6153"/>
            <a:chExt cx="288000" cy="6864153"/>
          </a:xfrm>
        </p:grpSpPr>
        <p:sp>
          <p:nvSpPr>
            <p:cNvPr id="74" name="正方形/長方形 73">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8" name="正方形/長方形 77">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9" name="正方形/長方形 78">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 name="グループ化 2">
            <a:extLst>
              <a:ext uri="{FF2B5EF4-FFF2-40B4-BE49-F238E27FC236}">
                <a16:creationId xmlns:a16="http://schemas.microsoft.com/office/drawing/2014/main" id="{A9C5C4EA-F33C-5345-A175-1DEFA5108B69}"/>
              </a:ext>
            </a:extLst>
          </p:cNvPr>
          <p:cNvGrpSpPr/>
          <p:nvPr userDrawn="1"/>
        </p:nvGrpSpPr>
        <p:grpSpPr>
          <a:xfrm>
            <a:off x="2912400" y="1205927"/>
            <a:ext cx="3319201" cy="900000"/>
            <a:chOff x="2912299" y="149202"/>
            <a:chExt cx="3319201" cy="900000"/>
          </a:xfrm>
        </p:grpSpPr>
        <p:sp>
          <p:nvSpPr>
            <p:cNvPr id="38" name="三角形 37">
              <a:extLst>
                <a:ext uri="{FF2B5EF4-FFF2-40B4-BE49-F238E27FC236}">
                  <a16:creationId xmlns:a16="http://schemas.microsoft.com/office/drawing/2014/main" id="{BED6FEC2-5367-C64D-B87D-AF9CA06B27A9}"/>
                </a:ext>
              </a:extLst>
            </p:cNvPr>
            <p:cNvSpPr/>
            <p:nvPr/>
          </p:nvSpPr>
          <p:spPr>
            <a:xfrm rot="5400000">
              <a:off x="2585795" y="475706"/>
              <a:ext cx="900000" cy="24699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三角形 38">
              <a:extLst>
                <a:ext uri="{FF2B5EF4-FFF2-40B4-BE49-F238E27FC236}">
                  <a16:creationId xmlns:a16="http://schemas.microsoft.com/office/drawing/2014/main" id="{18362795-43CC-694B-94A1-BC4670E3B0EA}"/>
                </a:ext>
              </a:extLst>
            </p:cNvPr>
            <p:cNvSpPr/>
            <p:nvPr/>
          </p:nvSpPr>
          <p:spPr>
            <a:xfrm rot="16200000">
              <a:off x="5658005" y="475706"/>
              <a:ext cx="900000" cy="24699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88954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3" name="グループ化 32">
            <a:extLst>
              <a:ext uri="{FF2B5EF4-FFF2-40B4-BE49-F238E27FC236}">
                <a16:creationId xmlns:a16="http://schemas.microsoft.com/office/drawing/2014/main" id="{015A07D4-054F-8C40-92DF-48846C1D3434}"/>
              </a:ext>
            </a:extLst>
          </p:cNvPr>
          <p:cNvGrpSpPr/>
          <p:nvPr userDrawn="1"/>
        </p:nvGrpSpPr>
        <p:grpSpPr>
          <a:xfrm>
            <a:off x="-200" y="-6153"/>
            <a:ext cx="288000" cy="6864153"/>
            <a:chOff x="-200" y="-6153"/>
            <a:chExt cx="288000" cy="6864153"/>
          </a:xfrm>
        </p:grpSpPr>
        <p:sp>
          <p:nvSpPr>
            <p:cNvPr id="34" name="正方形/長方形 33">
              <a:extLst>
                <a:ext uri="{FF2B5EF4-FFF2-40B4-BE49-F238E27FC236}">
                  <a16:creationId xmlns:a16="http://schemas.microsoft.com/office/drawing/2014/main" id="{E708A8DB-7ED5-EE40-B8F9-C7EEB6407BD4}"/>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5" name="正方形/長方形 34">
              <a:extLst>
                <a:ext uri="{FF2B5EF4-FFF2-40B4-BE49-F238E27FC236}">
                  <a16:creationId xmlns:a16="http://schemas.microsoft.com/office/drawing/2014/main" id="{03775C0D-8D30-A84D-87E0-2A0BBB446824}"/>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6" name="正方形/長方形 35">
              <a:extLst>
                <a:ext uri="{FF2B5EF4-FFF2-40B4-BE49-F238E27FC236}">
                  <a16:creationId xmlns:a16="http://schemas.microsoft.com/office/drawing/2014/main" id="{14D4C4C6-6215-804D-BB17-41516AE547F0}"/>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7" name="正方形/長方形 36">
              <a:extLst>
                <a:ext uri="{FF2B5EF4-FFF2-40B4-BE49-F238E27FC236}">
                  <a16:creationId xmlns:a16="http://schemas.microsoft.com/office/drawing/2014/main" id="{8C926E78-1295-0946-8F58-9D3127D1E7BA}"/>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A35A9581-9D3B-D041-95E3-0533A93206EC}"/>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950E765-4586-8D40-9A95-12AD60ED2A8F}"/>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88BE4084-9B37-A24F-9985-CF322B99F57B}"/>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51CEC4A5-EF0C-8B4C-8BE5-A355C96ED518}"/>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6478B709-F232-2E43-83D3-03D25330B51C}"/>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3" name="正方形/長方形 72">
              <a:extLst>
                <a:ext uri="{FF2B5EF4-FFF2-40B4-BE49-F238E27FC236}">
                  <a16:creationId xmlns:a16="http://schemas.microsoft.com/office/drawing/2014/main" id="{B61F104F-5DD0-E448-8941-9460D4CDC7AF}"/>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4" name="正方形/長方形 73">
              <a:extLst>
                <a:ext uri="{FF2B5EF4-FFF2-40B4-BE49-F238E27FC236}">
                  <a16:creationId xmlns:a16="http://schemas.microsoft.com/office/drawing/2014/main" id="{DAF8578A-204C-DD49-9D9F-A2C8D702A660}"/>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4635CBC0-0494-4248-9F84-C1A893B2B1A5}"/>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1917CAC9-12FF-A945-93BD-89EB311C4DE8}"/>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E4F74883-D7A8-9448-B74B-CECACC27D73E}"/>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8" name="グループ化 77">
            <a:extLst>
              <a:ext uri="{FF2B5EF4-FFF2-40B4-BE49-F238E27FC236}">
                <a16:creationId xmlns:a16="http://schemas.microsoft.com/office/drawing/2014/main" id="{63265130-D650-6448-A00D-070BD76AF15C}"/>
              </a:ext>
            </a:extLst>
          </p:cNvPr>
          <p:cNvGrpSpPr/>
          <p:nvPr userDrawn="1"/>
        </p:nvGrpSpPr>
        <p:grpSpPr>
          <a:xfrm>
            <a:off x="8856000" y="1"/>
            <a:ext cx="288000" cy="6864153"/>
            <a:chOff x="-200" y="-6153"/>
            <a:chExt cx="288000" cy="6864153"/>
          </a:xfrm>
        </p:grpSpPr>
        <p:sp>
          <p:nvSpPr>
            <p:cNvPr id="79" name="正方形/長方形 78">
              <a:extLst>
                <a:ext uri="{FF2B5EF4-FFF2-40B4-BE49-F238E27FC236}">
                  <a16:creationId xmlns:a16="http://schemas.microsoft.com/office/drawing/2014/main" id="{1D76FDE3-1966-8C42-AB6F-ADC388A5A437}"/>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9468B504-9CE4-9743-AE65-2E6FD9F7D532}"/>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4AA3CE4F-208F-3A42-8974-D0DD29BEFFCC}"/>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BA0F8780-81D1-CF45-9BBF-2225F86FA2C1}"/>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EAD797F2-9925-6F4F-8ED2-E99B1FA0E9B4}"/>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75FDF739-2204-4E4A-B945-19FB7DA09E39}"/>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19BCECE5-DCAC-0140-9CC9-BA13764CB730}"/>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AE26A82D-E79D-F948-8D8A-CA2FA2196D96}"/>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A57C2DD7-44ED-CA49-8ABF-48B5D57BD2B1}"/>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8" name="正方形/長方形 87">
              <a:extLst>
                <a:ext uri="{FF2B5EF4-FFF2-40B4-BE49-F238E27FC236}">
                  <a16:creationId xmlns:a16="http://schemas.microsoft.com/office/drawing/2014/main" id="{FB7DBFD7-038E-7045-875B-786BB173298D}"/>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9" name="正方形/長方形 88">
              <a:extLst>
                <a:ext uri="{FF2B5EF4-FFF2-40B4-BE49-F238E27FC236}">
                  <a16:creationId xmlns:a16="http://schemas.microsoft.com/office/drawing/2014/main" id="{20B4B889-70C6-664C-B2B2-34D54E103E07}"/>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0" name="正方形/長方形 89">
              <a:extLst>
                <a:ext uri="{FF2B5EF4-FFF2-40B4-BE49-F238E27FC236}">
                  <a16:creationId xmlns:a16="http://schemas.microsoft.com/office/drawing/2014/main" id="{4AFA99B2-E504-674E-849E-2B1185D1A581}"/>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1" name="正方形/長方形 90">
              <a:extLst>
                <a:ext uri="{FF2B5EF4-FFF2-40B4-BE49-F238E27FC236}">
                  <a16:creationId xmlns:a16="http://schemas.microsoft.com/office/drawing/2014/main" id="{4A92D2E5-4CAA-E842-B1CC-BA794551ADE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2" name="正方形/長方形 91">
              <a:extLst>
                <a:ext uri="{FF2B5EF4-FFF2-40B4-BE49-F238E27FC236}">
                  <a16:creationId xmlns:a16="http://schemas.microsoft.com/office/drawing/2014/main" id="{3F16A970-D254-3540-BDB0-A3B2BC8509D2}"/>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370509108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628977"/>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Tree>
    <p:extLst>
      <p:ext uri="{BB962C8B-B14F-4D97-AF65-F5344CB8AC3E}">
        <p14:creationId xmlns:p14="http://schemas.microsoft.com/office/powerpoint/2010/main" val="1746590370"/>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3" r:id="rId3"/>
    <p:sldLayoutId id="2147483662" r:id="rId4"/>
    <p:sldLayoutId id="2147483676" r:id="rId5"/>
    <p:sldLayoutId id="2147483703" r:id="rId6"/>
    <p:sldLayoutId id="2147483704" r:id="rId7"/>
    <p:sldLayoutId id="2147483707" r:id="rId8"/>
    <p:sldLayoutId id="2147483708" r:id="rId9"/>
    <p:sldLayoutId id="2147483677" r:id="rId10"/>
    <p:sldLayoutId id="2147483722" r:id="rId11"/>
    <p:sldLayoutId id="2147483721" r:id="rId12"/>
    <p:sldLayoutId id="2147483709" r:id="rId13"/>
    <p:sldLayoutId id="2147483710" r:id="rId14"/>
    <p:sldLayoutId id="2147483727" r:id="rId15"/>
    <p:sldLayoutId id="2147483717" r:id="rId16"/>
    <p:sldLayoutId id="2147483723" r:id="rId17"/>
    <p:sldLayoutId id="2147483711" r:id="rId18"/>
    <p:sldLayoutId id="2147483712" r:id="rId19"/>
    <p:sldLayoutId id="2147483728" r:id="rId20"/>
    <p:sldLayoutId id="2147483718" r:id="rId21"/>
    <p:sldLayoutId id="2147483724" r:id="rId22"/>
    <p:sldLayoutId id="2147483713" r:id="rId23"/>
    <p:sldLayoutId id="2147483714" r:id="rId24"/>
    <p:sldLayoutId id="2147483719" r:id="rId25"/>
    <p:sldLayoutId id="2147483725" r:id="rId26"/>
    <p:sldLayoutId id="2147483715" r:id="rId27"/>
    <p:sldLayoutId id="2147483716" r:id="rId28"/>
    <p:sldLayoutId id="2147483720" r:id="rId29"/>
    <p:sldLayoutId id="2147483726" r:id="rId30"/>
    <p:sldLayoutId id="2147483666" r:id="rId31"/>
    <p:sldLayoutId id="2147483678" r:id="rId32"/>
    <p:sldLayoutId id="2147483729" r:id="rId33"/>
  </p:sldLayoutIdLst>
  <p:hf sldNum="0" hdr="0" ftr="0" dt="0"/>
  <p:txStyles>
    <p:titleStyle>
      <a:lvl1pPr algn="ctr" defTabSz="914400" rtl="0" eaLnBrk="1" latinLnBrk="0" hangingPunct="1">
        <a:lnSpc>
          <a:spcPct val="90000"/>
        </a:lnSpc>
        <a:spcBef>
          <a:spcPct val="0"/>
        </a:spcBef>
        <a:buNone/>
        <a:defRPr kumimoji="1" sz="4400" b="1" kern="1200">
          <a:solidFill>
            <a:schemeClr val="tx2"/>
          </a:solidFill>
          <a:latin typeface="+mj-lt"/>
          <a:ea typeface="+mj-ea"/>
          <a:cs typeface="+mj-cs"/>
        </a:defRPr>
      </a:lvl1pPr>
    </p:titleStyle>
    <p:bodyStyle>
      <a:lvl1pPr marL="0" indent="0" algn="l" defTabSz="914400" rtl="0" eaLnBrk="1" latinLnBrk="0" hangingPunct="1">
        <a:lnSpc>
          <a:spcPct val="120000"/>
        </a:lnSpc>
        <a:spcBef>
          <a:spcPts val="1000"/>
        </a:spcBef>
        <a:spcAft>
          <a:spcPts val="0"/>
        </a:spcAft>
        <a:buFontTx/>
        <a:buNone/>
        <a:defRPr kumimoji="1" sz="2800" kern="1200">
          <a:solidFill>
            <a:schemeClr val="tx1"/>
          </a:solidFill>
          <a:latin typeface="+mn-lt"/>
          <a:ea typeface="+mn-ea"/>
          <a:cs typeface="+mn-cs"/>
        </a:defRPr>
      </a:lvl1pPr>
      <a:lvl2pPr marL="457200" indent="0" algn="l" defTabSz="914400" rtl="0" eaLnBrk="1" latinLnBrk="0" hangingPunct="1">
        <a:lnSpc>
          <a:spcPct val="120000"/>
        </a:lnSpc>
        <a:spcBef>
          <a:spcPts val="500"/>
        </a:spcBef>
        <a:spcAft>
          <a:spcPts val="0"/>
        </a:spcAft>
        <a:buFontTx/>
        <a:buNone/>
        <a:defRPr kumimoji="1" sz="2400" kern="1200">
          <a:solidFill>
            <a:schemeClr val="tx1"/>
          </a:solidFill>
          <a:latin typeface="+mn-lt"/>
          <a:ea typeface="+mn-ea"/>
          <a:cs typeface="+mn-cs"/>
        </a:defRPr>
      </a:lvl2pPr>
      <a:lvl3pPr marL="914400" indent="0" algn="l" defTabSz="914400" rtl="0" eaLnBrk="1" latinLnBrk="0" hangingPunct="1">
        <a:lnSpc>
          <a:spcPct val="120000"/>
        </a:lnSpc>
        <a:spcBef>
          <a:spcPts val="500"/>
        </a:spcBef>
        <a:spcAft>
          <a:spcPts val="0"/>
        </a:spcAft>
        <a:buFontTx/>
        <a:buNone/>
        <a:defRPr kumimoji="1" sz="2000" kern="1200">
          <a:solidFill>
            <a:schemeClr val="tx1"/>
          </a:solidFill>
          <a:latin typeface="+mn-lt"/>
          <a:ea typeface="+mn-ea"/>
          <a:cs typeface="+mn-cs"/>
        </a:defRPr>
      </a:lvl3pPr>
      <a:lvl4pPr marL="1371600" indent="0" algn="l" defTabSz="914400" rtl="0" eaLnBrk="1" latinLnBrk="0" hangingPunct="1">
        <a:lnSpc>
          <a:spcPct val="120000"/>
        </a:lnSpc>
        <a:spcBef>
          <a:spcPts val="500"/>
        </a:spcBef>
        <a:spcAft>
          <a:spcPts val="0"/>
        </a:spcAft>
        <a:buFontTx/>
        <a:buNone/>
        <a:defRPr kumimoji="1" sz="1800" kern="1200">
          <a:solidFill>
            <a:schemeClr val="tx1"/>
          </a:solidFill>
          <a:latin typeface="+mn-lt"/>
          <a:ea typeface="+mn-ea"/>
          <a:cs typeface="+mn-cs"/>
        </a:defRPr>
      </a:lvl4pPr>
      <a:lvl5pPr marL="1828800" indent="0" algn="l" defTabSz="914400" rtl="0" eaLnBrk="1" latinLnBrk="0" hangingPunct="1">
        <a:lnSpc>
          <a:spcPct val="120000"/>
        </a:lnSpc>
        <a:spcBef>
          <a:spcPts val="500"/>
        </a:spcBef>
        <a:spcAft>
          <a:spcPts val="0"/>
        </a:spcAft>
        <a:buFontTx/>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5.png"/><Relationship Id="rId7"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9.xml"/><Relationship Id="rId5" Type="http://schemas.openxmlformats.org/officeDocument/2006/relationships/image" Target="../media/image35.emf"/><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196190" y="3200411"/>
            <a:ext cx="4751622" cy="2554545"/>
          </a:xfrm>
          <a:prstGeom prst="rect">
            <a:avLst/>
          </a:prstGeom>
          <a:noFill/>
        </p:spPr>
        <p:txBody>
          <a:bodyPr wrap="none" rtlCol="0">
            <a:spAutoFit/>
          </a:bodyPr>
          <a:lstStyle/>
          <a:p>
            <a:pPr algn="ctr"/>
            <a:r>
              <a:rPr kumimoji="1" lang="ja-JP" altLang="en-US" sz="16000" b="1">
                <a:solidFill>
                  <a:schemeClr val="bg1"/>
                </a:solidFill>
              </a:rPr>
              <a:t>お</a:t>
            </a:r>
            <a:r>
              <a:rPr lang="en-US" altLang="ja-JP" sz="16000" b="1" dirty="0">
                <a:solidFill>
                  <a:schemeClr val="bg1"/>
                </a:solidFill>
              </a:rPr>
              <a:t> </a:t>
            </a:r>
            <a:r>
              <a:rPr kumimoji="1" lang="ja-JP" altLang="en-US" sz="16000" b="1">
                <a:solidFill>
                  <a:schemeClr val="bg1"/>
                </a:solidFill>
              </a:rPr>
              <a:t>金</a:t>
            </a:r>
            <a:endParaRPr kumimoji="1" lang="ja-JP" altLang="en-US" sz="16000" b="1" dirty="0">
              <a:solidFill>
                <a:schemeClr val="bg1"/>
              </a:solidFill>
            </a:endParaRPr>
          </a:p>
        </p:txBody>
      </p:sp>
      <p:sp>
        <p:nvSpPr>
          <p:cNvPr id="4" name="角丸四角形 3">
            <a:extLst>
              <a:ext uri="{FF2B5EF4-FFF2-40B4-BE49-F238E27FC236}">
                <a16:creationId xmlns:a16="http://schemas.microsoft.com/office/drawing/2014/main" id="{4932E9C6-C80F-B840-8542-83E073BEFC2E}"/>
              </a:ext>
            </a:extLst>
          </p:cNvPr>
          <p:cNvSpPr/>
          <p:nvPr/>
        </p:nvSpPr>
        <p:spPr>
          <a:xfrm>
            <a:off x="2419350" y="1797061"/>
            <a:ext cx="4305300" cy="96520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4000" b="1" dirty="0">
                <a:solidFill>
                  <a:schemeClr val="bg1"/>
                </a:solidFill>
              </a:rPr>
              <a:t>今日のテーマ</a:t>
            </a:r>
            <a:endParaRPr kumimoji="1" lang="ja-JP" altLang="en-US" sz="4000" b="1" dirty="0"/>
          </a:p>
        </p:txBody>
      </p:sp>
      <p:sp>
        <p:nvSpPr>
          <p:cNvPr id="6" name="Rectangle 1">
            <a:extLst>
              <a:ext uri="{FF2B5EF4-FFF2-40B4-BE49-F238E27FC236}">
                <a16:creationId xmlns:a16="http://schemas.microsoft.com/office/drawing/2014/main" id="{46172BF4-2C94-4B0B-B91E-7F5457D62FC6}"/>
              </a:ext>
            </a:extLst>
          </p:cNvPr>
          <p:cNvSpPr>
            <a:spLocks noChangeArrowheads="1"/>
          </p:cNvSpPr>
          <p:nvPr/>
        </p:nvSpPr>
        <p:spPr bwMode="auto">
          <a:xfrm>
            <a:off x="4704139" y="6631158"/>
            <a:ext cx="4170147"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50" b="0" i="0" u="none" strike="noStrike" cap="none" normalizeH="0" baseline="0" dirty="0">
                <a:ln>
                  <a:noFill/>
                </a:ln>
                <a:solidFill>
                  <a:schemeClr val="bg1"/>
                </a:solidFill>
                <a:effectLst/>
                <a:latin typeface="Arial" panose="020B0604020202020204" pitchFamily="34" charset="0"/>
              </a:rPr>
              <a:t>Copyright (C) 2020 The Bank of Yokohama, Ltd. All rights reserved.</a:t>
            </a:r>
          </a:p>
        </p:txBody>
      </p:sp>
      <p:pic>
        <p:nvPicPr>
          <p:cNvPr id="11" name="図 10">
            <a:extLst>
              <a:ext uri="{FF2B5EF4-FFF2-40B4-BE49-F238E27FC236}">
                <a16:creationId xmlns:a16="http://schemas.microsoft.com/office/drawing/2014/main" id="{B744E216-5C47-47CD-A437-24333B1E88DD}"/>
              </a:ext>
            </a:extLst>
          </p:cNvPr>
          <p:cNvPicPr>
            <a:picLocks noChangeAspect="1"/>
          </p:cNvPicPr>
          <p:nvPr/>
        </p:nvPicPr>
        <p:blipFill>
          <a:blip r:embed="rId3"/>
          <a:stretch>
            <a:fillRect/>
          </a:stretch>
        </p:blipFill>
        <p:spPr>
          <a:xfrm>
            <a:off x="3927729" y="47608"/>
            <a:ext cx="1421847" cy="1421847"/>
          </a:xfrm>
          <a:prstGeom prst="rect">
            <a:avLst/>
          </a:prstGeom>
        </p:spPr>
      </p:pic>
    </p:spTree>
    <p:extLst>
      <p:ext uri="{BB962C8B-B14F-4D97-AF65-F5344CB8AC3E}">
        <p14:creationId xmlns:p14="http://schemas.microsoft.com/office/powerpoint/2010/main" val="18897396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users\torigoe\desktop\横浜銀行\小学生向け\スライド\PNG\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829" y="237903"/>
            <a:ext cx="9363645" cy="6620097"/>
          </a:xfrm>
          <a:prstGeom prst="rect">
            <a:avLst/>
          </a:prstGeom>
          <a:noFill/>
          <a:extLst>
            <a:ext uri="{909E8E84-426E-40DD-AFC4-6F175D3DCCD1}">
              <a14:hiddenFill xmlns:a14="http://schemas.microsoft.com/office/drawing/2010/main">
                <a:solidFill>
                  <a:srgbClr val="FFFFFF"/>
                </a:solidFill>
              </a14:hiddenFill>
            </a:ext>
          </a:extLst>
        </p:spPr>
      </p:pic>
      <p:sp>
        <p:nvSpPr>
          <p:cNvPr id="4" name="スライド番号プレースホルダー 2">
            <a:extLst>
              <a:ext uri="{FF2B5EF4-FFF2-40B4-BE49-F238E27FC236}">
                <a16:creationId xmlns:a16="http://schemas.microsoft.com/office/drawing/2014/main" id="{E3E5EADF-FDD8-4165-A0EA-D539C1CB74CA}"/>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10</a:t>
            </a:fld>
            <a:endParaRPr lang="ja-JP" altLang="en-US" sz="1400" dirty="0"/>
          </a:p>
        </p:txBody>
      </p:sp>
    </p:spTree>
    <p:extLst>
      <p:ext uri="{BB962C8B-B14F-4D97-AF65-F5344CB8AC3E}">
        <p14:creationId xmlns:p14="http://schemas.microsoft.com/office/powerpoint/2010/main" val="1208842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E:\users\torigoe\desktop\横浜銀行\小学生向け\スライド\PNG\05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521" y="225632"/>
            <a:ext cx="9243637" cy="6532170"/>
          </a:xfrm>
          <a:prstGeom prst="rect">
            <a:avLst/>
          </a:prstGeom>
          <a:noFill/>
          <a:extLst>
            <a:ext uri="{909E8E84-426E-40DD-AFC4-6F175D3DCCD1}">
              <a14:hiddenFill xmlns:a14="http://schemas.microsoft.com/office/drawing/2010/main">
                <a:solidFill>
                  <a:srgbClr val="FFFFFF"/>
                </a:solidFill>
              </a14:hiddenFill>
            </a:ext>
          </a:extLst>
        </p:spPr>
      </p:pic>
      <p:pic>
        <p:nvPicPr>
          <p:cNvPr id="25603" name="Picture 3" descr="E:\users\torigoe\desktop\横浜銀行\小学生向け\スライド\PNG\05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7" y="4382184"/>
            <a:ext cx="2987035" cy="2091641"/>
          </a:xfrm>
          <a:prstGeom prst="rect">
            <a:avLst/>
          </a:prstGeom>
          <a:noFill/>
          <a:extLst>
            <a:ext uri="{909E8E84-426E-40DD-AFC4-6F175D3DCCD1}">
              <a14:hiddenFill xmlns:a14="http://schemas.microsoft.com/office/drawing/2010/main">
                <a:solidFill>
                  <a:srgbClr val="FFFFFF"/>
                </a:solidFill>
              </a14:hiddenFill>
            </a:ext>
          </a:extLst>
        </p:spPr>
      </p:pic>
      <p:sp>
        <p:nvSpPr>
          <p:cNvPr id="5" name="スライド番号プレースホルダー 2">
            <a:extLst>
              <a:ext uri="{FF2B5EF4-FFF2-40B4-BE49-F238E27FC236}">
                <a16:creationId xmlns:a16="http://schemas.microsoft.com/office/drawing/2014/main" id="{AE2F7A88-81A8-4924-97D1-B4960754D499}"/>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11</a:t>
            </a:fld>
            <a:endParaRPr lang="ja-JP" altLang="en-US" sz="1400" dirty="0"/>
          </a:p>
        </p:txBody>
      </p:sp>
    </p:spTree>
    <p:extLst>
      <p:ext uri="{BB962C8B-B14F-4D97-AF65-F5344CB8AC3E}">
        <p14:creationId xmlns:p14="http://schemas.microsoft.com/office/powerpoint/2010/main" val="167187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E:\users\torigoe\desktop\横浜銀行\小学生向け\スライド\PNG\0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097" y="1"/>
            <a:ext cx="7740406"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スライド番号プレースホルダー 2">
            <a:extLst>
              <a:ext uri="{FF2B5EF4-FFF2-40B4-BE49-F238E27FC236}">
                <a16:creationId xmlns:a16="http://schemas.microsoft.com/office/drawing/2014/main" id="{9E0FFFD1-00AE-4D59-A101-A6CC75A564DD}"/>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12</a:t>
            </a:fld>
            <a:endParaRPr lang="ja-JP" altLang="en-US" sz="1400" dirty="0"/>
          </a:p>
        </p:txBody>
      </p:sp>
    </p:spTree>
    <p:extLst>
      <p:ext uri="{BB962C8B-B14F-4D97-AF65-F5344CB8AC3E}">
        <p14:creationId xmlns:p14="http://schemas.microsoft.com/office/powerpoint/2010/main" val="1055987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users\torigoe\desktop\横浜銀行\小学生向け\スライド\PNG\0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341" y="642777"/>
            <a:ext cx="7143933" cy="6215221"/>
          </a:xfrm>
          <a:prstGeom prst="rect">
            <a:avLst/>
          </a:prstGeom>
          <a:noFill/>
          <a:extLst>
            <a:ext uri="{909E8E84-426E-40DD-AFC4-6F175D3DCCD1}">
              <a14:hiddenFill xmlns:a14="http://schemas.microsoft.com/office/drawing/2010/main">
                <a:solidFill>
                  <a:srgbClr val="FFFFFF"/>
                </a:solidFill>
              </a14:hiddenFill>
            </a:ext>
          </a:extLst>
        </p:spPr>
      </p:pic>
      <p:sp>
        <p:nvSpPr>
          <p:cNvPr id="4" name="スライド番号プレースホルダー 2">
            <a:extLst>
              <a:ext uri="{FF2B5EF4-FFF2-40B4-BE49-F238E27FC236}">
                <a16:creationId xmlns:a16="http://schemas.microsoft.com/office/drawing/2014/main" id="{2202B0E4-94F7-4706-AF24-2A1F9D0BD500}"/>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13</a:t>
            </a:fld>
            <a:endParaRPr lang="ja-JP" altLang="en-US" sz="1400" dirty="0"/>
          </a:p>
        </p:txBody>
      </p:sp>
    </p:spTree>
    <p:extLst>
      <p:ext uri="{BB962C8B-B14F-4D97-AF65-F5344CB8AC3E}">
        <p14:creationId xmlns:p14="http://schemas.microsoft.com/office/powerpoint/2010/main" val="2906671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615681" y="1140073"/>
            <a:ext cx="7924800" cy="1705082"/>
          </a:xfrm>
          <a:prstGeom prst="rect">
            <a:avLst/>
          </a:prstGeom>
          <a:noFill/>
        </p:spPr>
        <p:txBody>
          <a:bodyPr wrap="square" rtlCol="0">
            <a:spAutoFit/>
          </a:bodyPr>
          <a:lstStyle/>
          <a:p>
            <a:pPr algn="ctr">
              <a:lnSpc>
                <a:spcPct val="110000"/>
              </a:lnSpc>
            </a:pPr>
            <a:r>
              <a:rPr lang="ja-JP" altLang="ja-JP" sz="3200" dirty="0"/>
              <a:t>お金が</a:t>
            </a:r>
            <a:r>
              <a:rPr lang="ja-JP" altLang="en-US" sz="3200" dirty="0"/>
              <a:t>無かった</a:t>
            </a:r>
            <a:r>
              <a:rPr lang="ja-JP" altLang="ja-JP" sz="3200" dirty="0"/>
              <a:t>ころ、お金</a:t>
            </a:r>
            <a:r>
              <a:rPr lang="ja-JP" altLang="en-US" sz="3200" dirty="0"/>
              <a:t>の代わり</a:t>
            </a:r>
            <a:r>
              <a:rPr lang="ja-JP" altLang="ja-JP" sz="3200" dirty="0"/>
              <a:t>として使われていた「あるもの」とは</a:t>
            </a:r>
            <a:endParaRPr lang="en-US" altLang="ja-JP" sz="3200" dirty="0"/>
          </a:p>
          <a:p>
            <a:pPr algn="ctr">
              <a:lnSpc>
                <a:spcPct val="110000"/>
              </a:lnSpc>
            </a:pPr>
            <a:r>
              <a:rPr lang="ja-JP" altLang="ja-JP" sz="3200" dirty="0"/>
              <a:t>次のうちどれでしょう？</a:t>
            </a:r>
            <a:endParaRPr lang="en-US" altLang="ja-JP" sz="3200" dirty="0"/>
          </a:p>
        </p:txBody>
      </p:sp>
      <p:grpSp>
        <p:nvGrpSpPr>
          <p:cNvPr id="2" name="グループ化 1"/>
          <p:cNvGrpSpPr/>
          <p:nvPr/>
        </p:nvGrpSpPr>
        <p:grpSpPr>
          <a:xfrm>
            <a:off x="322394" y="3007884"/>
            <a:ext cx="2736000" cy="3456416"/>
            <a:chOff x="322394" y="3007884"/>
            <a:chExt cx="2736000" cy="3456416"/>
          </a:xfrm>
        </p:grpSpPr>
        <p:sp>
          <p:nvSpPr>
            <p:cNvPr id="17" name="片側の 2 つの角を丸めた四角形 16">
              <a:extLst>
                <a:ext uri="{FF2B5EF4-FFF2-40B4-BE49-F238E27FC236}">
                  <a16:creationId xmlns:a16="http://schemas.microsoft.com/office/drawing/2014/main" id="{B111E39A-8898-054A-966C-2A40CB4A79DF}"/>
                </a:ext>
              </a:extLst>
            </p:cNvPr>
            <p:cNvSpPr/>
            <p:nvPr/>
          </p:nvSpPr>
          <p:spPr>
            <a:xfrm>
              <a:off x="322394" y="3007886"/>
              <a:ext cx="2736000" cy="576000"/>
            </a:xfrm>
            <a:prstGeom prst="round2SameRect">
              <a:avLst>
                <a:gd name="adj1" fmla="val 50000"/>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0" name="角丸四角形 19">
              <a:extLst>
                <a:ext uri="{FF2B5EF4-FFF2-40B4-BE49-F238E27FC236}">
                  <a16:creationId xmlns:a16="http://schemas.microsoft.com/office/drawing/2014/main" id="{D58F8B0C-49EA-3C43-AB4B-DF898D351AA2}"/>
                </a:ext>
              </a:extLst>
            </p:cNvPr>
            <p:cNvSpPr/>
            <p:nvPr/>
          </p:nvSpPr>
          <p:spPr>
            <a:xfrm>
              <a:off x="322394" y="3007884"/>
              <a:ext cx="2736000" cy="3456416"/>
            </a:xfrm>
            <a:prstGeom prst="roundRect">
              <a:avLst>
                <a:gd name="adj" fmla="val 11367"/>
              </a:avLst>
            </a:prstGeom>
            <a:noFill/>
            <a:ln w="38100">
              <a:solidFill>
                <a:srgbClr val="00B0F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1" name="円/楕円 20">
              <a:extLst>
                <a:ext uri="{FF2B5EF4-FFF2-40B4-BE49-F238E27FC236}">
                  <a16:creationId xmlns:a16="http://schemas.microsoft.com/office/drawing/2014/main" id="{8963BB1D-1658-E24A-BC8D-FF77152986CB}"/>
                </a:ext>
              </a:extLst>
            </p:cNvPr>
            <p:cNvSpPr>
              <a:spLocks noChangeAspect="1"/>
            </p:cNvSpPr>
            <p:nvPr/>
          </p:nvSpPr>
          <p:spPr>
            <a:xfrm>
              <a:off x="1437418" y="30438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1</a:t>
              </a:r>
              <a:endParaRPr kumimoji="1" lang="ja-JP" altLang="en-US" sz="2800" b="1" dirty="0">
                <a:solidFill>
                  <a:schemeClr val="tx1"/>
                </a:solidFill>
                <a:latin typeface="+mn-ea"/>
              </a:endParaRPr>
            </a:p>
          </p:txBody>
        </p:sp>
        <p:sp>
          <p:nvSpPr>
            <p:cNvPr id="26" name="テキスト ボックス 25"/>
            <p:cNvSpPr txBox="1"/>
            <p:nvPr/>
          </p:nvSpPr>
          <p:spPr>
            <a:xfrm>
              <a:off x="700588" y="3829049"/>
              <a:ext cx="1944556" cy="784830"/>
            </a:xfrm>
            <a:prstGeom prst="rect">
              <a:avLst/>
            </a:prstGeom>
            <a:noFill/>
          </p:spPr>
          <p:txBody>
            <a:bodyPr wrap="square" rtlCol="0">
              <a:spAutoFit/>
            </a:bodyPr>
            <a:lstStyle/>
            <a:p>
              <a:pPr algn="ctr"/>
              <a:r>
                <a:rPr lang="ja-JP" altLang="en-US" sz="4500" b="1" dirty="0"/>
                <a:t>しお</a:t>
              </a:r>
              <a:endParaRPr lang="ja-JP" altLang="ja-JP" sz="4500" b="1" dirty="0"/>
            </a:p>
          </p:txBody>
        </p:sp>
        <p:pic>
          <p:nvPicPr>
            <p:cNvPr id="1026" name="Picture 2" descr="E:\users\torigoe\desktop\横浜銀行\小学生向け\スライド\イラスト類\moriji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208" y="4448805"/>
              <a:ext cx="1947597" cy="194759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グループ化 4"/>
          <p:cNvGrpSpPr/>
          <p:nvPr/>
        </p:nvGrpSpPr>
        <p:grpSpPr>
          <a:xfrm>
            <a:off x="6109569" y="3007884"/>
            <a:ext cx="2736000" cy="3456416"/>
            <a:chOff x="6109569" y="3007884"/>
            <a:chExt cx="2736000" cy="3456416"/>
          </a:xfrm>
        </p:grpSpPr>
        <p:sp>
          <p:nvSpPr>
            <p:cNvPr id="19" name="片側の 2 つの角を丸めた四角形 18">
              <a:extLst>
                <a:ext uri="{FF2B5EF4-FFF2-40B4-BE49-F238E27FC236}">
                  <a16:creationId xmlns:a16="http://schemas.microsoft.com/office/drawing/2014/main" id="{BB16FC3D-1D4E-8B4F-9041-55872984B1B9}"/>
                </a:ext>
              </a:extLst>
            </p:cNvPr>
            <p:cNvSpPr/>
            <p:nvPr/>
          </p:nvSpPr>
          <p:spPr>
            <a:xfrm>
              <a:off x="6109569" y="3007886"/>
              <a:ext cx="2736000" cy="576000"/>
            </a:xfrm>
            <a:prstGeom prst="round2SameRect">
              <a:avLst>
                <a:gd name="adj1" fmla="val 50000"/>
                <a:gd name="adj2" fmla="val 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4" name="角丸四角形 23">
              <a:extLst>
                <a:ext uri="{FF2B5EF4-FFF2-40B4-BE49-F238E27FC236}">
                  <a16:creationId xmlns:a16="http://schemas.microsoft.com/office/drawing/2014/main" id="{141CC095-F62A-1543-AA0C-C1845AD024D9}"/>
                </a:ext>
              </a:extLst>
            </p:cNvPr>
            <p:cNvSpPr/>
            <p:nvPr/>
          </p:nvSpPr>
          <p:spPr>
            <a:xfrm>
              <a:off x="6109569" y="3007884"/>
              <a:ext cx="2736000" cy="3456416"/>
            </a:xfrm>
            <a:prstGeom prst="roundRect">
              <a:avLst>
                <a:gd name="adj" fmla="val 11367"/>
              </a:avLst>
            </a:prstGeom>
            <a:noFill/>
            <a:ln w="38100">
              <a:solidFill>
                <a:srgbClr val="00B05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5" name="円/楕円 24">
              <a:extLst>
                <a:ext uri="{FF2B5EF4-FFF2-40B4-BE49-F238E27FC236}">
                  <a16:creationId xmlns:a16="http://schemas.microsoft.com/office/drawing/2014/main" id="{0A5D7DB2-E82B-984D-9441-11885EBC6377}"/>
                </a:ext>
              </a:extLst>
            </p:cNvPr>
            <p:cNvSpPr>
              <a:spLocks noChangeAspect="1"/>
            </p:cNvSpPr>
            <p:nvPr/>
          </p:nvSpPr>
          <p:spPr>
            <a:xfrm>
              <a:off x="7224593" y="30438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3</a:t>
              </a:r>
              <a:endParaRPr kumimoji="1" lang="ja-JP" altLang="en-US" sz="2800" b="1" dirty="0">
                <a:solidFill>
                  <a:schemeClr val="tx1"/>
                </a:solidFill>
                <a:latin typeface="+mn-ea"/>
              </a:endParaRPr>
            </a:p>
          </p:txBody>
        </p:sp>
        <p:sp>
          <p:nvSpPr>
            <p:cNvPr id="30" name="テキスト ボックス 29"/>
            <p:cNvSpPr txBox="1"/>
            <p:nvPr/>
          </p:nvSpPr>
          <p:spPr>
            <a:xfrm>
              <a:off x="6869567" y="3799878"/>
              <a:ext cx="1232109" cy="784830"/>
            </a:xfrm>
            <a:prstGeom prst="rect">
              <a:avLst/>
            </a:prstGeom>
            <a:noFill/>
          </p:spPr>
          <p:txBody>
            <a:bodyPr wrap="square" rtlCol="0">
              <a:spAutoFit/>
            </a:bodyPr>
            <a:lstStyle/>
            <a:p>
              <a:pPr algn="ctr"/>
              <a:r>
                <a:rPr lang="ja-JP" altLang="en-US" sz="4500" b="1" dirty="0"/>
                <a:t>米</a:t>
              </a:r>
              <a:endParaRPr lang="ja-JP" altLang="ja-JP" sz="4500" b="1" dirty="0"/>
            </a:p>
          </p:txBody>
        </p:sp>
        <p:pic>
          <p:nvPicPr>
            <p:cNvPr id="1028" name="Picture 4" descr="E:\users\torigoe\desktop\横浜銀行\小学生向け\スライド\イラスト類\food_kome_masu.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5351" y="4401272"/>
              <a:ext cx="1995130" cy="19951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グループ化 3"/>
          <p:cNvGrpSpPr/>
          <p:nvPr/>
        </p:nvGrpSpPr>
        <p:grpSpPr>
          <a:xfrm>
            <a:off x="3216669" y="3007884"/>
            <a:ext cx="2736000" cy="3456416"/>
            <a:chOff x="3216669" y="3007884"/>
            <a:chExt cx="2736000" cy="3456416"/>
          </a:xfrm>
        </p:grpSpPr>
        <p:sp>
          <p:nvSpPr>
            <p:cNvPr id="18" name="片側の 2 つの角を丸めた四角形 17">
              <a:extLst>
                <a:ext uri="{FF2B5EF4-FFF2-40B4-BE49-F238E27FC236}">
                  <a16:creationId xmlns:a16="http://schemas.microsoft.com/office/drawing/2014/main" id="{E19394BD-4F0B-964F-B2C3-A34948BF0B79}"/>
                </a:ext>
              </a:extLst>
            </p:cNvPr>
            <p:cNvSpPr/>
            <p:nvPr/>
          </p:nvSpPr>
          <p:spPr>
            <a:xfrm>
              <a:off x="3216669" y="3007886"/>
              <a:ext cx="2736000" cy="576000"/>
            </a:xfrm>
            <a:prstGeom prst="round2SameRect">
              <a:avLst>
                <a:gd name="adj1" fmla="val 50000"/>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2" name="角丸四角形 21">
              <a:extLst>
                <a:ext uri="{FF2B5EF4-FFF2-40B4-BE49-F238E27FC236}">
                  <a16:creationId xmlns:a16="http://schemas.microsoft.com/office/drawing/2014/main" id="{693D98F5-2F8C-9146-968E-AA35EC6D9C8E}"/>
                </a:ext>
              </a:extLst>
            </p:cNvPr>
            <p:cNvSpPr/>
            <p:nvPr/>
          </p:nvSpPr>
          <p:spPr>
            <a:xfrm>
              <a:off x="3216669" y="3007884"/>
              <a:ext cx="2736000" cy="3456416"/>
            </a:xfrm>
            <a:prstGeom prst="roundRect">
              <a:avLst>
                <a:gd name="adj" fmla="val 11367"/>
              </a:avLst>
            </a:prstGeom>
            <a:noFill/>
            <a:ln w="38100">
              <a:solidFill>
                <a:srgbClr val="FF000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3" name="円/楕円 22">
              <a:extLst>
                <a:ext uri="{FF2B5EF4-FFF2-40B4-BE49-F238E27FC236}">
                  <a16:creationId xmlns:a16="http://schemas.microsoft.com/office/drawing/2014/main" id="{6AEC30C5-B116-E04B-90F1-B552878FE380}"/>
                </a:ext>
              </a:extLst>
            </p:cNvPr>
            <p:cNvSpPr>
              <a:spLocks noChangeAspect="1"/>
            </p:cNvSpPr>
            <p:nvPr/>
          </p:nvSpPr>
          <p:spPr>
            <a:xfrm>
              <a:off x="4346499" y="30438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2</a:t>
              </a:r>
              <a:endParaRPr kumimoji="1" lang="ja-JP" altLang="en-US" sz="2800" b="1" dirty="0">
                <a:solidFill>
                  <a:schemeClr val="tx1"/>
                </a:solidFill>
                <a:latin typeface="+mn-ea"/>
              </a:endParaRPr>
            </a:p>
          </p:txBody>
        </p:sp>
        <p:sp>
          <p:nvSpPr>
            <p:cNvPr id="29" name="テキスト ボックス 28"/>
            <p:cNvSpPr txBox="1"/>
            <p:nvPr/>
          </p:nvSpPr>
          <p:spPr>
            <a:xfrm>
              <a:off x="3414530" y="3829049"/>
              <a:ext cx="2340278" cy="784830"/>
            </a:xfrm>
            <a:prstGeom prst="rect">
              <a:avLst/>
            </a:prstGeom>
            <a:noFill/>
          </p:spPr>
          <p:txBody>
            <a:bodyPr wrap="square" rtlCol="0">
              <a:spAutoFit/>
            </a:bodyPr>
            <a:lstStyle/>
            <a:p>
              <a:pPr algn="ctr"/>
              <a:r>
                <a:rPr lang="ja-JP" altLang="en-US" sz="4500" b="1" dirty="0"/>
                <a:t>貝が</a:t>
              </a:r>
              <a:r>
                <a:rPr lang="ja-JP" altLang="en-US" sz="4500" b="1" dirty="0" err="1"/>
                <a:t>ら</a:t>
              </a:r>
              <a:endParaRPr lang="ja-JP" altLang="ja-JP" sz="4500" b="1" dirty="0"/>
            </a:p>
          </p:txBody>
        </p:sp>
        <p:pic>
          <p:nvPicPr>
            <p:cNvPr id="27" name="Picture 2" descr="E:\users\torigoe\desktop\横浜銀行\小学生向け\スライド\タカラガイ.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5599" y="4418290"/>
              <a:ext cx="2389010" cy="2040801"/>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スライド番号プレースホルダー 2">
            <a:extLst>
              <a:ext uri="{FF2B5EF4-FFF2-40B4-BE49-F238E27FC236}">
                <a16:creationId xmlns:a16="http://schemas.microsoft.com/office/drawing/2014/main" id="{1701A0F0-F52B-4FD9-92B2-903CCA2981C6}"/>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14</a:t>
            </a:fld>
            <a:endParaRPr lang="ja-JP" altLang="en-US" sz="1400" dirty="0"/>
          </a:p>
        </p:txBody>
      </p:sp>
    </p:spTree>
    <p:extLst>
      <p:ext uri="{BB962C8B-B14F-4D97-AF65-F5344CB8AC3E}">
        <p14:creationId xmlns:p14="http://schemas.microsoft.com/office/powerpoint/2010/main" val="413075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ボックス 28"/>
          <p:cNvSpPr txBox="1"/>
          <p:nvPr/>
        </p:nvSpPr>
        <p:spPr>
          <a:xfrm>
            <a:off x="3149025" y="1501312"/>
            <a:ext cx="2669320" cy="1400383"/>
          </a:xfrm>
          <a:prstGeom prst="rect">
            <a:avLst/>
          </a:prstGeom>
          <a:noFill/>
        </p:spPr>
        <p:txBody>
          <a:bodyPr wrap="none" rtlCol="0">
            <a:spAutoFit/>
          </a:bodyPr>
          <a:lstStyle/>
          <a:p>
            <a:pPr algn="ctr"/>
            <a:r>
              <a:rPr kumimoji="1" lang="ja-JP" altLang="en-US" sz="8500" b="1"/>
              <a:t>全</a:t>
            </a:r>
            <a:r>
              <a:rPr kumimoji="1" lang="en-US" altLang="ja-JP" sz="8500" b="1" dirty="0"/>
              <a:t> </a:t>
            </a:r>
            <a:r>
              <a:rPr kumimoji="1" lang="ja-JP" altLang="en-US" sz="8500" b="1"/>
              <a:t>部</a:t>
            </a:r>
            <a:endParaRPr kumimoji="1" lang="ja-JP" altLang="en-US" sz="8500" b="1" dirty="0"/>
          </a:p>
        </p:txBody>
      </p:sp>
      <p:sp>
        <p:nvSpPr>
          <p:cNvPr id="37" name="片側の 2 つの角を丸めた四角形 36">
            <a:extLst>
              <a:ext uri="{FF2B5EF4-FFF2-40B4-BE49-F238E27FC236}">
                <a16:creationId xmlns:a16="http://schemas.microsoft.com/office/drawing/2014/main" id="{79D3849A-E443-254A-A75E-82D177CAAEA8}"/>
              </a:ext>
            </a:extLst>
          </p:cNvPr>
          <p:cNvSpPr/>
          <p:nvPr/>
        </p:nvSpPr>
        <p:spPr>
          <a:xfrm>
            <a:off x="322394" y="3007886"/>
            <a:ext cx="2736000" cy="576000"/>
          </a:xfrm>
          <a:prstGeom prst="round2SameRect">
            <a:avLst>
              <a:gd name="adj1" fmla="val 50000"/>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38" name="片側の 2 つの角を丸めた四角形 37">
            <a:extLst>
              <a:ext uri="{FF2B5EF4-FFF2-40B4-BE49-F238E27FC236}">
                <a16:creationId xmlns:a16="http://schemas.microsoft.com/office/drawing/2014/main" id="{EB697F31-8088-474A-9565-0298B493341F}"/>
              </a:ext>
            </a:extLst>
          </p:cNvPr>
          <p:cNvSpPr/>
          <p:nvPr/>
        </p:nvSpPr>
        <p:spPr>
          <a:xfrm>
            <a:off x="3216669" y="3007886"/>
            <a:ext cx="2736000" cy="576000"/>
          </a:xfrm>
          <a:prstGeom prst="round2SameRect">
            <a:avLst>
              <a:gd name="adj1" fmla="val 50000"/>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39" name="片側の 2 つの角を丸めた四角形 38">
            <a:extLst>
              <a:ext uri="{FF2B5EF4-FFF2-40B4-BE49-F238E27FC236}">
                <a16:creationId xmlns:a16="http://schemas.microsoft.com/office/drawing/2014/main" id="{42F085DF-9A91-D547-BA1C-B6A31C61C22B}"/>
              </a:ext>
            </a:extLst>
          </p:cNvPr>
          <p:cNvSpPr/>
          <p:nvPr/>
        </p:nvSpPr>
        <p:spPr>
          <a:xfrm>
            <a:off x="6109569" y="3007886"/>
            <a:ext cx="2736000" cy="576000"/>
          </a:xfrm>
          <a:prstGeom prst="round2SameRect">
            <a:avLst>
              <a:gd name="adj1" fmla="val 50000"/>
              <a:gd name="adj2" fmla="val 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40" name="角丸四角形 39">
            <a:extLst>
              <a:ext uri="{FF2B5EF4-FFF2-40B4-BE49-F238E27FC236}">
                <a16:creationId xmlns:a16="http://schemas.microsoft.com/office/drawing/2014/main" id="{320ACE98-85CE-744A-A81B-B0E328C7C7E9}"/>
              </a:ext>
            </a:extLst>
          </p:cNvPr>
          <p:cNvSpPr/>
          <p:nvPr/>
        </p:nvSpPr>
        <p:spPr>
          <a:xfrm>
            <a:off x="322394" y="3007884"/>
            <a:ext cx="2736000" cy="3456416"/>
          </a:xfrm>
          <a:prstGeom prst="roundRect">
            <a:avLst>
              <a:gd name="adj" fmla="val 11367"/>
            </a:avLst>
          </a:prstGeom>
          <a:noFill/>
          <a:ln w="38100">
            <a:solidFill>
              <a:srgbClr val="00B0F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41" name="円/楕円 40">
            <a:extLst>
              <a:ext uri="{FF2B5EF4-FFF2-40B4-BE49-F238E27FC236}">
                <a16:creationId xmlns:a16="http://schemas.microsoft.com/office/drawing/2014/main" id="{00338416-04E5-D344-9A03-517A14FEBE0C}"/>
              </a:ext>
            </a:extLst>
          </p:cNvPr>
          <p:cNvSpPr>
            <a:spLocks noChangeAspect="1"/>
          </p:cNvSpPr>
          <p:nvPr/>
        </p:nvSpPr>
        <p:spPr>
          <a:xfrm>
            <a:off x="1437418" y="30438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1</a:t>
            </a:r>
            <a:endParaRPr kumimoji="1" lang="ja-JP" altLang="en-US" sz="2800" b="1" dirty="0">
              <a:solidFill>
                <a:schemeClr val="tx1"/>
              </a:solidFill>
              <a:latin typeface="+mn-ea"/>
            </a:endParaRPr>
          </a:p>
        </p:txBody>
      </p:sp>
      <p:sp>
        <p:nvSpPr>
          <p:cNvPr id="42" name="角丸四角形 41">
            <a:extLst>
              <a:ext uri="{FF2B5EF4-FFF2-40B4-BE49-F238E27FC236}">
                <a16:creationId xmlns:a16="http://schemas.microsoft.com/office/drawing/2014/main" id="{8F3DAD96-385D-9A4A-8BE6-0E2279FD9683}"/>
              </a:ext>
            </a:extLst>
          </p:cNvPr>
          <p:cNvSpPr/>
          <p:nvPr/>
        </p:nvSpPr>
        <p:spPr>
          <a:xfrm>
            <a:off x="3216669" y="3007884"/>
            <a:ext cx="2736000" cy="3456416"/>
          </a:xfrm>
          <a:prstGeom prst="roundRect">
            <a:avLst>
              <a:gd name="adj" fmla="val 11367"/>
            </a:avLst>
          </a:prstGeom>
          <a:noFill/>
          <a:ln w="38100">
            <a:solidFill>
              <a:srgbClr val="FF000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43" name="円/楕円 42">
            <a:extLst>
              <a:ext uri="{FF2B5EF4-FFF2-40B4-BE49-F238E27FC236}">
                <a16:creationId xmlns:a16="http://schemas.microsoft.com/office/drawing/2014/main" id="{89533356-9044-234B-8028-E583465D72CE}"/>
              </a:ext>
            </a:extLst>
          </p:cNvPr>
          <p:cNvSpPr>
            <a:spLocks noChangeAspect="1"/>
          </p:cNvSpPr>
          <p:nvPr/>
        </p:nvSpPr>
        <p:spPr>
          <a:xfrm>
            <a:off x="4346499" y="30438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2</a:t>
            </a:r>
            <a:endParaRPr kumimoji="1" lang="ja-JP" altLang="en-US" sz="2800" b="1" dirty="0">
              <a:solidFill>
                <a:schemeClr val="tx1"/>
              </a:solidFill>
              <a:latin typeface="+mn-ea"/>
            </a:endParaRPr>
          </a:p>
        </p:txBody>
      </p:sp>
      <p:sp>
        <p:nvSpPr>
          <p:cNvPr id="44" name="角丸四角形 43">
            <a:extLst>
              <a:ext uri="{FF2B5EF4-FFF2-40B4-BE49-F238E27FC236}">
                <a16:creationId xmlns:a16="http://schemas.microsoft.com/office/drawing/2014/main" id="{6591ED56-AF6A-304C-8AFE-9812C8DAC445}"/>
              </a:ext>
            </a:extLst>
          </p:cNvPr>
          <p:cNvSpPr/>
          <p:nvPr/>
        </p:nvSpPr>
        <p:spPr>
          <a:xfrm>
            <a:off x="6109569" y="3007884"/>
            <a:ext cx="2736000" cy="3456416"/>
          </a:xfrm>
          <a:prstGeom prst="roundRect">
            <a:avLst>
              <a:gd name="adj" fmla="val 11367"/>
            </a:avLst>
          </a:prstGeom>
          <a:noFill/>
          <a:ln w="38100">
            <a:solidFill>
              <a:srgbClr val="00B05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45" name="円/楕円 44">
            <a:extLst>
              <a:ext uri="{FF2B5EF4-FFF2-40B4-BE49-F238E27FC236}">
                <a16:creationId xmlns:a16="http://schemas.microsoft.com/office/drawing/2014/main" id="{EF10A313-690C-6C42-81CC-31A334D42EC2}"/>
              </a:ext>
            </a:extLst>
          </p:cNvPr>
          <p:cNvSpPr>
            <a:spLocks noChangeAspect="1"/>
          </p:cNvSpPr>
          <p:nvPr/>
        </p:nvSpPr>
        <p:spPr>
          <a:xfrm>
            <a:off x="7224593" y="30438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3</a:t>
            </a:r>
            <a:endParaRPr kumimoji="1" lang="ja-JP" altLang="en-US" sz="2800" b="1" dirty="0">
              <a:solidFill>
                <a:schemeClr val="tx1"/>
              </a:solidFill>
              <a:latin typeface="+mn-ea"/>
            </a:endParaRPr>
          </a:p>
        </p:txBody>
      </p:sp>
      <p:sp>
        <p:nvSpPr>
          <p:cNvPr id="46" name="テキスト ボックス 45">
            <a:extLst>
              <a:ext uri="{FF2B5EF4-FFF2-40B4-BE49-F238E27FC236}">
                <a16:creationId xmlns:a16="http://schemas.microsoft.com/office/drawing/2014/main" id="{AFC7DCD6-0EF6-C44A-A3EE-BA8615FEC06D}"/>
              </a:ext>
            </a:extLst>
          </p:cNvPr>
          <p:cNvSpPr txBox="1"/>
          <p:nvPr/>
        </p:nvSpPr>
        <p:spPr>
          <a:xfrm>
            <a:off x="700588" y="3829049"/>
            <a:ext cx="1944556" cy="784830"/>
          </a:xfrm>
          <a:prstGeom prst="rect">
            <a:avLst/>
          </a:prstGeom>
          <a:noFill/>
        </p:spPr>
        <p:txBody>
          <a:bodyPr wrap="square" rtlCol="0">
            <a:spAutoFit/>
          </a:bodyPr>
          <a:lstStyle/>
          <a:p>
            <a:pPr algn="ctr"/>
            <a:r>
              <a:rPr lang="ja-JP" altLang="en-US" sz="4500" b="1" dirty="0"/>
              <a:t>しお</a:t>
            </a:r>
            <a:endParaRPr lang="ja-JP" altLang="ja-JP" sz="4500" b="1" dirty="0"/>
          </a:p>
        </p:txBody>
      </p:sp>
      <p:sp>
        <p:nvSpPr>
          <p:cNvPr id="47" name="テキスト ボックス 46">
            <a:extLst>
              <a:ext uri="{FF2B5EF4-FFF2-40B4-BE49-F238E27FC236}">
                <a16:creationId xmlns:a16="http://schemas.microsoft.com/office/drawing/2014/main" id="{0A5797F9-0774-7143-9293-E163F0E5E781}"/>
              </a:ext>
            </a:extLst>
          </p:cNvPr>
          <p:cNvSpPr txBox="1"/>
          <p:nvPr/>
        </p:nvSpPr>
        <p:spPr>
          <a:xfrm>
            <a:off x="3414530" y="3829049"/>
            <a:ext cx="2340278" cy="784830"/>
          </a:xfrm>
          <a:prstGeom prst="rect">
            <a:avLst/>
          </a:prstGeom>
          <a:noFill/>
        </p:spPr>
        <p:txBody>
          <a:bodyPr wrap="square" rtlCol="0">
            <a:spAutoFit/>
          </a:bodyPr>
          <a:lstStyle/>
          <a:p>
            <a:pPr algn="ctr"/>
            <a:r>
              <a:rPr lang="ja-JP" altLang="en-US" sz="4500" b="1" dirty="0"/>
              <a:t>貝が</a:t>
            </a:r>
            <a:r>
              <a:rPr lang="ja-JP" altLang="en-US" sz="4500" b="1" dirty="0" err="1"/>
              <a:t>ら</a:t>
            </a:r>
            <a:endParaRPr lang="ja-JP" altLang="ja-JP" sz="4500" b="1" dirty="0"/>
          </a:p>
        </p:txBody>
      </p:sp>
      <p:sp>
        <p:nvSpPr>
          <p:cNvPr id="48" name="テキスト ボックス 47">
            <a:extLst>
              <a:ext uri="{FF2B5EF4-FFF2-40B4-BE49-F238E27FC236}">
                <a16:creationId xmlns:a16="http://schemas.microsoft.com/office/drawing/2014/main" id="{445A60A4-4F07-6C45-BCB5-235F18B39CC6}"/>
              </a:ext>
            </a:extLst>
          </p:cNvPr>
          <p:cNvSpPr txBox="1"/>
          <p:nvPr/>
        </p:nvSpPr>
        <p:spPr>
          <a:xfrm>
            <a:off x="6869567" y="3799878"/>
            <a:ext cx="1232109" cy="784830"/>
          </a:xfrm>
          <a:prstGeom prst="rect">
            <a:avLst/>
          </a:prstGeom>
          <a:noFill/>
        </p:spPr>
        <p:txBody>
          <a:bodyPr wrap="square" rtlCol="0">
            <a:spAutoFit/>
          </a:bodyPr>
          <a:lstStyle/>
          <a:p>
            <a:pPr algn="ctr"/>
            <a:r>
              <a:rPr lang="ja-JP" altLang="en-US" sz="4500" b="1" dirty="0"/>
              <a:t>米</a:t>
            </a:r>
            <a:endParaRPr lang="ja-JP" altLang="ja-JP" sz="4500" b="1" dirty="0"/>
          </a:p>
        </p:txBody>
      </p:sp>
      <p:pic>
        <p:nvPicPr>
          <p:cNvPr id="49" name="Picture 2" descr="E:\users\torigoe\desktop\横浜銀行\小学生向け\スライド\イラスト類\morijio.png">
            <a:extLst>
              <a:ext uri="{FF2B5EF4-FFF2-40B4-BE49-F238E27FC236}">
                <a16:creationId xmlns:a16="http://schemas.microsoft.com/office/drawing/2014/main" id="{8AAF4445-9C05-9349-B316-2039D1F20E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208" y="4448805"/>
            <a:ext cx="1947597" cy="1947597"/>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E:\users\torigoe\desktop\横浜銀行\小学生向け\スライド\イラスト類\food_kome_masu.png">
            <a:extLst>
              <a:ext uri="{FF2B5EF4-FFF2-40B4-BE49-F238E27FC236}">
                <a16:creationId xmlns:a16="http://schemas.microsoft.com/office/drawing/2014/main" id="{F6C8CA4E-8C84-C944-965A-8568781745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5351" y="4401272"/>
            <a:ext cx="1995130" cy="199513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E:\users\torigoe\desktop\横浜銀行\小学生向け\スライド\タカラガイ.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5599" y="4418290"/>
            <a:ext cx="2389010" cy="2040801"/>
          </a:xfrm>
          <a:prstGeom prst="rect">
            <a:avLst/>
          </a:prstGeom>
          <a:noFill/>
          <a:extLst>
            <a:ext uri="{909E8E84-426E-40DD-AFC4-6F175D3DCCD1}">
              <a14:hiddenFill xmlns:a14="http://schemas.microsoft.com/office/drawing/2010/main">
                <a:solidFill>
                  <a:srgbClr val="FFFFFF"/>
                </a:solidFill>
              </a14:hiddenFill>
            </a:ext>
          </a:extLst>
        </p:spPr>
      </p:pic>
      <p:sp>
        <p:nvSpPr>
          <p:cNvPr id="19" name="スライド番号プレースホルダー 2">
            <a:extLst>
              <a:ext uri="{FF2B5EF4-FFF2-40B4-BE49-F238E27FC236}">
                <a16:creationId xmlns:a16="http://schemas.microsoft.com/office/drawing/2014/main" id="{71C9F21A-15E5-401F-8BB1-C66641C8EC30}"/>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15</a:t>
            </a:fld>
            <a:endParaRPr lang="ja-JP" altLang="en-US" sz="1400" dirty="0"/>
          </a:p>
        </p:txBody>
      </p:sp>
    </p:spTree>
    <p:extLst>
      <p:ext uri="{BB962C8B-B14F-4D97-AF65-F5344CB8AC3E}">
        <p14:creationId xmlns:p14="http://schemas.microsoft.com/office/powerpoint/2010/main" val="90602225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p:cNvGrpSpPr/>
          <p:nvPr/>
        </p:nvGrpSpPr>
        <p:grpSpPr>
          <a:xfrm>
            <a:off x="495079" y="590370"/>
            <a:ext cx="8382012" cy="5736002"/>
            <a:chOff x="495079" y="590370"/>
            <a:chExt cx="8382012" cy="5736002"/>
          </a:xfrm>
        </p:grpSpPr>
        <p:sp>
          <p:nvSpPr>
            <p:cNvPr id="2" name="テキスト ボックス 1"/>
            <p:cNvSpPr txBox="1"/>
            <p:nvPr/>
          </p:nvSpPr>
          <p:spPr>
            <a:xfrm>
              <a:off x="5196478" y="1405977"/>
              <a:ext cx="3262432" cy="1015663"/>
            </a:xfrm>
            <a:prstGeom prst="rect">
              <a:avLst/>
            </a:prstGeom>
            <a:noFill/>
          </p:spPr>
          <p:txBody>
            <a:bodyPr wrap="none" rtlCol="0">
              <a:spAutoFit/>
            </a:bodyPr>
            <a:lstStyle/>
            <a:p>
              <a:r>
                <a:rPr kumimoji="1" lang="ja-JP" altLang="en-US" sz="6000" b="1" dirty="0">
                  <a:solidFill>
                    <a:srgbClr val="00B0F0"/>
                  </a:solidFill>
                </a:rPr>
                <a:t>サラリー</a:t>
              </a:r>
            </a:p>
          </p:txBody>
        </p:sp>
        <p:sp>
          <p:nvSpPr>
            <p:cNvPr id="5" name="テキスト ボックス 4"/>
            <p:cNvSpPr txBox="1"/>
            <p:nvPr/>
          </p:nvSpPr>
          <p:spPr>
            <a:xfrm>
              <a:off x="1006121" y="1698366"/>
              <a:ext cx="2492990" cy="1015663"/>
            </a:xfrm>
            <a:prstGeom prst="rect">
              <a:avLst/>
            </a:prstGeom>
            <a:noFill/>
          </p:spPr>
          <p:txBody>
            <a:bodyPr wrap="none" rtlCol="0">
              <a:spAutoFit/>
            </a:bodyPr>
            <a:lstStyle/>
            <a:p>
              <a:r>
                <a:rPr kumimoji="1" lang="ja-JP" altLang="en-US" sz="6000" b="1" dirty="0">
                  <a:solidFill>
                    <a:srgbClr val="00B0F0"/>
                  </a:solidFill>
                </a:rPr>
                <a:t>ソルト</a:t>
              </a:r>
            </a:p>
          </p:txBody>
        </p:sp>
        <p:sp>
          <p:nvSpPr>
            <p:cNvPr id="6" name="右矢印 5"/>
            <p:cNvSpPr/>
            <p:nvPr/>
          </p:nvSpPr>
          <p:spPr>
            <a:xfrm>
              <a:off x="4012290" y="1254555"/>
              <a:ext cx="937571" cy="97857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1006121" y="590370"/>
              <a:ext cx="2236510" cy="1323439"/>
            </a:xfrm>
            <a:prstGeom prst="rect">
              <a:avLst/>
            </a:prstGeom>
            <a:noFill/>
          </p:spPr>
          <p:txBody>
            <a:bodyPr wrap="none" rtlCol="0">
              <a:spAutoFit/>
            </a:bodyPr>
            <a:lstStyle/>
            <a:p>
              <a:r>
                <a:rPr kumimoji="1" lang="ja-JP" altLang="en-US" sz="8000" b="1" dirty="0"/>
                <a:t>しお</a:t>
              </a:r>
            </a:p>
          </p:txBody>
        </p:sp>
        <p:pic>
          <p:nvPicPr>
            <p:cNvPr id="3" name="Picture 2" descr="E:\users\torigoe\desktop\横浜銀行\小学生向け\スライド\PNG\0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79" y="2498586"/>
              <a:ext cx="8382012" cy="3827786"/>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スライド番号プレースホルダー 2">
            <a:extLst>
              <a:ext uri="{FF2B5EF4-FFF2-40B4-BE49-F238E27FC236}">
                <a16:creationId xmlns:a16="http://schemas.microsoft.com/office/drawing/2014/main" id="{A645EA88-432C-4828-A5EC-2B9B4A877952}"/>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16</a:t>
            </a:fld>
            <a:endParaRPr lang="ja-JP" altLang="en-US" sz="1400" dirty="0"/>
          </a:p>
        </p:txBody>
      </p:sp>
    </p:spTree>
    <p:extLst>
      <p:ext uri="{BB962C8B-B14F-4D97-AF65-F5344CB8AC3E}">
        <p14:creationId xmlns:p14="http://schemas.microsoft.com/office/powerpoint/2010/main" val="26396413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楕円 4"/>
          <p:cNvSpPr/>
          <p:nvPr/>
        </p:nvSpPr>
        <p:spPr>
          <a:xfrm>
            <a:off x="3441700" y="2283246"/>
            <a:ext cx="2504654" cy="2504654"/>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3688730" y="2339616"/>
            <a:ext cx="2065867" cy="2246769"/>
          </a:xfrm>
          <a:prstGeom prst="rect">
            <a:avLst/>
          </a:prstGeom>
          <a:noFill/>
        </p:spPr>
        <p:txBody>
          <a:bodyPr wrap="square" rtlCol="0">
            <a:spAutoFit/>
          </a:bodyPr>
          <a:lstStyle/>
          <a:p>
            <a:r>
              <a:rPr kumimoji="1" lang="ja-JP" altLang="en-US" sz="14000" b="1" dirty="0">
                <a:latin typeface="HG教科書体" panose="02020609000000000000" pitchFamily="17" charset="-128"/>
                <a:ea typeface="HG教科書体" panose="02020609000000000000" pitchFamily="17" charset="-128"/>
              </a:rPr>
              <a:t>貝</a:t>
            </a:r>
          </a:p>
        </p:txBody>
      </p:sp>
      <p:pic>
        <p:nvPicPr>
          <p:cNvPr id="2050" name="Picture 2" descr="E:\users\torigoe\desktop\横浜銀行\小学生向け\スライド\イラスト類\貝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1288" y="1706890"/>
            <a:ext cx="1699247" cy="190238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users\torigoe\desktop\横浜銀行\小学生向け\スライド\イラスト類\貝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315" y="327144"/>
            <a:ext cx="1690274" cy="1842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users\torigoe\desktop\横浜銀行\小学生向け\スライド\イラスト類\貝0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7191" y="1463697"/>
            <a:ext cx="1741299" cy="2033301"/>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users\torigoe\desktop\横浜銀行\小学生向け\スライド\イラスト類\貝0 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0589" y="4542636"/>
            <a:ext cx="1946343" cy="185353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E:\users\torigoe\desktop\横浜銀行\小学生向け\スライド\イラスト類\貝0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12558" y="4542636"/>
            <a:ext cx="1939033" cy="1839663"/>
          </a:xfrm>
          <a:prstGeom prst="rect">
            <a:avLst/>
          </a:prstGeom>
          <a:noFill/>
          <a:extLst>
            <a:ext uri="{909E8E84-426E-40DD-AFC4-6F175D3DCCD1}">
              <a14:hiddenFill xmlns:a14="http://schemas.microsoft.com/office/drawing/2010/main">
                <a:solidFill>
                  <a:srgbClr val="FFFFFF"/>
                </a:solidFill>
              </a14:hiddenFill>
            </a:ext>
          </a:extLst>
        </p:spPr>
      </p:pic>
      <p:sp>
        <p:nvSpPr>
          <p:cNvPr id="10" name="スライド番号プレースホルダー 2">
            <a:extLst>
              <a:ext uri="{FF2B5EF4-FFF2-40B4-BE49-F238E27FC236}">
                <a16:creationId xmlns:a16="http://schemas.microsoft.com/office/drawing/2014/main" id="{4C7424D4-E756-4BC5-B876-4570143E82C8}"/>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17</a:t>
            </a:fld>
            <a:endParaRPr lang="ja-JP" altLang="en-US" sz="1400" dirty="0"/>
          </a:p>
        </p:txBody>
      </p:sp>
    </p:spTree>
    <p:extLst>
      <p:ext uri="{BB962C8B-B14F-4D97-AF65-F5344CB8AC3E}">
        <p14:creationId xmlns:p14="http://schemas.microsoft.com/office/powerpoint/2010/main" val="564532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2051"/>
                                        </p:tgtEl>
                                        <p:attrNameLst>
                                          <p:attrName>style.visibility</p:attrName>
                                        </p:attrNameLst>
                                      </p:cBhvr>
                                      <p:to>
                                        <p:strVal val="visible"/>
                                      </p:to>
                                    </p:set>
                                    <p:animEffect transition="in" filter="fade">
                                      <p:cBhvr>
                                        <p:cTn id="11" dur="500"/>
                                        <p:tgtEl>
                                          <p:spTgt spid="2051"/>
                                        </p:tgtEl>
                                      </p:cBhvr>
                                    </p:animEffect>
                                  </p:childTnLst>
                                </p:cTn>
                              </p:par>
                            </p:childTnLst>
                          </p:cTn>
                        </p:par>
                        <p:par>
                          <p:cTn id="12" fill="hold">
                            <p:stCondLst>
                              <p:cond delay="1250"/>
                            </p:stCondLst>
                            <p:childTnLst>
                              <p:par>
                                <p:cTn id="13" presetID="10" presetClass="entr" presetSubtype="0" fill="hold" nodeType="afterEffect">
                                  <p:stCondLst>
                                    <p:cond delay="25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500"/>
                                        <p:tgtEl>
                                          <p:spTgt spid="2052"/>
                                        </p:tgtEl>
                                      </p:cBhvr>
                                    </p:animEffect>
                                  </p:childTnLst>
                                </p:cTn>
                              </p:par>
                            </p:childTnLst>
                          </p:cTn>
                        </p:par>
                        <p:par>
                          <p:cTn id="16" fill="hold">
                            <p:stCondLst>
                              <p:cond delay="2000"/>
                            </p:stCondLst>
                            <p:childTnLst>
                              <p:par>
                                <p:cTn id="17" presetID="10" presetClass="entr" presetSubtype="0" fill="hold" nodeType="afterEffect">
                                  <p:stCondLst>
                                    <p:cond delay="250"/>
                                  </p:stCondLst>
                                  <p:childTnLst>
                                    <p:set>
                                      <p:cBhvr>
                                        <p:cTn id="18" dur="1" fill="hold">
                                          <p:stCondLst>
                                            <p:cond delay="0"/>
                                          </p:stCondLst>
                                        </p:cTn>
                                        <p:tgtEl>
                                          <p:spTgt spid="2053"/>
                                        </p:tgtEl>
                                        <p:attrNameLst>
                                          <p:attrName>style.visibility</p:attrName>
                                        </p:attrNameLst>
                                      </p:cBhvr>
                                      <p:to>
                                        <p:strVal val="visible"/>
                                      </p:to>
                                    </p:set>
                                    <p:animEffect transition="in" filter="fade">
                                      <p:cBhvr>
                                        <p:cTn id="19" dur="500"/>
                                        <p:tgtEl>
                                          <p:spTgt spid="2053"/>
                                        </p:tgtEl>
                                      </p:cBhvr>
                                    </p:animEffect>
                                  </p:childTnLst>
                                </p:cTn>
                              </p:par>
                            </p:childTnLst>
                          </p:cTn>
                        </p:par>
                        <p:par>
                          <p:cTn id="20" fill="hold">
                            <p:stCondLst>
                              <p:cond delay="2750"/>
                            </p:stCondLst>
                            <p:childTnLst>
                              <p:par>
                                <p:cTn id="21" presetID="10" presetClass="entr" presetSubtype="0" fill="hold" nodeType="afterEffect">
                                  <p:stCondLst>
                                    <p:cond delay="250"/>
                                  </p:stCondLst>
                                  <p:childTnLst>
                                    <p:set>
                                      <p:cBhvr>
                                        <p:cTn id="22" dur="1" fill="hold">
                                          <p:stCondLst>
                                            <p:cond delay="0"/>
                                          </p:stCondLst>
                                        </p:cTn>
                                        <p:tgtEl>
                                          <p:spTgt spid="2054"/>
                                        </p:tgtEl>
                                        <p:attrNameLst>
                                          <p:attrName>style.visibility</p:attrName>
                                        </p:attrNameLst>
                                      </p:cBhvr>
                                      <p:to>
                                        <p:strVal val="visible"/>
                                      </p:to>
                                    </p:set>
                                    <p:animEffect transition="in" filter="fade">
                                      <p:cBhvr>
                                        <p:cTn id="23"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users\torigoe\desktop\横浜銀行\小学生向け\シナリオ\tea_leaf_chab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51433">
            <a:off x="4614186" y="3189767"/>
            <a:ext cx="3192748" cy="332577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users\torigoe\desktop\横浜銀行\小学生向け\シナリオ\wasyoku_himon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8190" y="3532773"/>
            <a:ext cx="3810000" cy="29718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E:\users\torigoe\desktop\横浜銀行\小学生向け\シナリオ\mugi.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28260" y="1196166"/>
            <a:ext cx="2337464" cy="259718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E:\users\torigoe\desktop\横浜銀行\小学生向け\スライド\イラスト類\moriji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208" y="1003856"/>
            <a:ext cx="1947597" cy="194759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E:\users\torigoe\desktop\横浜銀行\小学生向け\スライド\イラスト類\food_kome_masu.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50013" y="1579726"/>
            <a:ext cx="1995130" cy="199513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E:\users\torigoe\desktop\横浜銀行\小学生向け\スライド\タカラガイ.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16055" y="-63147"/>
            <a:ext cx="2389010" cy="2040801"/>
          </a:xfrm>
          <a:prstGeom prst="rect">
            <a:avLst/>
          </a:prstGeom>
          <a:noFill/>
          <a:extLst>
            <a:ext uri="{909E8E84-426E-40DD-AFC4-6F175D3DCCD1}">
              <a14:hiddenFill xmlns:a14="http://schemas.microsoft.com/office/drawing/2010/main">
                <a:solidFill>
                  <a:srgbClr val="FFFFFF"/>
                </a:solidFill>
              </a14:hiddenFill>
            </a:ext>
          </a:extLst>
        </p:spPr>
      </p:pic>
      <p:sp>
        <p:nvSpPr>
          <p:cNvPr id="9" name="スライド番号プレースホルダー 2">
            <a:extLst>
              <a:ext uri="{FF2B5EF4-FFF2-40B4-BE49-F238E27FC236}">
                <a16:creationId xmlns:a16="http://schemas.microsoft.com/office/drawing/2014/main" id="{8C7AC28E-D16A-4EBC-B19C-B113A7C370DE}"/>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18</a:t>
            </a:fld>
            <a:endParaRPr lang="ja-JP" altLang="en-US" sz="1400" dirty="0"/>
          </a:p>
        </p:txBody>
      </p:sp>
    </p:spTree>
    <p:extLst>
      <p:ext uri="{BB962C8B-B14F-4D97-AF65-F5344CB8AC3E}">
        <p14:creationId xmlns:p14="http://schemas.microsoft.com/office/powerpoint/2010/main" val="2192890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円/楕円 2"/>
          <p:cNvSpPr/>
          <p:nvPr/>
        </p:nvSpPr>
        <p:spPr>
          <a:xfrm>
            <a:off x="531627" y="1041992"/>
            <a:ext cx="3515140" cy="1446028"/>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p:nvSpPr>
        <p:spPr>
          <a:xfrm>
            <a:off x="4990213" y="1194392"/>
            <a:ext cx="3515140" cy="1446028"/>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2791794" y="5121350"/>
            <a:ext cx="3515140" cy="1446028"/>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左右矢印 7"/>
          <p:cNvSpPr/>
          <p:nvPr/>
        </p:nvSpPr>
        <p:spPr>
          <a:xfrm rot="3266790">
            <a:off x="2057699" y="3234044"/>
            <a:ext cx="2477102" cy="705242"/>
          </a:xfrm>
          <a:prstGeom prst="lef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左右矢印 9"/>
          <p:cNvSpPr/>
          <p:nvPr/>
        </p:nvSpPr>
        <p:spPr>
          <a:xfrm rot="7536079">
            <a:off x="4909414" y="3233682"/>
            <a:ext cx="2477102" cy="705242"/>
          </a:xfrm>
          <a:prstGeom prst="lef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Picture 2" descr="E:\users\torigoe\desktop\横浜銀行\小学生向け\スライド\PNG\0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382" y="456837"/>
            <a:ext cx="8763965" cy="6258931"/>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p:cNvSpPr txBox="1"/>
          <p:nvPr/>
        </p:nvSpPr>
        <p:spPr>
          <a:xfrm>
            <a:off x="2390271" y="2952511"/>
            <a:ext cx="1723549" cy="1938992"/>
          </a:xfrm>
          <a:prstGeom prst="rect">
            <a:avLst/>
          </a:prstGeom>
          <a:noFill/>
        </p:spPr>
        <p:txBody>
          <a:bodyPr wrap="none" rtlCol="0">
            <a:spAutoFit/>
          </a:bodyPr>
          <a:lstStyle/>
          <a:p>
            <a:r>
              <a:rPr kumimoji="1" lang="en-US" altLang="ja-JP" sz="12000" dirty="0">
                <a:solidFill>
                  <a:srgbClr val="FF0000"/>
                </a:solidFill>
                <a:latin typeface="HGP創英角ｺﾞｼｯｸUB" panose="020B0900000000000000" pitchFamily="50" charset="-128"/>
                <a:ea typeface="HGP創英角ｺﾞｼｯｸUB" panose="020B0900000000000000" pitchFamily="50" charset="-128"/>
              </a:rPr>
              <a:t>×</a:t>
            </a:r>
            <a:endParaRPr kumimoji="1" lang="ja-JP" altLang="en-US" sz="12000" dirty="0">
              <a:solidFill>
                <a:srgbClr val="FF0000"/>
              </a:solidFill>
              <a:latin typeface="HGP創英角ｺﾞｼｯｸUB" panose="020B0900000000000000" pitchFamily="50" charset="-128"/>
              <a:ea typeface="HGP創英角ｺﾞｼｯｸUB" panose="020B0900000000000000" pitchFamily="50" charset="-128"/>
            </a:endParaRPr>
          </a:p>
        </p:txBody>
      </p:sp>
      <p:sp>
        <p:nvSpPr>
          <p:cNvPr id="12" name="テキスト ボックス 11"/>
          <p:cNvSpPr txBox="1"/>
          <p:nvPr/>
        </p:nvSpPr>
        <p:spPr>
          <a:xfrm>
            <a:off x="4921849" y="2998595"/>
            <a:ext cx="1723549" cy="1938992"/>
          </a:xfrm>
          <a:prstGeom prst="rect">
            <a:avLst/>
          </a:prstGeom>
          <a:noFill/>
        </p:spPr>
        <p:txBody>
          <a:bodyPr wrap="none" rtlCol="0">
            <a:spAutoFit/>
          </a:bodyPr>
          <a:lstStyle/>
          <a:p>
            <a:r>
              <a:rPr kumimoji="1" lang="en-US" altLang="ja-JP" sz="12000" dirty="0">
                <a:solidFill>
                  <a:srgbClr val="FF0000"/>
                </a:solidFill>
                <a:latin typeface="HGP創英角ｺﾞｼｯｸUB" panose="020B0900000000000000" pitchFamily="50" charset="-128"/>
                <a:ea typeface="HGP創英角ｺﾞｼｯｸUB" panose="020B0900000000000000" pitchFamily="50" charset="-128"/>
              </a:rPr>
              <a:t>×</a:t>
            </a:r>
            <a:endParaRPr kumimoji="1" lang="ja-JP" altLang="en-US" sz="12000" dirty="0">
              <a:solidFill>
                <a:srgbClr val="FF0000"/>
              </a:solidFill>
              <a:latin typeface="HGP創英角ｺﾞｼｯｸUB" panose="020B0900000000000000" pitchFamily="50" charset="-128"/>
              <a:ea typeface="HGP創英角ｺﾞｼｯｸUB" panose="020B0900000000000000" pitchFamily="50" charset="-128"/>
            </a:endParaRPr>
          </a:p>
        </p:txBody>
      </p:sp>
      <p:sp>
        <p:nvSpPr>
          <p:cNvPr id="11" name="スライド番号プレースホルダー 2">
            <a:extLst>
              <a:ext uri="{FF2B5EF4-FFF2-40B4-BE49-F238E27FC236}">
                <a16:creationId xmlns:a16="http://schemas.microsoft.com/office/drawing/2014/main" id="{4C26D43C-680E-4386-8FC5-34766BC538B1}"/>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19</a:t>
            </a:fld>
            <a:endParaRPr lang="ja-JP" altLang="en-US" sz="1400" dirty="0"/>
          </a:p>
        </p:txBody>
      </p:sp>
    </p:spTree>
    <p:extLst>
      <p:ext uri="{BB962C8B-B14F-4D97-AF65-F5344CB8AC3E}">
        <p14:creationId xmlns:p14="http://schemas.microsoft.com/office/powerpoint/2010/main" val="1544595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461740" y="483116"/>
            <a:ext cx="6220521" cy="923330"/>
          </a:xfrm>
          <a:prstGeom prst="rect">
            <a:avLst/>
          </a:prstGeom>
          <a:noFill/>
        </p:spPr>
        <p:txBody>
          <a:bodyPr wrap="square" rtlCol="0">
            <a:spAutoFit/>
          </a:bodyPr>
          <a:lstStyle/>
          <a:p>
            <a:pPr algn="ctr"/>
            <a:r>
              <a:rPr kumimoji="1" lang="ja-JP" altLang="en-US" sz="5400" b="1" dirty="0">
                <a:solidFill>
                  <a:schemeClr val="tx2"/>
                </a:solidFill>
              </a:rPr>
              <a:t>あなたは、お金が</a:t>
            </a:r>
            <a:endParaRPr kumimoji="1" lang="en-US" altLang="ja-JP" sz="5400" b="1" dirty="0">
              <a:solidFill>
                <a:schemeClr val="tx2"/>
              </a:solidFill>
            </a:endParaRPr>
          </a:p>
        </p:txBody>
      </p:sp>
      <p:sp>
        <p:nvSpPr>
          <p:cNvPr id="5" name="テキスト ボックス 4"/>
          <p:cNvSpPr txBox="1"/>
          <p:nvPr/>
        </p:nvSpPr>
        <p:spPr>
          <a:xfrm>
            <a:off x="6335158" y="5734486"/>
            <a:ext cx="1723549" cy="707886"/>
          </a:xfrm>
          <a:prstGeom prst="rect">
            <a:avLst/>
          </a:prstGeom>
          <a:noFill/>
        </p:spPr>
        <p:txBody>
          <a:bodyPr wrap="none" rtlCol="0">
            <a:spAutoFit/>
          </a:bodyPr>
          <a:lstStyle/>
          <a:p>
            <a:r>
              <a:rPr kumimoji="1" lang="ja-JP" altLang="en-US" sz="4000" b="1" dirty="0"/>
              <a:t>なぜ？</a:t>
            </a:r>
          </a:p>
        </p:txBody>
      </p:sp>
      <p:sp>
        <p:nvSpPr>
          <p:cNvPr id="7" name="円/楕円 6"/>
          <p:cNvSpPr/>
          <p:nvPr/>
        </p:nvSpPr>
        <p:spPr>
          <a:xfrm>
            <a:off x="582500" y="1762852"/>
            <a:ext cx="2777797" cy="2777797"/>
          </a:xfrm>
          <a:prstGeom prst="ellipse">
            <a:avLst/>
          </a:prstGeom>
          <a:solidFill>
            <a:schemeClr val="accent6">
              <a:lumMod val="20000"/>
              <a:lumOff val="80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a:solidFill>
                  <a:schemeClr val="tx1"/>
                </a:solidFill>
              </a:rPr>
              <a:t>すき</a:t>
            </a:r>
            <a:endParaRPr lang="en-US" altLang="ja-JP" sz="3600" b="1" dirty="0">
              <a:solidFill>
                <a:schemeClr val="tx1"/>
              </a:solidFill>
            </a:endParaRPr>
          </a:p>
        </p:txBody>
      </p:sp>
      <p:sp>
        <p:nvSpPr>
          <p:cNvPr id="10" name="円/楕円 9"/>
          <p:cNvSpPr/>
          <p:nvPr/>
        </p:nvSpPr>
        <p:spPr>
          <a:xfrm>
            <a:off x="3198829" y="1152092"/>
            <a:ext cx="2746343" cy="2746343"/>
          </a:xfrm>
          <a:prstGeom prst="ellipse">
            <a:avLst/>
          </a:prstGeom>
          <a:solidFill>
            <a:schemeClr val="accent3">
              <a:lumMod val="40000"/>
              <a:lumOff val="60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a:solidFill>
                  <a:schemeClr val="tx1"/>
                </a:solidFill>
              </a:rPr>
              <a:t>きらい</a:t>
            </a:r>
            <a:endParaRPr lang="en-US" altLang="ja-JP" sz="3600" b="1" dirty="0">
              <a:solidFill>
                <a:schemeClr val="tx1"/>
              </a:solidFill>
            </a:endParaRPr>
          </a:p>
        </p:txBody>
      </p:sp>
      <p:sp>
        <p:nvSpPr>
          <p:cNvPr id="11" name="円/楕円 10"/>
          <p:cNvSpPr/>
          <p:nvPr/>
        </p:nvSpPr>
        <p:spPr>
          <a:xfrm>
            <a:off x="5752230" y="1569716"/>
            <a:ext cx="2930157" cy="2930157"/>
          </a:xfrm>
          <a:prstGeom prst="ellipse">
            <a:avLst/>
          </a:prstGeom>
          <a:solidFill>
            <a:schemeClr val="accent2">
              <a:lumMod val="40000"/>
              <a:lumOff val="60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a:solidFill>
                  <a:schemeClr val="tx1"/>
                </a:solidFill>
              </a:rPr>
              <a:t>どちら</a:t>
            </a:r>
            <a:endParaRPr lang="en-US" altLang="ja-JP" sz="3600" b="1" dirty="0">
              <a:solidFill>
                <a:schemeClr val="tx1"/>
              </a:solidFill>
            </a:endParaRPr>
          </a:p>
          <a:p>
            <a:pPr algn="ctr"/>
            <a:r>
              <a:rPr lang="ja-JP" altLang="en-US" sz="3600" b="1">
                <a:solidFill>
                  <a:schemeClr val="tx1"/>
                </a:solidFill>
              </a:rPr>
              <a:t>でもない</a:t>
            </a:r>
            <a:endParaRPr lang="en-US" altLang="ja-JP" sz="3600" b="1" dirty="0">
              <a:solidFill>
                <a:schemeClr val="tx1"/>
              </a:solidFill>
            </a:endParaRPr>
          </a:p>
        </p:txBody>
      </p:sp>
      <p:pic>
        <p:nvPicPr>
          <p:cNvPr id="1027" name="Picture 3" descr="E:\users\torigoe\desktop\横浜銀行\小学生向け\スライド\PNG\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4890" y="3498659"/>
            <a:ext cx="5042163" cy="3359341"/>
          </a:xfrm>
          <a:prstGeom prst="rect">
            <a:avLst/>
          </a:prstGeom>
          <a:noFill/>
          <a:extLst>
            <a:ext uri="{909E8E84-426E-40DD-AFC4-6F175D3DCCD1}">
              <a14:hiddenFill xmlns:a14="http://schemas.microsoft.com/office/drawing/2010/main">
                <a:solidFill>
                  <a:srgbClr val="FFFFFF"/>
                </a:solidFill>
              </a14:hiddenFill>
            </a:ext>
          </a:extLst>
        </p:spPr>
      </p:pic>
      <p:sp>
        <p:nvSpPr>
          <p:cNvPr id="3" name="スライド番号プレースホルダー 2">
            <a:extLst>
              <a:ext uri="{FF2B5EF4-FFF2-40B4-BE49-F238E27FC236}">
                <a16:creationId xmlns:a16="http://schemas.microsoft.com/office/drawing/2014/main" id="{A8C34E19-0D7F-40FB-B9CD-9E7D0076C331}"/>
              </a:ext>
            </a:extLst>
          </p:cNvPr>
          <p:cNvSpPr>
            <a:spLocks noGrp="1"/>
          </p:cNvSpPr>
          <p:nvPr>
            <p:ph type="sldNum" sz="quarter" idx="12"/>
          </p:nvPr>
        </p:nvSpPr>
        <p:spPr>
          <a:xfrm>
            <a:off x="7086600" y="6492875"/>
            <a:ext cx="2057400" cy="365125"/>
          </a:xfrm>
        </p:spPr>
        <p:txBody>
          <a:bodyPr/>
          <a:lstStyle/>
          <a:p>
            <a:fld id="{61AAA30B-0EA0-A245-8576-0F101DEF2AA9}" type="slidenum">
              <a:rPr lang="ja-JP" altLang="en-US" smtClean="0"/>
              <a:pPr/>
              <a:t>2</a:t>
            </a:fld>
            <a:endParaRPr lang="ja-JP" altLang="en-US" dirty="0"/>
          </a:p>
        </p:txBody>
      </p:sp>
    </p:spTree>
    <p:extLst>
      <p:ext uri="{BB962C8B-B14F-4D97-AF65-F5344CB8AC3E}">
        <p14:creationId xmlns:p14="http://schemas.microsoft.com/office/powerpoint/2010/main" val="1206804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users\torigoe\desktop\イラスト素材\地理生活\553.png"/>
          <p:cNvPicPr>
            <a:picLocks noChangeAspect="1" noChangeArrowheads="1"/>
          </p:cNvPicPr>
          <p:nvPr/>
        </p:nvPicPr>
        <p:blipFill rotWithShape="1">
          <a:blip r:embed="rId3">
            <a:extLst>
              <a:ext uri="{28A0092B-C50C-407E-A947-70E740481C1C}">
                <a14:useLocalDpi xmlns:a14="http://schemas.microsoft.com/office/drawing/2010/main" val="0"/>
              </a:ext>
            </a:extLst>
          </a:blip>
          <a:srcRect t="17520" b="19575"/>
          <a:stretch/>
        </p:blipFill>
        <p:spPr bwMode="auto">
          <a:xfrm>
            <a:off x="549654" y="1446670"/>
            <a:ext cx="7918902" cy="498143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グループ化 1"/>
          <p:cNvGrpSpPr/>
          <p:nvPr/>
        </p:nvGrpSpPr>
        <p:grpSpPr>
          <a:xfrm>
            <a:off x="1377441" y="120731"/>
            <a:ext cx="3059848" cy="3045557"/>
            <a:chOff x="1377441" y="120731"/>
            <a:chExt cx="3059848" cy="3045557"/>
          </a:xfrm>
        </p:grpSpPr>
        <p:cxnSp>
          <p:nvCxnSpPr>
            <p:cNvPr id="3" name="直線コネクタ 2"/>
            <p:cNvCxnSpPr/>
            <p:nvPr/>
          </p:nvCxnSpPr>
          <p:spPr>
            <a:xfrm flipV="1">
              <a:off x="1719618" y="1774216"/>
              <a:ext cx="859809" cy="1392072"/>
            </a:xfrm>
            <a:prstGeom prst="line">
              <a:avLst/>
            </a:prstGeom>
            <a:ln w="38100">
              <a:solidFill>
                <a:srgbClr val="FF0000"/>
              </a:solidFill>
              <a:headEnd type="oval"/>
            </a:ln>
          </p:spPr>
          <p:style>
            <a:lnRef idx="1">
              <a:schemeClr val="accent1"/>
            </a:lnRef>
            <a:fillRef idx="0">
              <a:schemeClr val="accent1"/>
            </a:fillRef>
            <a:effectRef idx="0">
              <a:schemeClr val="accent1"/>
            </a:effectRef>
            <a:fontRef idx="minor">
              <a:schemeClr val="tx1"/>
            </a:fontRef>
          </p:style>
        </p:cxnSp>
        <p:pic>
          <p:nvPicPr>
            <p:cNvPr id="1027" name="Picture 3" descr="E:\users\torigoe\desktop\横浜銀行\小学生向け\スライド\イラスト類\リディア金貨.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441" y="120731"/>
              <a:ext cx="3059848" cy="24666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グループ化 3"/>
          <p:cNvGrpSpPr/>
          <p:nvPr/>
        </p:nvGrpSpPr>
        <p:grpSpPr>
          <a:xfrm>
            <a:off x="3643954" y="1927085"/>
            <a:ext cx="3889610" cy="3974250"/>
            <a:chOff x="3643954" y="1927085"/>
            <a:chExt cx="3889610" cy="3974250"/>
          </a:xfrm>
        </p:grpSpPr>
        <p:cxnSp>
          <p:nvCxnSpPr>
            <p:cNvPr id="6" name="直線コネクタ 5"/>
            <p:cNvCxnSpPr/>
            <p:nvPr/>
          </p:nvCxnSpPr>
          <p:spPr>
            <a:xfrm>
              <a:off x="3643954" y="3317986"/>
              <a:ext cx="1883389" cy="619400"/>
            </a:xfrm>
            <a:prstGeom prst="line">
              <a:avLst/>
            </a:prstGeom>
            <a:ln w="38100">
              <a:solidFill>
                <a:srgbClr val="FF0000"/>
              </a:solidFill>
              <a:headEnd type="oval"/>
            </a:ln>
          </p:spPr>
          <p:style>
            <a:lnRef idx="1">
              <a:schemeClr val="accent1"/>
            </a:lnRef>
            <a:fillRef idx="0">
              <a:schemeClr val="accent1"/>
            </a:fillRef>
            <a:effectRef idx="0">
              <a:schemeClr val="accent1"/>
            </a:effectRef>
            <a:fontRef idx="minor">
              <a:schemeClr val="tx1"/>
            </a:fontRef>
          </p:style>
        </p:cxnSp>
        <p:pic>
          <p:nvPicPr>
            <p:cNvPr id="1028" name="Picture 4" descr="E:\users\torigoe\desktop\横浜銀行\小学生向け\スライド\イラスト類\交子.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0623" y="1927085"/>
              <a:ext cx="2302941" cy="39742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スライド番号プレースホルダー 2">
            <a:extLst>
              <a:ext uri="{FF2B5EF4-FFF2-40B4-BE49-F238E27FC236}">
                <a16:creationId xmlns:a16="http://schemas.microsoft.com/office/drawing/2014/main" id="{E43F31E9-8D93-4518-9D84-AA8D677A9113}"/>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20</a:t>
            </a:fld>
            <a:endParaRPr lang="ja-JP" altLang="en-US" sz="1400" dirty="0"/>
          </a:p>
        </p:txBody>
      </p:sp>
    </p:spTree>
    <p:extLst>
      <p:ext uri="{BB962C8B-B14F-4D97-AF65-F5344CB8AC3E}">
        <p14:creationId xmlns:p14="http://schemas.microsoft.com/office/powerpoint/2010/main" val="371713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667019" y="1181100"/>
            <a:ext cx="7658100" cy="1311128"/>
          </a:xfrm>
          <a:prstGeom prst="rect">
            <a:avLst/>
          </a:prstGeom>
          <a:noFill/>
        </p:spPr>
        <p:txBody>
          <a:bodyPr wrap="square" rtlCol="0">
            <a:spAutoFit/>
          </a:bodyPr>
          <a:lstStyle/>
          <a:p>
            <a:pPr algn="ctr">
              <a:lnSpc>
                <a:spcPct val="110000"/>
              </a:lnSpc>
            </a:pPr>
            <a:r>
              <a:rPr lang="en-US" altLang="ja-JP" sz="3600" dirty="0">
                <a:latin typeface="+mj-ea"/>
                <a:ea typeface="+mj-ea"/>
              </a:rPr>
              <a:t>1</a:t>
            </a:r>
            <a:r>
              <a:rPr lang="ja-JP" altLang="ja-JP" sz="3600" dirty="0">
                <a:latin typeface="+mj-ea"/>
                <a:ea typeface="+mj-ea"/>
              </a:rPr>
              <a:t>万円</a:t>
            </a:r>
            <a:r>
              <a:rPr lang="ja-JP" altLang="en-US" sz="3600" dirty="0">
                <a:latin typeface="+mj-ea"/>
                <a:ea typeface="+mj-ea"/>
              </a:rPr>
              <a:t>札</a:t>
            </a:r>
            <a:r>
              <a:rPr lang="ja-JP" altLang="ja-JP" sz="3600" dirty="0">
                <a:latin typeface="+mj-ea"/>
                <a:ea typeface="+mj-ea"/>
              </a:rPr>
              <a:t>を</a:t>
            </a:r>
            <a:r>
              <a:rPr lang="ja-JP" altLang="en-US" sz="3600" dirty="0">
                <a:latin typeface="+mj-ea"/>
                <a:ea typeface="+mj-ea"/>
              </a:rPr>
              <a:t>、</a:t>
            </a:r>
            <a:r>
              <a:rPr lang="en-US" altLang="ja-JP" sz="3600" dirty="0">
                <a:latin typeface="+mj-ea"/>
                <a:ea typeface="+mj-ea"/>
              </a:rPr>
              <a:t>1</a:t>
            </a:r>
            <a:r>
              <a:rPr lang="ja-JP" altLang="en-US" sz="3600" dirty="0">
                <a:latin typeface="+mj-ea"/>
                <a:ea typeface="+mj-ea"/>
              </a:rPr>
              <a:t>枚</a:t>
            </a:r>
            <a:r>
              <a:rPr lang="ja-JP" altLang="ja-JP" sz="3600" dirty="0">
                <a:latin typeface="+mj-ea"/>
                <a:ea typeface="+mj-ea"/>
              </a:rPr>
              <a:t>作るのに</a:t>
            </a:r>
            <a:endParaRPr lang="en-US" altLang="ja-JP" sz="3600" dirty="0">
              <a:latin typeface="+mj-ea"/>
              <a:ea typeface="+mj-ea"/>
            </a:endParaRPr>
          </a:p>
          <a:p>
            <a:pPr algn="ctr">
              <a:lnSpc>
                <a:spcPct val="110000"/>
              </a:lnSpc>
            </a:pPr>
            <a:r>
              <a:rPr lang="ja-JP" altLang="ja-JP" sz="3600" dirty="0">
                <a:latin typeface="+mj-ea"/>
                <a:ea typeface="+mj-ea"/>
              </a:rPr>
              <a:t>かかるお金はどのくらいでしょう？</a:t>
            </a:r>
          </a:p>
        </p:txBody>
      </p:sp>
      <p:grpSp>
        <p:nvGrpSpPr>
          <p:cNvPr id="4" name="グループ化 3"/>
          <p:cNvGrpSpPr/>
          <p:nvPr/>
        </p:nvGrpSpPr>
        <p:grpSpPr>
          <a:xfrm>
            <a:off x="3216669" y="2664984"/>
            <a:ext cx="2736000" cy="3740636"/>
            <a:chOff x="3216669" y="2664984"/>
            <a:chExt cx="2736000" cy="3740636"/>
          </a:xfrm>
        </p:grpSpPr>
        <p:pic>
          <p:nvPicPr>
            <p:cNvPr id="1026" name="Picture 2" descr="E:\users\torigoe\desktop\横浜銀行\小学生向け\ツール\イラスト類\money_100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69983">
              <a:off x="3479462" y="4903982"/>
              <a:ext cx="2070774" cy="975093"/>
            </a:xfrm>
            <a:prstGeom prst="rect">
              <a:avLst/>
            </a:prstGeom>
            <a:noFill/>
            <a:extLst>
              <a:ext uri="{909E8E84-426E-40DD-AFC4-6F175D3DCCD1}">
                <a14:hiddenFill xmlns:a14="http://schemas.microsoft.com/office/drawing/2010/main">
                  <a:solidFill>
                    <a:srgbClr val="FFFFFF"/>
                  </a:solidFill>
                </a14:hiddenFill>
              </a:ext>
            </a:extLst>
          </p:spPr>
        </p:pic>
        <p:sp>
          <p:nvSpPr>
            <p:cNvPr id="15" name="片側の 2 つの角を丸めた四角形 14">
              <a:extLst>
                <a:ext uri="{FF2B5EF4-FFF2-40B4-BE49-F238E27FC236}">
                  <a16:creationId xmlns:a16="http://schemas.microsoft.com/office/drawing/2014/main" id="{E19394BD-4F0B-964F-B2C3-A34948BF0B79}"/>
                </a:ext>
              </a:extLst>
            </p:cNvPr>
            <p:cNvSpPr/>
            <p:nvPr/>
          </p:nvSpPr>
          <p:spPr>
            <a:xfrm>
              <a:off x="3216669" y="2664986"/>
              <a:ext cx="2736000" cy="576000"/>
            </a:xfrm>
            <a:prstGeom prst="round2SameRect">
              <a:avLst>
                <a:gd name="adj1" fmla="val 50000"/>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9" name="角丸四角形 18">
              <a:extLst>
                <a:ext uri="{FF2B5EF4-FFF2-40B4-BE49-F238E27FC236}">
                  <a16:creationId xmlns:a16="http://schemas.microsoft.com/office/drawing/2014/main" id="{693D98F5-2F8C-9146-968E-AA35EC6D9C8E}"/>
                </a:ext>
              </a:extLst>
            </p:cNvPr>
            <p:cNvSpPr/>
            <p:nvPr/>
          </p:nvSpPr>
          <p:spPr>
            <a:xfrm>
              <a:off x="3216669" y="2664984"/>
              <a:ext cx="2736000" cy="3740636"/>
            </a:xfrm>
            <a:prstGeom prst="roundRect">
              <a:avLst>
                <a:gd name="adj" fmla="val 11367"/>
              </a:avLst>
            </a:prstGeom>
            <a:noFill/>
            <a:ln w="38100">
              <a:solidFill>
                <a:srgbClr val="FF000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0" name="円/楕円 19">
              <a:extLst>
                <a:ext uri="{FF2B5EF4-FFF2-40B4-BE49-F238E27FC236}">
                  <a16:creationId xmlns:a16="http://schemas.microsoft.com/office/drawing/2014/main" id="{6AEC30C5-B116-E04B-90F1-B552878FE380}"/>
                </a:ext>
              </a:extLst>
            </p:cNvPr>
            <p:cNvSpPr>
              <a:spLocks noChangeAspect="1"/>
            </p:cNvSpPr>
            <p:nvPr/>
          </p:nvSpPr>
          <p:spPr>
            <a:xfrm>
              <a:off x="4346499"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2</a:t>
              </a:r>
              <a:endParaRPr kumimoji="1" lang="ja-JP" altLang="en-US" sz="2800" b="1" dirty="0">
                <a:solidFill>
                  <a:schemeClr val="tx1"/>
                </a:solidFill>
                <a:latin typeface="+mn-ea"/>
              </a:endParaRPr>
            </a:p>
          </p:txBody>
        </p:sp>
        <p:sp>
          <p:nvSpPr>
            <p:cNvPr id="29" name="テキスト ボックス 28"/>
            <p:cNvSpPr txBox="1"/>
            <p:nvPr/>
          </p:nvSpPr>
          <p:spPr>
            <a:xfrm>
              <a:off x="3281908" y="3486149"/>
              <a:ext cx="2605522" cy="1415772"/>
            </a:xfrm>
            <a:prstGeom prst="rect">
              <a:avLst/>
            </a:prstGeom>
            <a:noFill/>
          </p:spPr>
          <p:txBody>
            <a:bodyPr wrap="square" rtlCol="0">
              <a:spAutoFit/>
            </a:bodyPr>
            <a:lstStyle/>
            <a:p>
              <a:pPr algn="ctr"/>
              <a:r>
                <a:rPr lang="ja-JP" altLang="en-US" sz="3200" b="1" dirty="0">
                  <a:latin typeface="+mj-ea"/>
                  <a:ea typeface="+mj-ea"/>
                </a:rPr>
                <a:t>およそ</a:t>
              </a:r>
              <a:endParaRPr lang="en-US" altLang="ja-JP" sz="3200" b="1" dirty="0">
                <a:latin typeface="+mj-ea"/>
                <a:ea typeface="+mj-ea"/>
              </a:endParaRPr>
            </a:p>
            <a:p>
              <a:pPr algn="ctr"/>
              <a:r>
                <a:rPr lang="en-US" altLang="ja-JP" sz="5400" b="1" dirty="0">
                  <a:latin typeface="+mj-ea"/>
                  <a:ea typeface="+mj-ea"/>
                </a:rPr>
                <a:t>1</a:t>
              </a:r>
              <a:r>
                <a:rPr lang="ja-JP" altLang="en-US" sz="5400" b="1" dirty="0">
                  <a:latin typeface="+mj-ea"/>
                  <a:ea typeface="+mj-ea"/>
                </a:rPr>
                <a:t>万円</a:t>
              </a:r>
              <a:endParaRPr lang="ja-JP" altLang="ja-JP" sz="5400" b="1" dirty="0">
                <a:latin typeface="+mj-ea"/>
                <a:ea typeface="+mj-ea"/>
              </a:endParaRPr>
            </a:p>
          </p:txBody>
        </p:sp>
      </p:grpSp>
      <p:grpSp>
        <p:nvGrpSpPr>
          <p:cNvPr id="5" name="グループ化 4"/>
          <p:cNvGrpSpPr/>
          <p:nvPr/>
        </p:nvGrpSpPr>
        <p:grpSpPr>
          <a:xfrm>
            <a:off x="6109569" y="2664984"/>
            <a:ext cx="2736000" cy="3740636"/>
            <a:chOff x="6109569" y="2664984"/>
            <a:chExt cx="2736000" cy="3740636"/>
          </a:xfrm>
        </p:grpSpPr>
        <p:sp>
          <p:nvSpPr>
            <p:cNvPr id="16" name="片側の 2 つの角を丸めた四角形 15">
              <a:extLst>
                <a:ext uri="{FF2B5EF4-FFF2-40B4-BE49-F238E27FC236}">
                  <a16:creationId xmlns:a16="http://schemas.microsoft.com/office/drawing/2014/main" id="{BB16FC3D-1D4E-8B4F-9041-55872984B1B9}"/>
                </a:ext>
              </a:extLst>
            </p:cNvPr>
            <p:cNvSpPr/>
            <p:nvPr/>
          </p:nvSpPr>
          <p:spPr>
            <a:xfrm>
              <a:off x="6109569" y="2664986"/>
              <a:ext cx="2736000" cy="576000"/>
            </a:xfrm>
            <a:prstGeom prst="round2SameRect">
              <a:avLst>
                <a:gd name="adj1" fmla="val 50000"/>
                <a:gd name="adj2" fmla="val 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1" name="角丸四角形 20">
              <a:extLst>
                <a:ext uri="{FF2B5EF4-FFF2-40B4-BE49-F238E27FC236}">
                  <a16:creationId xmlns:a16="http://schemas.microsoft.com/office/drawing/2014/main" id="{141CC095-F62A-1543-AA0C-C1845AD024D9}"/>
                </a:ext>
              </a:extLst>
            </p:cNvPr>
            <p:cNvSpPr/>
            <p:nvPr/>
          </p:nvSpPr>
          <p:spPr>
            <a:xfrm>
              <a:off x="6109569" y="2664984"/>
              <a:ext cx="2736000" cy="3740636"/>
            </a:xfrm>
            <a:prstGeom prst="roundRect">
              <a:avLst>
                <a:gd name="adj" fmla="val 11367"/>
              </a:avLst>
            </a:prstGeom>
            <a:noFill/>
            <a:ln w="38100">
              <a:solidFill>
                <a:srgbClr val="00B05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2" name="円/楕円 21">
              <a:extLst>
                <a:ext uri="{FF2B5EF4-FFF2-40B4-BE49-F238E27FC236}">
                  <a16:creationId xmlns:a16="http://schemas.microsoft.com/office/drawing/2014/main" id="{0A5D7DB2-E82B-984D-9441-11885EBC6377}"/>
                </a:ext>
              </a:extLst>
            </p:cNvPr>
            <p:cNvSpPr>
              <a:spLocks noChangeAspect="1"/>
            </p:cNvSpPr>
            <p:nvPr/>
          </p:nvSpPr>
          <p:spPr>
            <a:xfrm>
              <a:off x="7224593"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3</a:t>
              </a:r>
              <a:endParaRPr kumimoji="1" lang="ja-JP" altLang="en-US" sz="2800" b="1" dirty="0">
                <a:solidFill>
                  <a:schemeClr val="tx1"/>
                </a:solidFill>
                <a:latin typeface="+mn-ea"/>
              </a:endParaRPr>
            </a:p>
          </p:txBody>
        </p:sp>
        <p:sp>
          <p:nvSpPr>
            <p:cNvPr id="30" name="テキスト ボックス 29"/>
            <p:cNvSpPr txBox="1"/>
            <p:nvPr/>
          </p:nvSpPr>
          <p:spPr>
            <a:xfrm>
              <a:off x="6109569" y="3486149"/>
              <a:ext cx="2605522" cy="1415772"/>
            </a:xfrm>
            <a:prstGeom prst="rect">
              <a:avLst/>
            </a:prstGeom>
            <a:noFill/>
          </p:spPr>
          <p:txBody>
            <a:bodyPr wrap="square" rtlCol="0">
              <a:spAutoFit/>
            </a:bodyPr>
            <a:lstStyle/>
            <a:p>
              <a:pPr algn="ctr"/>
              <a:r>
                <a:rPr lang="ja-JP" altLang="en-US" sz="3200" b="1" dirty="0">
                  <a:latin typeface="+mj-ea"/>
                  <a:ea typeface="+mj-ea"/>
                </a:rPr>
                <a:t>およそ</a:t>
              </a:r>
              <a:endParaRPr lang="en-US" altLang="ja-JP" sz="3200" b="1" dirty="0">
                <a:latin typeface="+mj-ea"/>
                <a:ea typeface="+mj-ea"/>
              </a:endParaRPr>
            </a:p>
            <a:p>
              <a:pPr algn="ctr"/>
              <a:r>
                <a:rPr lang="ja-JP" altLang="en-US" sz="5400" b="1" dirty="0">
                  <a:latin typeface="+mj-ea"/>
                  <a:ea typeface="+mj-ea"/>
                </a:rPr>
                <a:t>２万円</a:t>
              </a:r>
              <a:endParaRPr lang="ja-JP" altLang="ja-JP" sz="5400" b="1" dirty="0">
                <a:latin typeface="+mj-ea"/>
                <a:ea typeface="+mj-ea"/>
              </a:endParaRPr>
            </a:p>
          </p:txBody>
        </p:sp>
        <p:pic>
          <p:nvPicPr>
            <p:cNvPr id="31" name="Picture 2" descr="E:\users\torigoe\desktop\横浜銀行\小学生向け\ツール\イラスト類\money_100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69983">
              <a:off x="6480281" y="4865881"/>
              <a:ext cx="2070774" cy="97509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E:\users\torigoe\desktop\横浜銀行\小学生向け\ツール\イラスト類\money_100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69983">
              <a:off x="6284455" y="5199095"/>
              <a:ext cx="2070774" cy="97509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グループ化 1"/>
          <p:cNvGrpSpPr/>
          <p:nvPr/>
        </p:nvGrpSpPr>
        <p:grpSpPr>
          <a:xfrm>
            <a:off x="322394" y="2664984"/>
            <a:ext cx="2736000" cy="3740636"/>
            <a:chOff x="322394" y="2664984"/>
            <a:chExt cx="2736000" cy="3740636"/>
          </a:xfrm>
        </p:grpSpPr>
        <p:sp>
          <p:nvSpPr>
            <p:cNvPr id="14" name="片側の 2 つの角を丸めた四角形 13">
              <a:extLst>
                <a:ext uri="{FF2B5EF4-FFF2-40B4-BE49-F238E27FC236}">
                  <a16:creationId xmlns:a16="http://schemas.microsoft.com/office/drawing/2014/main" id="{B111E39A-8898-054A-966C-2A40CB4A79DF}"/>
                </a:ext>
              </a:extLst>
            </p:cNvPr>
            <p:cNvSpPr/>
            <p:nvPr/>
          </p:nvSpPr>
          <p:spPr>
            <a:xfrm>
              <a:off x="322394" y="2664986"/>
              <a:ext cx="2736000" cy="576000"/>
            </a:xfrm>
            <a:prstGeom prst="round2SameRect">
              <a:avLst>
                <a:gd name="adj1" fmla="val 50000"/>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7" name="角丸四角形 16">
              <a:extLst>
                <a:ext uri="{FF2B5EF4-FFF2-40B4-BE49-F238E27FC236}">
                  <a16:creationId xmlns:a16="http://schemas.microsoft.com/office/drawing/2014/main" id="{D58F8B0C-49EA-3C43-AB4B-DF898D351AA2}"/>
                </a:ext>
              </a:extLst>
            </p:cNvPr>
            <p:cNvSpPr/>
            <p:nvPr/>
          </p:nvSpPr>
          <p:spPr>
            <a:xfrm>
              <a:off x="322394" y="2664984"/>
              <a:ext cx="2736000" cy="3740636"/>
            </a:xfrm>
            <a:prstGeom prst="roundRect">
              <a:avLst>
                <a:gd name="adj" fmla="val 11367"/>
              </a:avLst>
            </a:prstGeom>
            <a:noFill/>
            <a:ln w="38100">
              <a:solidFill>
                <a:srgbClr val="00B0F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18" name="円/楕円 17">
              <a:extLst>
                <a:ext uri="{FF2B5EF4-FFF2-40B4-BE49-F238E27FC236}">
                  <a16:creationId xmlns:a16="http://schemas.microsoft.com/office/drawing/2014/main" id="{8963BB1D-1658-E24A-BC8D-FF77152986CB}"/>
                </a:ext>
              </a:extLst>
            </p:cNvPr>
            <p:cNvSpPr>
              <a:spLocks noChangeAspect="1"/>
            </p:cNvSpPr>
            <p:nvPr/>
          </p:nvSpPr>
          <p:spPr>
            <a:xfrm>
              <a:off x="1437418"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1</a:t>
              </a:r>
              <a:endParaRPr kumimoji="1" lang="ja-JP" altLang="en-US" sz="2800" b="1" dirty="0">
                <a:solidFill>
                  <a:schemeClr val="tx1"/>
                </a:solidFill>
                <a:latin typeface="+mn-ea"/>
              </a:endParaRPr>
            </a:p>
          </p:txBody>
        </p:sp>
        <p:sp>
          <p:nvSpPr>
            <p:cNvPr id="23" name="テキスト ボックス 22"/>
            <p:cNvSpPr txBox="1"/>
            <p:nvPr/>
          </p:nvSpPr>
          <p:spPr>
            <a:xfrm>
              <a:off x="376672" y="3486149"/>
              <a:ext cx="2605522" cy="1415772"/>
            </a:xfrm>
            <a:prstGeom prst="rect">
              <a:avLst/>
            </a:prstGeom>
            <a:noFill/>
          </p:spPr>
          <p:txBody>
            <a:bodyPr wrap="square" rtlCol="0">
              <a:spAutoFit/>
            </a:bodyPr>
            <a:lstStyle/>
            <a:p>
              <a:pPr algn="ctr"/>
              <a:r>
                <a:rPr lang="ja-JP" altLang="en-US" sz="3200" b="1" dirty="0">
                  <a:latin typeface="+mj-ea"/>
                  <a:ea typeface="+mj-ea"/>
                </a:rPr>
                <a:t>およそ</a:t>
              </a:r>
              <a:endParaRPr lang="en-US" altLang="ja-JP" sz="3200" b="1" dirty="0">
                <a:latin typeface="+mj-ea"/>
                <a:ea typeface="+mj-ea"/>
              </a:endParaRPr>
            </a:p>
            <a:p>
              <a:pPr algn="ctr"/>
              <a:r>
                <a:rPr lang="en-US" altLang="ja-JP" sz="5400" b="1" dirty="0">
                  <a:latin typeface="+mj-ea"/>
                  <a:ea typeface="+mj-ea"/>
                </a:rPr>
                <a:t>20</a:t>
              </a:r>
              <a:r>
                <a:rPr lang="ja-JP" altLang="en-US" sz="5400" b="1" dirty="0">
                  <a:latin typeface="+mj-ea"/>
                  <a:ea typeface="+mj-ea"/>
                </a:rPr>
                <a:t>円</a:t>
              </a:r>
              <a:endParaRPr lang="ja-JP" altLang="ja-JP" sz="5400" b="1" dirty="0">
                <a:latin typeface="+mj-ea"/>
                <a:ea typeface="+mj-ea"/>
              </a:endParaRPr>
            </a:p>
          </p:txBody>
        </p:sp>
        <p:pic>
          <p:nvPicPr>
            <p:cNvPr id="2050" name="Picture 2" descr="E:\users\torigoe\desktop\横浜銀行\小学生向け\スライド\イラスト類\money_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326" y="4852431"/>
              <a:ext cx="1070107" cy="107819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E:\users\torigoe\desktop\横浜銀行\小学生向け\スライド\イラスト類\money_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7418" y="5147544"/>
              <a:ext cx="1070107" cy="1078193"/>
            </a:xfrm>
            <a:prstGeom prst="rect">
              <a:avLst/>
            </a:prstGeom>
            <a:noFill/>
            <a:extLst>
              <a:ext uri="{909E8E84-426E-40DD-AFC4-6F175D3DCCD1}">
                <a14:hiddenFill xmlns:a14="http://schemas.microsoft.com/office/drawing/2010/main">
                  <a:solidFill>
                    <a:srgbClr val="FFFFFF"/>
                  </a:solidFill>
                </a14:hiddenFill>
              </a:ext>
            </a:extLst>
          </p:spPr>
        </p:pic>
      </p:grpSp>
      <p:sp>
        <p:nvSpPr>
          <p:cNvPr id="24" name="スライド番号プレースホルダー 2">
            <a:extLst>
              <a:ext uri="{FF2B5EF4-FFF2-40B4-BE49-F238E27FC236}">
                <a16:creationId xmlns:a16="http://schemas.microsoft.com/office/drawing/2014/main" id="{D5957C06-6DA7-4950-A4AE-5D4C5140F83E}"/>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21</a:t>
            </a:fld>
            <a:endParaRPr lang="ja-JP" altLang="en-US" sz="1400" dirty="0"/>
          </a:p>
        </p:txBody>
      </p:sp>
    </p:spTree>
    <p:extLst>
      <p:ext uri="{BB962C8B-B14F-4D97-AF65-F5344CB8AC3E}">
        <p14:creationId xmlns:p14="http://schemas.microsoft.com/office/powerpoint/2010/main" val="973706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08BEBC99-AE3C-7A41-A160-A70CA5E8AA84}"/>
              </a:ext>
            </a:extLst>
          </p:cNvPr>
          <p:cNvGrpSpPr/>
          <p:nvPr/>
        </p:nvGrpSpPr>
        <p:grpSpPr>
          <a:xfrm>
            <a:off x="3055274" y="1671953"/>
            <a:ext cx="3205646" cy="4382732"/>
            <a:chOff x="1700354" y="1447162"/>
            <a:chExt cx="2736000" cy="3740636"/>
          </a:xfrm>
        </p:grpSpPr>
        <p:sp>
          <p:nvSpPr>
            <p:cNvPr id="21" name="片側の 2 つの角を丸めた四角形 20">
              <a:extLst>
                <a:ext uri="{FF2B5EF4-FFF2-40B4-BE49-F238E27FC236}">
                  <a16:creationId xmlns:a16="http://schemas.microsoft.com/office/drawing/2014/main" id="{B111E39A-8898-054A-966C-2A40CB4A79DF}"/>
                </a:ext>
              </a:extLst>
            </p:cNvPr>
            <p:cNvSpPr/>
            <p:nvPr/>
          </p:nvSpPr>
          <p:spPr>
            <a:xfrm>
              <a:off x="1700354" y="1447164"/>
              <a:ext cx="2736000" cy="576000"/>
            </a:xfrm>
            <a:prstGeom prst="round2SameRect">
              <a:avLst>
                <a:gd name="adj1" fmla="val 50000"/>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2" name="角丸四角形 21">
              <a:extLst>
                <a:ext uri="{FF2B5EF4-FFF2-40B4-BE49-F238E27FC236}">
                  <a16:creationId xmlns:a16="http://schemas.microsoft.com/office/drawing/2014/main" id="{D58F8B0C-49EA-3C43-AB4B-DF898D351AA2}"/>
                </a:ext>
              </a:extLst>
            </p:cNvPr>
            <p:cNvSpPr/>
            <p:nvPr/>
          </p:nvSpPr>
          <p:spPr>
            <a:xfrm>
              <a:off x="1700354" y="1447162"/>
              <a:ext cx="2736000" cy="3740636"/>
            </a:xfrm>
            <a:prstGeom prst="roundRect">
              <a:avLst>
                <a:gd name="adj" fmla="val 11367"/>
              </a:avLst>
            </a:prstGeom>
            <a:noFill/>
            <a:ln w="57150">
              <a:solidFill>
                <a:srgbClr val="00B0F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3" name="円/楕円 22">
              <a:extLst>
                <a:ext uri="{FF2B5EF4-FFF2-40B4-BE49-F238E27FC236}">
                  <a16:creationId xmlns:a16="http://schemas.microsoft.com/office/drawing/2014/main" id="{8963BB1D-1658-E24A-BC8D-FF77152986CB}"/>
                </a:ext>
              </a:extLst>
            </p:cNvPr>
            <p:cNvSpPr>
              <a:spLocks noChangeAspect="1"/>
            </p:cNvSpPr>
            <p:nvPr/>
          </p:nvSpPr>
          <p:spPr>
            <a:xfrm>
              <a:off x="2815378" y="1483164"/>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1</a:t>
              </a:r>
              <a:endParaRPr kumimoji="1" lang="ja-JP" altLang="en-US" sz="2800" b="1" dirty="0">
                <a:solidFill>
                  <a:schemeClr val="tx1"/>
                </a:solidFill>
                <a:latin typeface="+mn-ea"/>
              </a:endParaRPr>
            </a:p>
          </p:txBody>
        </p:sp>
        <p:sp>
          <p:nvSpPr>
            <p:cNvPr id="24" name="テキスト ボックス 23"/>
            <p:cNvSpPr txBox="1"/>
            <p:nvPr/>
          </p:nvSpPr>
          <p:spPr>
            <a:xfrm>
              <a:off x="1754632" y="2268327"/>
              <a:ext cx="2605522" cy="1415772"/>
            </a:xfrm>
            <a:prstGeom prst="rect">
              <a:avLst/>
            </a:prstGeom>
            <a:noFill/>
          </p:spPr>
          <p:txBody>
            <a:bodyPr wrap="square" rtlCol="0">
              <a:spAutoFit/>
            </a:bodyPr>
            <a:lstStyle/>
            <a:p>
              <a:pPr algn="ctr"/>
              <a:r>
                <a:rPr lang="ja-JP" altLang="en-US" sz="3600" b="1" dirty="0">
                  <a:latin typeface="+mj-ea"/>
                  <a:ea typeface="+mj-ea"/>
                </a:rPr>
                <a:t>およそ</a:t>
              </a:r>
              <a:endParaRPr lang="en-US" altLang="ja-JP" sz="3600" b="1" dirty="0">
                <a:latin typeface="+mj-ea"/>
                <a:ea typeface="+mj-ea"/>
              </a:endParaRPr>
            </a:p>
            <a:p>
              <a:pPr algn="ctr"/>
              <a:r>
                <a:rPr lang="en-US" altLang="ja-JP" sz="6600" b="1" dirty="0">
                  <a:latin typeface="+mj-ea"/>
                  <a:ea typeface="+mj-ea"/>
                </a:rPr>
                <a:t>20</a:t>
              </a:r>
              <a:r>
                <a:rPr lang="ja-JP" altLang="en-US" sz="6600" b="1" dirty="0">
                  <a:latin typeface="+mj-ea"/>
                  <a:ea typeface="+mj-ea"/>
                </a:rPr>
                <a:t>円</a:t>
              </a:r>
              <a:endParaRPr lang="ja-JP" altLang="ja-JP" sz="6600" b="1" dirty="0">
                <a:latin typeface="+mj-ea"/>
                <a:ea typeface="+mj-ea"/>
              </a:endParaRPr>
            </a:p>
          </p:txBody>
        </p:sp>
        <p:pic>
          <p:nvPicPr>
            <p:cNvPr id="25" name="Picture 2" descr="E:\users\torigoe\desktop\横浜銀行\小学生向け\スライド\イラスト類\money_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7286" y="3634609"/>
              <a:ext cx="1070107" cy="107819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E:\users\torigoe\desktop\横浜銀行\小学生向け\スライド\イラスト類\money_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5378" y="3929722"/>
              <a:ext cx="1070107" cy="107819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グループ化 12">
            <a:extLst>
              <a:ext uri="{FF2B5EF4-FFF2-40B4-BE49-F238E27FC236}">
                <a16:creationId xmlns:a16="http://schemas.microsoft.com/office/drawing/2014/main" id="{28C64D05-66A6-154D-A153-903FA3609378}"/>
              </a:ext>
            </a:extLst>
          </p:cNvPr>
          <p:cNvGrpSpPr/>
          <p:nvPr/>
        </p:nvGrpSpPr>
        <p:grpSpPr>
          <a:xfrm>
            <a:off x="3705977" y="306975"/>
            <a:ext cx="1723400" cy="936000"/>
            <a:chOff x="3449554" y="342885"/>
            <a:chExt cx="1723400" cy="936000"/>
          </a:xfrm>
        </p:grpSpPr>
        <p:sp>
          <p:nvSpPr>
            <p:cNvPr id="14" name="円/楕円 13">
              <a:extLst>
                <a:ext uri="{FF2B5EF4-FFF2-40B4-BE49-F238E27FC236}">
                  <a16:creationId xmlns:a16="http://schemas.microsoft.com/office/drawing/2014/main" id="{2F551F78-5F09-DC45-8407-B81A086579E8}"/>
                </a:ext>
              </a:extLst>
            </p:cNvPr>
            <p:cNvSpPr>
              <a:spLocks noChangeAspect="1"/>
            </p:cNvSpPr>
            <p:nvPr/>
          </p:nvSpPr>
          <p:spPr>
            <a:xfrm>
              <a:off x="3449554" y="342885"/>
              <a:ext cx="936000" cy="936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a:extLst>
                <a:ext uri="{FF2B5EF4-FFF2-40B4-BE49-F238E27FC236}">
                  <a16:creationId xmlns:a16="http://schemas.microsoft.com/office/drawing/2014/main" id="{3DC66AE4-8B86-BC4C-A4AF-45A685CD6A2F}"/>
                </a:ext>
              </a:extLst>
            </p:cNvPr>
            <p:cNvSpPr>
              <a:spLocks noChangeAspect="1"/>
            </p:cNvSpPr>
            <p:nvPr/>
          </p:nvSpPr>
          <p:spPr>
            <a:xfrm>
              <a:off x="4236954" y="342885"/>
              <a:ext cx="936000" cy="936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3CB33C66-F2A7-364D-BD71-EB1208F04C98}"/>
                </a:ext>
              </a:extLst>
            </p:cNvPr>
            <p:cNvSpPr txBox="1"/>
            <p:nvPr/>
          </p:nvSpPr>
          <p:spPr>
            <a:xfrm>
              <a:off x="3575752" y="520034"/>
              <a:ext cx="1556836" cy="707886"/>
            </a:xfrm>
            <a:prstGeom prst="rect">
              <a:avLst/>
            </a:prstGeom>
            <a:noFill/>
          </p:spPr>
          <p:txBody>
            <a:bodyPr wrap="none" rtlCol="0">
              <a:spAutoFit/>
            </a:bodyPr>
            <a:lstStyle/>
            <a:p>
              <a:pPr algn="ctr"/>
              <a:r>
                <a:rPr lang="ja-JP" altLang="en-US" sz="4000" b="1" spc="600">
                  <a:solidFill>
                    <a:schemeClr val="bg1"/>
                  </a:solidFill>
                </a:rPr>
                <a:t>答</a:t>
              </a:r>
              <a:r>
                <a:rPr lang="en-US" altLang="ja-JP" sz="4000" b="1" spc="600" dirty="0">
                  <a:solidFill>
                    <a:schemeClr val="bg1"/>
                  </a:solidFill>
                </a:rPr>
                <a:t> </a:t>
              </a:r>
              <a:r>
                <a:rPr lang="ja-JP" altLang="en-US" sz="4000" b="1" spc="600">
                  <a:solidFill>
                    <a:schemeClr val="bg1"/>
                  </a:solidFill>
                </a:rPr>
                <a:t>え</a:t>
              </a:r>
              <a:endParaRPr kumimoji="1" lang="ja-JP" altLang="en-US" sz="4000" b="1" spc="600" dirty="0">
                <a:solidFill>
                  <a:schemeClr val="bg1"/>
                </a:solidFill>
              </a:endParaRPr>
            </a:p>
          </p:txBody>
        </p:sp>
      </p:grpSp>
      <p:sp>
        <p:nvSpPr>
          <p:cNvPr id="17" name="スライド番号プレースホルダー 2">
            <a:extLst>
              <a:ext uri="{FF2B5EF4-FFF2-40B4-BE49-F238E27FC236}">
                <a16:creationId xmlns:a16="http://schemas.microsoft.com/office/drawing/2014/main" id="{1F770951-791A-4FCA-89EC-7620FD9B42F0}"/>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22</a:t>
            </a:fld>
            <a:endParaRPr lang="ja-JP" altLang="en-US" sz="1400" dirty="0"/>
          </a:p>
        </p:txBody>
      </p:sp>
    </p:spTree>
    <p:extLst>
      <p:ext uri="{BB962C8B-B14F-4D97-AF65-F5344CB8AC3E}">
        <p14:creationId xmlns:p14="http://schemas.microsoft.com/office/powerpoint/2010/main" val="215301804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グループ化 13"/>
          <p:cNvGrpSpPr/>
          <p:nvPr/>
        </p:nvGrpSpPr>
        <p:grpSpPr>
          <a:xfrm>
            <a:off x="1309514" y="314099"/>
            <a:ext cx="3970530" cy="3239434"/>
            <a:chOff x="1076686" y="4273210"/>
            <a:chExt cx="3684209" cy="2246342"/>
          </a:xfrm>
          <a:solidFill>
            <a:schemeClr val="accent2">
              <a:lumMod val="20000"/>
              <a:lumOff val="80000"/>
            </a:schemeClr>
          </a:solidFill>
        </p:grpSpPr>
        <p:sp>
          <p:nvSpPr>
            <p:cNvPr id="12" name="円/楕円 11"/>
            <p:cNvSpPr/>
            <p:nvPr/>
          </p:nvSpPr>
          <p:spPr>
            <a:xfrm>
              <a:off x="1076686" y="4273210"/>
              <a:ext cx="3498043" cy="2246342"/>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p:cNvSpPr/>
            <p:nvPr/>
          </p:nvSpPr>
          <p:spPr>
            <a:xfrm rot="20689472">
              <a:off x="4084002" y="5448170"/>
              <a:ext cx="676893" cy="682724"/>
            </a:xfrm>
            <a:custGeom>
              <a:avLst/>
              <a:gdLst>
                <a:gd name="connsiteX0" fmla="*/ 59377 w 676893"/>
                <a:gd name="connsiteY0" fmla="*/ 0 h 641268"/>
                <a:gd name="connsiteX1" fmla="*/ 676893 w 676893"/>
                <a:gd name="connsiteY1" fmla="*/ 641268 h 641268"/>
                <a:gd name="connsiteX2" fmla="*/ 0 w 676893"/>
                <a:gd name="connsiteY2" fmla="*/ 356260 h 641268"/>
                <a:gd name="connsiteX3" fmla="*/ 59377 w 676893"/>
                <a:gd name="connsiteY3" fmla="*/ 0 h 641268"/>
              </a:gdLst>
              <a:ahLst/>
              <a:cxnLst>
                <a:cxn ang="0">
                  <a:pos x="connsiteX0" y="connsiteY0"/>
                </a:cxn>
                <a:cxn ang="0">
                  <a:pos x="connsiteX1" y="connsiteY1"/>
                </a:cxn>
                <a:cxn ang="0">
                  <a:pos x="connsiteX2" y="connsiteY2"/>
                </a:cxn>
                <a:cxn ang="0">
                  <a:pos x="connsiteX3" y="connsiteY3"/>
                </a:cxn>
              </a:cxnLst>
              <a:rect l="l" t="t" r="r" b="b"/>
              <a:pathLst>
                <a:path w="676893" h="641268">
                  <a:moveTo>
                    <a:pt x="59377" y="0"/>
                  </a:moveTo>
                  <a:lnTo>
                    <a:pt x="676893" y="641268"/>
                  </a:lnTo>
                  <a:lnTo>
                    <a:pt x="0" y="356260"/>
                  </a:lnTo>
                  <a:lnTo>
                    <a:pt x="59377" y="0"/>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テキスト ボックス 10"/>
          <p:cNvSpPr txBox="1"/>
          <p:nvPr/>
        </p:nvSpPr>
        <p:spPr>
          <a:xfrm>
            <a:off x="1949771" y="741618"/>
            <a:ext cx="2755077" cy="2554545"/>
          </a:xfrm>
          <a:prstGeom prst="rect">
            <a:avLst/>
          </a:prstGeom>
          <a:noFill/>
        </p:spPr>
        <p:txBody>
          <a:bodyPr wrap="square" rtlCol="0">
            <a:spAutoFit/>
          </a:bodyPr>
          <a:lstStyle/>
          <a:p>
            <a:r>
              <a:rPr kumimoji="1" lang="ja-JP" altLang="en-US" sz="3200" dirty="0">
                <a:latin typeface="+mn-ea"/>
              </a:rPr>
              <a:t>どうして</a:t>
            </a:r>
            <a:endParaRPr kumimoji="1" lang="en-US" altLang="ja-JP" sz="3200" dirty="0">
              <a:latin typeface="+mn-ea"/>
            </a:endParaRPr>
          </a:p>
          <a:p>
            <a:r>
              <a:rPr kumimoji="1" lang="ja-JP" altLang="en-US" sz="3200" dirty="0">
                <a:latin typeface="+mn-ea"/>
              </a:rPr>
              <a:t>およそ</a:t>
            </a:r>
            <a:r>
              <a:rPr kumimoji="1" lang="en-US" altLang="ja-JP" sz="3200" dirty="0">
                <a:latin typeface="+mn-ea"/>
              </a:rPr>
              <a:t>20</a:t>
            </a:r>
            <a:r>
              <a:rPr kumimoji="1" lang="ja-JP" altLang="en-US" sz="3200" dirty="0">
                <a:latin typeface="+mn-ea"/>
              </a:rPr>
              <a:t>円で作った紙で、</a:t>
            </a:r>
            <a:endParaRPr kumimoji="1" lang="en-US" altLang="ja-JP" sz="3200" dirty="0">
              <a:latin typeface="+mn-ea"/>
            </a:endParaRPr>
          </a:p>
          <a:p>
            <a:r>
              <a:rPr kumimoji="1" lang="en-US" altLang="ja-JP" sz="3200" dirty="0">
                <a:latin typeface="+mn-ea"/>
              </a:rPr>
              <a:t>1</a:t>
            </a:r>
            <a:r>
              <a:rPr kumimoji="1" lang="ja-JP" altLang="en-US" sz="3200" dirty="0">
                <a:latin typeface="+mn-ea"/>
              </a:rPr>
              <a:t>万円のモノが買えるの？</a:t>
            </a:r>
          </a:p>
        </p:txBody>
      </p:sp>
      <p:pic>
        <p:nvPicPr>
          <p:cNvPr id="8194" name="Picture 2" descr="E:\users\torigoe\desktop\一万円.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4848" y="4616959"/>
            <a:ext cx="3542770" cy="1704792"/>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p:cNvSpPr txBox="1"/>
          <p:nvPr/>
        </p:nvSpPr>
        <p:spPr>
          <a:xfrm>
            <a:off x="2047548" y="3840061"/>
            <a:ext cx="4134466" cy="769441"/>
          </a:xfrm>
          <a:prstGeom prst="rect">
            <a:avLst/>
          </a:prstGeom>
          <a:noFill/>
        </p:spPr>
        <p:txBody>
          <a:bodyPr wrap="none" rtlCol="0">
            <a:spAutoFit/>
          </a:bodyPr>
          <a:lstStyle/>
          <a:p>
            <a:pPr algn="ctr"/>
            <a:r>
              <a:rPr kumimoji="1" lang="ja-JP" altLang="en-US" sz="4400" b="1" dirty="0"/>
              <a:t>何がちがうの？</a:t>
            </a:r>
          </a:p>
        </p:txBody>
      </p:sp>
      <p:pic>
        <p:nvPicPr>
          <p:cNvPr id="2050" name="Picture 2" descr="E:\users\torigoe\desktop\横浜銀行\小学生向け\スライド\PNG\boy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3157" y="228345"/>
            <a:ext cx="2542769" cy="4093516"/>
          </a:xfrm>
          <a:prstGeom prst="rect">
            <a:avLst/>
          </a:prstGeom>
          <a:noFill/>
          <a:extLst>
            <a:ext uri="{909E8E84-426E-40DD-AFC4-6F175D3DCCD1}">
              <a14:hiddenFill xmlns:a14="http://schemas.microsoft.com/office/drawing/2010/main">
                <a:solidFill>
                  <a:srgbClr val="FFFFFF"/>
                </a:solidFill>
              </a14:hiddenFill>
            </a:ext>
          </a:extLst>
        </p:spPr>
      </p:pic>
      <p:pic>
        <p:nvPicPr>
          <p:cNvPr id="10" name="図 9">
            <a:extLst>
              <a:ext uri="{FF2B5EF4-FFF2-40B4-BE49-F238E27FC236}">
                <a16:creationId xmlns:a16="http://schemas.microsoft.com/office/drawing/2014/main" id="{A364A76F-6B7B-467F-AEEF-A09410BF184C}"/>
              </a:ext>
            </a:extLst>
          </p:cNvPr>
          <p:cNvPicPr>
            <a:picLocks noChangeAspect="1"/>
          </p:cNvPicPr>
          <p:nvPr/>
        </p:nvPicPr>
        <p:blipFill>
          <a:blip r:embed="rId5"/>
          <a:stretch>
            <a:fillRect/>
          </a:stretch>
        </p:blipFill>
        <p:spPr>
          <a:xfrm>
            <a:off x="852326" y="4626311"/>
            <a:ext cx="3582073" cy="1704791"/>
          </a:xfrm>
          <a:prstGeom prst="rect">
            <a:avLst/>
          </a:prstGeom>
        </p:spPr>
      </p:pic>
      <p:sp>
        <p:nvSpPr>
          <p:cNvPr id="15" name="スライド番号プレースホルダー 2">
            <a:extLst>
              <a:ext uri="{FF2B5EF4-FFF2-40B4-BE49-F238E27FC236}">
                <a16:creationId xmlns:a16="http://schemas.microsoft.com/office/drawing/2014/main" id="{4CB445DA-F328-455A-8794-41C7879E7F69}"/>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23</a:t>
            </a:fld>
            <a:endParaRPr lang="ja-JP" altLang="en-US" sz="1400" dirty="0"/>
          </a:p>
        </p:txBody>
      </p:sp>
    </p:spTree>
    <p:extLst>
      <p:ext uri="{BB962C8B-B14F-4D97-AF65-F5344CB8AC3E}">
        <p14:creationId xmlns:p14="http://schemas.microsoft.com/office/powerpoint/2010/main" val="8094295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A3887131-149A-4AD7-AA80-E07FC4B4FA46}"/>
              </a:ext>
            </a:extLst>
          </p:cNvPr>
          <p:cNvPicPr>
            <a:picLocks noChangeAspect="1"/>
          </p:cNvPicPr>
          <p:nvPr/>
        </p:nvPicPr>
        <p:blipFill>
          <a:blip r:embed="rId3"/>
          <a:stretch>
            <a:fillRect/>
          </a:stretch>
        </p:blipFill>
        <p:spPr>
          <a:xfrm>
            <a:off x="1000048" y="207503"/>
            <a:ext cx="6888721" cy="3278501"/>
          </a:xfrm>
          <a:prstGeom prst="rect">
            <a:avLst/>
          </a:prstGeom>
        </p:spPr>
      </p:pic>
      <p:sp>
        <p:nvSpPr>
          <p:cNvPr id="3" name="円/楕円 2"/>
          <p:cNvSpPr/>
          <p:nvPr/>
        </p:nvSpPr>
        <p:spPr>
          <a:xfrm>
            <a:off x="752887" y="902543"/>
            <a:ext cx="2766950" cy="86689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p:cNvGrpSpPr/>
          <p:nvPr/>
        </p:nvGrpSpPr>
        <p:grpSpPr>
          <a:xfrm>
            <a:off x="678661" y="2868855"/>
            <a:ext cx="7871578" cy="1719430"/>
            <a:chOff x="678661" y="2868855"/>
            <a:chExt cx="7871578" cy="1719430"/>
          </a:xfrm>
        </p:grpSpPr>
        <p:pic>
          <p:nvPicPr>
            <p:cNvPr id="2051" name="Picture 3" descr="E:\users\torigoe\desktop\横浜銀行\小学生向け\ツール\イラスト類\seiji_kokkai_gijidou.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661" y="2868855"/>
              <a:ext cx="2758055" cy="171943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グループ化 1"/>
            <p:cNvGrpSpPr/>
            <p:nvPr/>
          </p:nvGrpSpPr>
          <p:grpSpPr>
            <a:xfrm>
              <a:off x="2600702" y="2882370"/>
              <a:ext cx="5949537" cy="1705915"/>
              <a:chOff x="2600702" y="2882370"/>
              <a:chExt cx="5949537" cy="1705915"/>
            </a:xfrm>
          </p:grpSpPr>
          <p:grpSp>
            <p:nvGrpSpPr>
              <p:cNvPr id="7" name="グループ化 6"/>
              <p:cNvGrpSpPr/>
              <p:nvPr/>
            </p:nvGrpSpPr>
            <p:grpSpPr>
              <a:xfrm>
                <a:off x="2600702" y="2882370"/>
                <a:ext cx="5949537" cy="1705915"/>
                <a:chOff x="2838203" y="4607626"/>
                <a:chExt cx="5688280" cy="1705915"/>
              </a:xfrm>
              <a:effectLst>
                <a:outerShdw blurRad="76200" dist="63500" dir="2700000" algn="tl" rotWithShape="0">
                  <a:prstClr val="black">
                    <a:alpha val="30000"/>
                  </a:prstClr>
                </a:outerShdw>
              </a:effectLst>
            </p:grpSpPr>
            <p:sp>
              <p:nvSpPr>
                <p:cNvPr id="5" name="角丸四角形 4"/>
                <p:cNvSpPr/>
                <p:nvPr/>
              </p:nvSpPr>
              <p:spPr>
                <a:xfrm>
                  <a:off x="3716977" y="4607626"/>
                  <a:ext cx="4809506" cy="1705915"/>
                </a:xfrm>
                <a:prstGeom prst="roundRect">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5"/>
                <p:cNvSpPr/>
                <p:nvPr/>
              </p:nvSpPr>
              <p:spPr>
                <a:xfrm>
                  <a:off x="2838203" y="5106390"/>
                  <a:ext cx="1009402" cy="403761"/>
                </a:xfrm>
                <a:custGeom>
                  <a:avLst/>
                  <a:gdLst>
                    <a:gd name="connsiteX0" fmla="*/ 1009402 w 1009402"/>
                    <a:gd name="connsiteY0" fmla="*/ 0 h 403761"/>
                    <a:gd name="connsiteX1" fmla="*/ 0 w 1009402"/>
                    <a:gd name="connsiteY1" fmla="*/ 225631 h 403761"/>
                    <a:gd name="connsiteX2" fmla="*/ 973776 w 1009402"/>
                    <a:gd name="connsiteY2" fmla="*/ 403761 h 403761"/>
                    <a:gd name="connsiteX3" fmla="*/ 1009402 w 1009402"/>
                    <a:gd name="connsiteY3" fmla="*/ 0 h 403761"/>
                  </a:gdLst>
                  <a:ahLst/>
                  <a:cxnLst>
                    <a:cxn ang="0">
                      <a:pos x="connsiteX0" y="connsiteY0"/>
                    </a:cxn>
                    <a:cxn ang="0">
                      <a:pos x="connsiteX1" y="connsiteY1"/>
                    </a:cxn>
                    <a:cxn ang="0">
                      <a:pos x="connsiteX2" y="connsiteY2"/>
                    </a:cxn>
                    <a:cxn ang="0">
                      <a:pos x="connsiteX3" y="connsiteY3"/>
                    </a:cxn>
                  </a:cxnLst>
                  <a:rect l="l" t="t" r="r" b="b"/>
                  <a:pathLst>
                    <a:path w="1009402" h="403761">
                      <a:moveTo>
                        <a:pt x="1009402" y="0"/>
                      </a:moveTo>
                      <a:lnTo>
                        <a:pt x="0" y="225631"/>
                      </a:lnTo>
                      <a:lnTo>
                        <a:pt x="973776" y="403761"/>
                      </a:lnTo>
                      <a:lnTo>
                        <a:pt x="1009402" y="0"/>
                      </a:ln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テキスト ボックス 3"/>
              <p:cNvSpPr txBox="1"/>
              <p:nvPr/>
            </p:nvSpPr>
            <p:spPr>
              <a:xfrm>
                <a:off x="3681356" y="3114084"/>
                <a:ext cx="4716356" cy="1384995"/>
              </a:xfrm>
              <a:prstGeom prst="rect">
                <a:avLst/>
              </a:prstGeom>
              <a:noFill/>
            </p:spPr>
            <p:txBody>
              <a:bodyPr wrap="none" rtlCol="0">
                <a:spAutoFit/>
              </a:bodyPr>
              <a:lstStyle/>
              <a:p>
                <a:r>
                  <a:rPr kumimoji="1" lang="ja-JP" altLang="en-US" sz="2800" dirty="0">
                    <a:latin typeface="+mj-ea"/>
                    <a:ea typeface="+mj-ea"/>
                  </a:rPr>
                  <a:t>この紙は、</a:t>
                </a:r>
                <a:r>
                  <a:rPr lang="ja-JP" altLang="ja-JP" sz="2800" dirty="0">
                    <a:latin typeface="+mj-ea"/>
                    <a:ea typeface="+mj-ea"/>
                  </a:rPr>
                  <a:t>日本が</a:t>
                </a:r>
                <a:r>
                  <a:rPr lang="ja-JP" altLang="en-US" sz="2800" dirty="0">
                    <a:latin typeface="+mj-ea"/>
                    <a:ea typeface="+mj-ea"/>
                  </a:rPr>
                  <a:t>法律</a:t>
                </a:r>
                <a:r>
                  <a:rPr lang="ja-JP" altLang="ja-JP" sz="2800" dirty="0">
                    <a:latin typeface="+mj-ea"/>
                    <a:ea typeface="+mj-ea"/>
                  </a:rPr>
                  <a:t>で</a:t>
                </a:r>
                <a:endParaRPr lang="en-US" altLang="ja-JP" sz="2800" dirty="0">
                  <a:latin typeface="+mj-ea"/>
                  <a:ea typeface="+mj-ea"/>
                </a:endParaRPr>
              </a:p>
              <a:p>
                <a:r>
                  <a:rPr lang="en-US" altLang="ja-JP" sz="2800" dirty="0">
                    <a:latin typeface="+mj-ea"/>
                    <a:ea typeface="+mj-ea"/>
                  </a:rPr>
                  <a:t>1</a:t>
                </a:r>
                <a:r>
                  <a:rPr lang="ja-JP" altLang="en-US" sz="2800" dirty="0">
                    <a:latin typeface="+mj-ea"/>
                    <a:ea typeface="+mj-ea"/>
                  </a:rPr>
                  <a:t>万円分の「価値」があると</a:t>
                </a:r>
                <a:endParaRPr lang="en-US" altLang="ja-JP" sz="2800" dirty="0">
                  <a:latin typeface="+mj-ea"/>
                  <a:ea typeface="+mj-ea"/>
                </a:endParaRPr>
              </a:p>
              <a:p>
                <a:r>
                  <a:rPr lang="ja-JP" altLang="en-US" sz="2800" dirty="0">
                    <a:latin typeface="+mj-ea"/>
                    <a:ea typeface="+mj-ea"/>
                  </a:rPr>
                  <a:t>認めて</a:t>
                </a:r>
                <a:r>
                  <a:rPr lang="ja-JP" altLang="ja-JP" sz="2800" dirty="0">
                    <a:latin typeface="+mj-ea"/>
                    <a:ea typeface="+mj-ea"/>
                  </a:rPr>
                  <a:t>いるお金です</a:t>
                </a:r>
                <a:r>
                  <a:rPr lang="ja-JP" altLang="en-US" sz="2800" dirty="0">
                    <a:latin typeface="+mj-ea"/>
                    <a:ea typeface="+mj-ea"/>
                  </a:rPr>
                  <a:t>。</a:t>
                </a:r>
                <a:endParaRPr kumimoji="1" lang="ja-JP" altLang="en-US" sz="2800" dirty="0">
                  <a:latin typeface="+mj-ea"/>
                  <a:ea typeface="+mj-ea"/>
                </a:endParaRPr>
              </a:p>
            </p:txBody>
          </p:sp>
        </p:grpSp>
      </p:grpSp>
      <p:grpSp>
        <p:nvGrpSpPr>
          <p:cNvPr id="10" name="グループ化 9"/>
          <p:cNvGrpSpPr/>
          <p:nvPr/>
        </p:nvGrpSpPr>
        <p:grpSpPr>
          <a:xfrm>
            <a:off x="1896028" y="4081518"/>
            <a:ext cx="6339301" cy="2845866"/>
            <a:chOff x="1896028" y="4081518"/>
            <a:chExt cx="6339301" cy="2845866"/>
          </a:xfrm>
        </p:grpSpPr>
        <p:sp>
          <p:nvSpPr>
            <p:cNvPr id="8" name="テキスト ボックス 7"/>
            <p:cNvSpPr txBox="1"/>
            <p:nvPr/>
          </p:nvSpPr>
          <p:spPr>
            <a:xfrm>
              <a:off x="1896028" y="5175011"/>
              <a:ext cx="2236510" cy="1323439"/>
            </a:xfrm>
            <a:prstGeom prst="rect">
              <a:avLst/>
            </a:prstGeom>
            <a:noFill/>
          </p:spPr>
          <p:txBody>
            <a:bodyPr wrap="none" rtlCol="0">
              <a:spAutoFit/>
            </a:bodyPr>
            <a:lstStyle/>
            <a:p>
              <a:r>
                <a:rPr kumimoji="1" lang="ja-JP" altLang="en-US" sz="8000" b="1" dirty="0">
                  <a:solidFill>
                    <a:srgbClr val="FF0000"/>
                  </a:solidFill>
                </a:rPr>
                <a:t>信用</a:t>
              </a:r>
            </a:p>
          </p:txBody>
        </p:sp>
        <p:pic>
          <p:nvPicPr>
            <p:cNvPr id="3074" name="Picture 2" descr="E:\users\torigoe\desktop\横浜銀行\小学生向け\スライド\PNG\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4409" y="4081518"/>
              <a:ext cx="3790920" cy="2845866"/>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スライド番号プレースホルダー 2">
            <a:extLst>
              <a:ext uri="{FF2B5EF4-FFF2-40B4-BE49-F238E27FC236}">
                <a16:creationId xmlns:a16="http://schemas.microsoft.com/office/drawing/2014/main" id="{A541E338-8CBB-4B7B-82F7-E98B3E015009}"/>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24</a:t>
            </a:fld>
            <a:endParaRPr lang="ja-JP" altLang="en-US" sz="1400" dirty="0"/>
          </a:p>
        </p:txBody>
      </p:sp>
    </p:spTree>
    <p:extLst>
      <p:ext uri="{BB962C8B-B14F-4D97-AF65-F5344CB8AC3E}">
        <p14:creationId xmlns:p14="http://schemas.microsoft.com/office/powerpoint/2010/main" val="1665411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500"/>
                            </p:stCondLst>
                            <p:childTnLst>
                              <p:par>
                                <p:cTn id="19" presetID="10" presetClass="entr" presetSubtype="0" fill="hold" nodeType="after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541647" y="355600"/>
            <a:ext cx="3926367" cy="6171277"/>
            <a:chOff x="541647" y="355600"/>
            <a:chExt cx="3926367" cy="6171277"/>
          </a:xfrm>
        </p:grpSpPr>
        <p:sp>
          <p:nvSpPr>
            <p:cNvPr id="6" name="角丸四角形 5">
              <a:extLst>
                <a:ext uri="{FF2B5EF4-FFF2-40B4-BE49-F238E27FC236}">
                  <a16:creationId xmlns:a16="http://schemas.microsoft.com/office/drawing/2014/main" id="{D54D7432-CE92-E947-BFCB-CDB6335CABED}"/>
                </a:ext>
              </a:extLst>
            </p:cNvPr>
            <p:cNvSpPr/>
            <p:nvPr/>
          </p:nvSpPr>
          <p:spPr>
            <a:xfrm>
              <a:off x="796956" y="355600"/>
              <a:ext cx="3415750" cy="1918980"/>
            </a:xfrm>
            <a:prstGeom prst="roundRect">
              <a:avLst/>
            </a:prstGeom>
            <a:solidFill>
              <a:schemeClr val="accent2">
                <a:lumMod val="20000"/>
                <a:lumOff val="80000"/>
              </a:schemeClr>
            </a:solidFill>
            <a:ln w="635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ja-JP" sz="3400" dirty="0">
                  <a:solidFill>
                    <a:schemeClr val="tx1"/>
                  </a:solidFill>
                </a:rPr>
                <a:t>無期又は</a:t>
              </a:r>
              <a:endParaRPr lang="en-US" altLang="ja-JP" sz="3400" dirty="0">
                <a:solidFill>
                  <a:schemeClr val="tx1"/>
                </a:solidFill>
              </a:endParaRPr>
            </a:p>
            <a:p>
              <a:pPr algn="ctr"/>
              <a:r>
                <a:rPr lang="ja-JP" altLang="ja-JP" sz="3400" dirty="0">
                  <a:solidFill>
                    <a:schemeClr val="tx1"/>
                  </a:solidFill>
                </a:rPr>
                <a:t>三年以上の</a:t>
              </a:r>
              <a:endParaRPr lang="en-US" altLang="ja-JP" sz="3400" dirty="0">
                <a:solidFill>
                  <a:schemeClr val="tx1"/>
                </a:solidFill>
              </a:endParaRPr>
            </a:p>
            <a:p>
              <a:pPr algn="ctr"/>
              <a:r>
                <a:rPr lang="ja-JP" altLang="en-US" sz="3400" dirty="0">
                  <a:solidFill>
                    <a:schemeClr val="tx1"/>
                  </a:solidFill>
                </a:rPr>
                <a:t>懲役</a:t>
              </a:r>
            </a:p>
          </p:txBody>
        </p:sp>
        <p:pic>
          <p:nvPicPr>
            <p:cNvPr id="4098" name="Picture 2" descr="E:\users\torigoe\desktop\横浜銀行\小学生向け\スライド\PNG\11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647" y="2401346"/>
              <a:ext cx="3926367" cy="41255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グループ化 2"/>
          <p:cNvGrpSpPr/>
          <p:nvPr/>
        </p:nvGrpSpPr>
        <p:grpSpPr>
          <a:xfrm>
            <a:off x="4217536" y="355600"/>
            <a:ext cx="4215318" cy="6013421"/>
            <a:chOff x="4217536" y="355600"/>
            <a:chExt cx="4215318" cy="6013421"/>
          </a:xfrm>
        </p:grpSpPr>
        <p:sp>
          <p:nvSpPr>
            <p:cNvPr id="5" name="右矢印 4"/>
            <p:cNvSpPr/>
            <p:nvPr/>
          </p:nvSpPr>
          <p:spPr>
            <a:xfrm>
              <a:off x="4217536" y="898833"/>
              <a:ext cx="665749" cy="83251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a:extLst>
                <a:ext uri="{FF2B5EF4-FFF2-40B4-BE49-F238E27FC236}">
                  <a16:creationId xmlns:a16="http://schemas.microsoft.com/office/drawing/2014/main" id="{D1FAABE3-33AF-BC44-85DB-4941CB20D219}"/>
                </a:ext>
              </a:extLst>
            </p:cNvPr>
            <p:cNvSpPr/>
            <p:nvPr/>
          </p:nvSpPr>
          <p:spPr>
            <a:xfrm>
              <a:off x="4964315" y="355600"/>
              <a:ext cx="3415750" cy="1918980"/>
            </a:xfrm>
            <a:prstGeom prst="roundRect">
              <a:avLst/>
            </a:prstGeom>
            <a:solidFill>
              <a:schemeClr val="accent2">
                <a:lumMod val="20000"/>
                <a:lumOff val="80000"/>
              </a:schemeClr>
            </a:solidFill>
            <a:ln w="635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tx1"/>
                  </a:solidFill>
                </a:rPr>
                <a:t>お金の信用を</a:t>
              </a:r>
              <a:endParaRPr lang="en-US" altLang="ja-JP" sz="3200" dirty="0">
                <a:solidFill>
                  <a:schemeClr val="tx1"/>
                </a:solidFill>
              </a:endParaRPr>
            </a:p>
            <a:p>
              <a:pPr algn="ctr"/>
              <a:r>
                <a:rPr lang="ja-JP" altLang="en-US" sz="3200" dirty="0">
                  <a:solidFill>
                    <a:schemeClr val="tx1"/>
                  </a:solidFill>
                </a:rPr>
                <a:t>失わせて</a:t>
              </a:r>
              <a:endParaRPr lang="en-US" altLang="ja-JP" sz="3200" dirty="0">
                <a:solidFill>
                  <a:schemeClr val="tx1"/>
                </a:solidFill>
              </a:endParaRPr>
            </a:p>
            <a:p>
              <a:pPr algn="ctr"/>
              <a:r>
                <a:rPr lang="ja-JP" altLang="en-US" sz="3200" dirty="0">
                  <a:solidFill>
                    <a:schemeClr val="tx1"/>
                  </a:solidFill>
                </a:rPr>
                <a:t>しまうから</a:t>
              </a:r>
            </a:p>
          </p:txBody>
        </p:sp>
        <p:pic>
          <p:nvPicPr>
            <p:cNvPr id="4099" name="Picture 3" descr="E:\users\torigoe\desktop\横浜銀行\小学生向け\スライド\PNG\11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4315" y="2274580"/>
              <a:ext cx="3468539" cy="4094441"/>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スライド番号プレースホルダー 2">
            <a:extLst>
              <a:ext uri="{FF2B5EF4-FFF2-40B4-BE49-F238E27FC236}">
                <a16:creationId xmlns:a16="http://schemas.microsoft.com/office/drawing/2014/main" id="{17D31746-BBA6-40EC-A93D-4E19C9B919F0}"/>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25</a:t>
            </a:fld>
            <a:endParaRPr lang="ja-JP" altLang="en-US" sz="1400" dirty="0"/>
          </a:p>
        </p:txBody>
      </p:sp>
    </p:spTree>
    <p:extLst>
      <p:ext uri="{BB962C8B-B14F-4D97-AF65-F5344CB8AC3E}">
        <p14:creationId xmlns:p14="http://schemas.microsoft.com/office/powerpoint/2010/main" val="218993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角丸四角形 13"/>
          <p:cNvSpPr/>
          <p:nvPr/>
        </p:nvSpPr>
        <p:spPr>
          <a:xfrm>
            <a:off x="3144383" y="1406904"/>
            <a:ext cx="2602286" cy="283487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p:cNvSpPr/>
          <p:nvPr/>
        </p:nvSpPr>
        <p:spPr>
          <a:xfrm>
            <a:off x="386730" y="1406904"/>
            <a:ext cx="2602286" cy="283487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3443051" y="394304"/>
            <a:ext cx="1877438" cy="1015663"/>
          </a:xfrm>
          <a:prstGeom prst="rect">
            <a:avLst/>
          </a:prstGeom>
          <a:noFill/>
        </p:spPr>
        <p:txBody>
          <a:bodyPr wrap="none" rtlCol="0">
            <a:spAutoFit/>
          </a:bodyPr>
          <a:lstStyle/>
          <a:p>
            <a:pPr algn="ctr"/>
            <a:r>
              <a:rPr kumimoji="1" lang="ja-JP" altLang="en-US" sz="6000" b="1" spc="600" dirty="0"/>
              <a:t>お金</a:t>
            </a:r>
          </a:p>
        </p:txBody>
      </p:sp>
      <p:pic>
        <p:nvPicPr>
          <p:cNvPr id="6" name="Picture 2" descr="E:\users\torigoe\desktop\横浜銀行\小学生向け\スライド\PNG\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4651" y="4071980"/>
            <a:ext cx="3790920" cy="284586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users\torigoe\desktop\横浜銀行\小学生向け\スライド\PNG\07.png"/>
          <p:cNvPicPr>
            <a:picLocks noChangeAspect="1" noChangeArrowheads="1"/>
          </p:cNvPicPr>
          <p:nvPr/>
        </p:nvPicPr>
        <p:blipFill rotWithShape="1">
          <a:blip r:embed="rId4">
            <a:extLst>
              <a:ext uri="{28A0092B-C50C-407E-A947-70E740481C1C}">
                <a14:useLocalDpi xmlns:a14="http://schemas.microsoft.com/office/drawing/2010/main" val="0"/>
              </a:ext>
            </a:extLst>
          </a:blip>
          <a:srcRect b="23275"/>
          <a:stretch/>
        </p:blipFill>
        <p:spPr bwMode="auto">
          <a:xfrm>
            <a:off x="554039" y="4014484"/>
            <a:ext cx="4134168" cy="2759591"/>
          </a:xfrm>
          <a:prstGeom prst="rect">
            <a:avLst/>
          </a:prstGeom>
          <a:noFill/>
          <a:extLst>
            <a:ext uri="{909E8E84-426E-40DD-AFC4-6F175D3DCCD1}">
              <a14:hiddenFill xmlns:a14="http://schemas.microsoft.com/office/drawing/2010/main">
                <a:solidFill>
                  <a:srgbClr val="FFFFFF"/>
                </a:solidFill>
              </a14:hiddenFill>
            </a:ext>
          </a:extLst>
        </p:spPr>
      </p:pic>
      <p:sp>
        <p:nvSpPr>
          <p:cNvPr id="10" name="角丸四角形 9"/>
          <p:cNvSpPr/>
          <p:nvPr/>
        </p:nvSpPr>
        <p:spPr>
          <a:xfrm>
            <a:off x="5902035" y="1406904"/>
            <a:ext cx="2826330" cy="283487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5902035" y="1641363"/>
            <a:ext cx="2709161" cy="2597634"/>
          </a:xfrm>
          <a:prstGeom prst="rect">
            <a:avLst/>
          </a:prstGeom>
          <a:noFill/>
        </p:spPr>
        <p:txBody>
          <a:bodyPr wrap="square" rtlCol="0">
            <a:spAutoFit/>
          </a:bodyPr>
          <a:lstStyle/>
          <a:p>
            <a:pPr algn="ctr">
              <a:lnSpc>
                <a:spcPct val="110000"/>
              </a:lnSpc>
            </a:pPr>
            <a:r>
              <a:rPr lang="ja-JP" altLang="en-US" sz="3600" b="1" dirty="0">
                <a:solidFill>
                  <a:srgbClr val="00B050"/>
                </a:solidFill>
              </a:rPr>
              <a:t>交換</a:t>
            </a:r>
            <a:r>
              <a:rPr lang="ja-JP" altLang="ja-JP" sz="3600" dirty="0"/>
              <a:t>を</a:t>
            </a:r>
            <a:endParaRPr lang="en-US" altLang="ja-JP" sz="3600" dirty="0"/>
          </a:p>
          <a:p>
            <a:pPr algn="ctr">
              <a:lnSpc>
                <a:spcPct val="110000"/>
              </a:lnSpc>
            </a:pPr>
            <a:r>
              <a:rPr lang="ja-JP" altLang="ja-JP" sz="3600" dirty="0"/>
              <a:t>スムーズに</a:t>
            </a:r>
            <a:endParaRPr lang="en-US" altLang="ja-JP" sz="3600" dirty="0"/>
          </a:p>
          <a:p>
            <a:pPr algn="ctr">
              <a:lnSpc>
                <a:spcPct val="110000"/>
              </a:lnSpc>
            </a:pPr>
            <a:r>
              <a:rPr lang="ja-JP" altLang="ja-JP" sz="3600" dirty="0"/>
              <a:t>するための</a:t>
            </a:r>
            <a:endParaRPr lang="en-US" altLang="ja-JP" sz="3600" dirty="0"/>
          </a:p>
          <a:p>
            <a:pPr algn="ctr">
              <a:lnSpc>
                <a:spcPct val="110000"/>
              </a:lnSpc>
            </a:pPr>
            <a:r>
              <a:rPr lang="ja-JP" altLang="ja-JP" sz="3600" b="1" dirty="0">
                <a:solidFill>
                  <a:srgbClr val="00B0F0"/>
                </a:solidFill>
              </a:rPr>
              <a:t>道具</a:t>
            </a:r>
            <a:endParaRPr kumimoji="1" lang="ja-JP" altLang="en-US" sz="3600" b="1" dirty="0">
              <a:solidFill>
                <a:srgbClr val="00B0F0"/>
              </a:solidFill>
            </a:endParaRPr>
          </a:p>
        </p:txBody>
      </p:sp>
      <p:sp>
        <p:nvSpPr>
          <p:cNvPr id="12" name="テキスト ボックス 11"/>
          <p:cNvSpPr txBox="1"/>
          <p:nvPr/>
        </p:nvSpPr>
        <p:spPr>
          <a:xfrm>
            <a:off x="374020" y="1887379"/>
            <a:ext cx="2709161" cy="1920526"/>
          </a:xfrm>
          <a:prstGeom prst="rect">
            <a:avLst/>
          </a:prstGeom>
          <a:noFill/>
        </p:spPr>
        <p:txBody>
          <a:bodyPr wrap="square" rtlCol="0">
            <a:spAutoFit/>
          </a:bodyPr>
          <a:lstStyle/>
          <a:p>
            <a:pPr algn="ctr">
              <a:lnSpc>
                <a:spcPct val="110000"/>
              </a:lnSpc>
            </a:pPr>
            <a:r>
              <a:rPr kumimoji="1" lang="ja-JP" altLang="en-US" sz="3600" b="1" dirty="0">
                <a:solidFill>
                  <a:srgbClr val="00B050"/>
                </a:solidFill>
              </a:rPr>
              <a:t>様々な</a:t>
            </a:r>
            <a:endParaRPr kumimoji="1" lang="en-US" altLang="ja-JP" sz="3600" b="1" dirty="0">
              <a:solidFill>
                <a:srgbClr val="00B050"/>
              </a:solidFill>
            </a:endParaRPr>
          </a:p>
          <a:p>
            <a:pPr algn="ctr">
              <a:lnSpc>
                <a:spcPct val="110000"/>
              </a:lnSpc>
            </a:pPr>
            <a:r>
              <a:rPr lang="ja-JP" altLang="en-US" sz="3600" b="1" dirty="0">
                <a:solidFill>
                  <a:srgbClr val="00B050"/>
                </a:solidFill>
              </a:rPr>
              <a:t>ものの</a:t>
            </a:r>
            <a:endParaRPr lang="en-US" altLang="ja-JP" sz="3600" b="1" dirty="0">
              <a:solidFill>
                <a:srgbClr val="00B050"/>
              </a:solidFill>
            </a:endParaRPr>
          </a:p>
          <a:p>
            <a:pPr algn="ctr">
              <a:lnSpc>
                <a:spcPct val="110000"/>
              </a:lnSpc>
            </a:pPr>
            <a:r>
              <a:rPr kumimoji="1" lang="ja-JP" altLang="en-US" sz="3600" b="1" dirty="0">
                <a:solidFill>
                  <a:srgbClr val="00B050"/>
                </a:solidFill>
              </a:rPr>
              <a:t>ものさし</a:t>
            </a:r>
          </a:p>
        </p:txBody>
      </p:sp>
      <p:sp>
        <p:nvSpPr>
          <p:cNvPr id="13" name="テキスト ボックス 12"/>
          <p:cNvSpPr txBox="1"/>
          <p:nvPr/>
        </p:nvSpPr>
        <p:spPr>
          <a:xfrm>
            <a:off x="3166405" y="2168775"/>
            <a:ext cx="2511202" cy="1311128"/>
          </a:xfrm>
          <a:prstGeom prst="rect">
            <a:avLst/>
          </a:prstGeom>
          <a:noFill/>
        </p:spPr>
        <p:txBody>
          <a:bodyPr wrap="square" rtlCol="0">
            <a:spAutoFit/>
          </a:bodyPr>
          <a:lstStyle/>
          <a:p>
            <a:pPr algn="ctr">
              <a:lnSpc>
                <a:spcPct val="110000"/>
              </a:lnSpc>
            </a:pPr>
            <a:r>
              <a:rPr kumimoji="1" lang="ja-JP" altLang="en-US" sz="3600" b="1" dirty="0">
                <a:solidFill>
                  <a:srgbClr val="00B050"/>
                </a:solidFill>
              </a:rPr>
              <a:t>保存</a:t>
            </a:r>
            <a:endParaRPr kumimoji="1" lang="en-US" altLang="ja-JP" sz="3600" b="1" dirty="0">
              <a:solidFill>
                <a:srgbClr val="00B050"/>
              </a:solidFill>
            </a:endParaRPr>
          </a:p>
          <a:p>
            <a:pPr algn="ctr">
              <a:lnSpc>
                <a:spcPct val="110000"/>
              </a:lnSpc>
            </a:pPr>
            <a:r>
              <a:rPr lang="ja-JP" altLang="en-US" sz="3600" dirty="0"/>
              <a:t>ができる</a:t>
            </a:r>
            <a:endParaRPr kumimoji="1" lang="ja-JP" altLang="en-US" sz="3600" dirty="0"/>
          </a:p>
        </p:txBody>
      </p:sp>
      <p:sp>
        <p:nvSpPr>
          <p:cNvPr id="16" name="Rectangle 1">
            <a:extLst>
              <a:ext uri="{FF2B5EF4-FFF2-40B4-BE49-F238E27FC236}">
                <a16:creationId xmlns:a16="http://schemas.microsoft.com/office/drawing/2014/main" id="{B6E274B1-9510-4ABE-ABAB-C955EEEC6AA7}"/>
              </a:ext>
            </a:extLst>
          </p:cNvPr>
          <p:cNvSpPr>
            <a:spLocks noChangeArrowheads="1"/>
          </p:cNvSpPr>
          <p:nvPr/>
        </p:nvSpPr>
        <p:spPr bwMode="auto">
          <a:xfrm>
            <a:off x="4704139" y="6631158"/>
            <a:ext cx="4170147"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50" b="0" i="0" u="none" strike="noStrike" cap="none" normalizeH="0" baseline="0" dirty="0">
                <a:ln>
                  <a:noFill/>
                </a:ln>
                <a:solidFill>
                  <a:schemeClr val="tx1">
                    <a:lumMod val="50000"/>
                    <a:lumOff val="50000"/>
                  </a:schemeClr>
                </a:solidFill>
                <a:effectLst/>
                <a:latin typeface="Arial" panose="020B0604020202020204" pitchFamily="34" charset="0"/>
              </a:rPr>
              <a:t>Copyright (C) 2020 The Bank of Yokohama, Ltd. All rights reserved.</a:t>
            </a:r>
          </a:p>
        </p:txBody>
      </p:sp>
      <p:sp>
        <p:nvSpPr>
          <p:cNvPr id="17" name="スライド番号プレースホルダー 2">
            <a:extLst>
              <a:ext uri="{FF2B5EF4-FFF2-40B4-BE49-F238E27FC236}">
                <a16:creationId xmlns:a16="http://schemas.microsoft.com/office/drawing/2014/main" id="{1D7AE533-363C-4AB7-927E-FCA0A12626D2}"/>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26</a:t>
            </a:fld>
            <a:endParaRPr lang="ja-JP" altLang="en-US" sz="1400" dirty="0"/>
          </a:p>
        </p:txBody>
      </p:sp>
    </p:spTree>
    <p:extLst>
      <p:ext uri="{BB962C8B-B14F-4D97-AF65-F5344CB8AC3E}">
        <p14:creationId xmlns:p14="http://schemas.microsoft.com/office/powerpoint/2010/main" val="16956212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5639D2-77F5-4268-9DB1-D876BCF46597}"/>
              </a:ext>
            </a:extLst>
          </p:cNvPr>
          <p:cNvSpPr>
            <a:spLocks noGrp="1"/>
          </p:cNvSpPr>
          <p:nvPr>
            <p:ph type="title"/>
          </p:nvPr>
        </p:nvSpPr>
        <p:spPr/>
        <p:txBody>
          <a:bodyPr>
            <a:noAutofit/>
          </a:bodyPr>
          <a:lstStyle/>
          <a:p>
            <a:r>
              <a:rPr kumimoji="1" lang="ja-JP" altLang="en-US" sz="3200" dirty="0"/>
              <a:t>教材に関するアンケートご協力のお願い</a:t>
            </a:r>
          </a:p>
        </p:txBody>
      </p:sp>
      <p:sp>
        <p:nvSpPr>
          <p:cNvPr id="3" name="コンテンツ プレースホルダー 2">
            <a:extLst>
              <a:ext uri="{FF2B5EF4-FFF2-40B4-BE49-F238E27FC236}">
                <a16:creationId xmlns:a16="http://schemas.microsoft.com/office/drawing/2014/main" id="{95B12846-B8D4-4C8C-88CB-04970ED9A70B}"/>
              </a:ext>
            </a:extLst>
          </p:cNvPr>
          <p:cNvSpPr>
            <a:spLocks noGrp="1"/>
          </p:cNvSpPr>
          <p:nvPr>
            <p:ph idx="1"/>
          </p:nvPr>
        </p:nvSpPr>
        <p:spPr/>
        <p:txBody>
          <a:bodyPr>
            <a:normAutofit/>
          </a:bodyPr>
          <a:lstStyle/>
          <a:p>
            <a:pPr marL="0" indent="0">
              <a:buNone/>
            </a:pPr>
            <a:r>
              <a:rPr kumimoji="1" lang="ja-JP" altLang="en-US" sz="2000" dirty="0"/>
              <a:t>このたびは本教材をご利用いただき誠にありがとうございます。</a:t>
            </a:r>
            <a:endParaRPr kumimoji="1" lang="en-US" altLang="ja-JP" sz="2000" dirty="0"/>
          </a:p>
          <a:p>
            <a:pPr marL="0" indent="0">
              <a:buNone/>
            </a:pPr>
            <a:r>
              <a:rPr kumimoji="1" lang="ja-JP" altLang="en-US" sz="2000" dirty="0"/>
              <a:t>今後もよりよい教材をつくるために、アンケートにご協力ください。</a:t>
            </a:r>
            <a:endParaRPr kumimoji="1" lang="en-US" altLang="ja-JP" sz="2000" dirty="0"/>
          </a:p>
          <a:p>
            <a:pPr marL="0" indent="0">
              <a:buNone/>
            </a:pPr>
            <a:endParaRPr lang="en-US" altLang="ja-JP" sz="2000" dirty="0"/>
          </a:p>
          <a:p>
            <a:pPr marL="0" indent="0">
              <a:buNone/>
            </a:pPr>
            <a:r>
              <a:rPr kumimoji="1" lang="en-US" altLang="ja-JP" sz="2000" dirty="0"/>
              <a:t>【</a:t>
            </a:r>
            <a:r>
              <a:rPr kumimoji="1" lang="ja-JP" altLang="en-US" sz="2000" dirty="0"/>
              <a:t>アンケートページの概要</a:t>
            </a:r>
            <a:r>
              <a:rPr kumimoji="1" lang="en-US" altLang="ja-JP" sz="2000" dirty="0"/>
              <a:t>】</a:t>
            </a:r>
          </a:p>
          <a:p>
            <a:pPr marL="0" indent="0">
              <a:buNone/>
            </a:pPr>
            <a:r>
              <a:rPr lang="ja-JP" altLang="en-US" sz="2000" i="1" dirty="0">
                <a:solidFill>
                  <a:srgbClr val="FF0000"/>
                </a:solidFill>
              </a:rPr>
              <a:t>アンケートの回答は、「はまぎん おかねの教室」の教材ダウンロードページからアンケートを表示させて回答してください。</a:t>
            </a:r>
            <a:endParaRPr kumimoji="1" lang="en-US" altLang="ja-JP" sz="2000" i="1" dirty="0">
              <a:solidFill>
                <a:srgbClr val="FF0000"/>
              </a:solidFill>
            </a:endParaRPr>
          </a:p>
          <a:p>
            <a:pPr marL="0" indent="0">
              <a:buNone/>
            </a:pPr>
            <a:endParaRPr kumimoji="1" lang="ja-JP" altLang="en-US" sz="2000" dirty="0"/>
          </a:p>
        </p:txBody>
      </p:sp>
      <p:pic>
        <p:nvPicPr>
          <p:cNvPr id="6" name="図 5">
            <a:extLst>
              <a:ext uri="{FF2B5EF4-FFF2-40B4-BE49-F238E27FC236}">
                <a16:creationId xmlns:a16="http://schemas.microsoft.com/office/drawing/2014/main" id="{35CE7473-6DF4-4220-9D23-AAE6F3956AEE}"/>
              </a:ext>
            </a:extLst>
          </p:cNvPr>
          <p:cNvPicPr>
            <a:picLocks noChangeAspect="1"/>
          </p:cNvPicPr>
          <p:nvPr/>
        </p:nvPicPr>
        <p:blipFill>
          <a:blip r:embed="rId2"/>
          <a:stretch>
            <a:fillRect/>
          </a:stretch>
        </p:blipFill>
        <p:spPr>
          <a:xfrm>
            <a:off x="6952290" y="4256821"/>
            <a:ext cx="1734510" cy="2326541"/>
          </a:xfrm>
          <a:prstGeom prst="rect">
            <a:avLst/>
          </a:prstGeom>
        </p:spPr>
      </p:pic>
    </p:spTree>
    <p:extLst>
      <p:ext uri="{BB962C8B-B14F-4D97-AF65-F5344CB8AC3E}">
        <p14:creationId xmlns:p14="http://schemas.microsoft.com/office/powerpoint/2010/main" val="1784090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512075" y="1659786"/>
            <a:ext cx="8223116" cy="1754326"/>
          </a:xfrm>
          <a:prstGeom prst="rect">
            <a:avLst/>
          </a:prstGeom>
          <a:noFill/>
        </p:spPr>
        <p:txBody>
          <a:bodyPr wrap="square" rtlCol="0">
            <a:spAutoFit/>
          </a:bodyPr>
          <a:lstStyle/>
          <a:p>
            <a:pPr algn="ctr"/>
            <a:r>
              <a:rPr kumimoji="1" lang="ja-JP" altLang="en-US" sz="5400" b="1" dirty="0">
                <a:solidFill>
                  <a:schemeClr val="tx2"/>
                </a:solidFill>
              </a:rPr>
              <a:t>お金で買えないもの</a:t>
            </a:r>
            <a:endParaRPr kumimoji="1" lang="en-US" altLang="ja-JP" sz="5400" b="1" dirty="0">
              <a:solidFill>
                <a:schemeClr val="tx2"/>
              </a:solidFill>
            </a:endParaRPr>
          </a:p>
          <a:p>
            <a:pPr algn="ctr"/>
            <a:r>
              <a:rPr kumimoji="1" lang="ja-JP" altLang="en-US" sz="5400" dirty="0">
                <a:solidFill>
                  <a:schemeClr val="tx2"/>
                </a:solidFill>
              </a:rPr>
              <a:t>は</a:t>
            </a:r>
            <a:r>
              <a:rPr lang="ja-JP" altLang="en-US" sz="5400" dirty="0">
                <a:solidFill>
                  <a:schemeClr val="tx2"/>
                </a:solidFill>
              </a:rPr>
              <a:t>何があるだろう？</a:t>
            </a:r>
            <a:endParaRPr kumimoji="1" lang="ja-JP" altLang="en-US" sz="5400" dirty="0">
              <a:solidFill>
                <a:schemeClr val="tx2"/>
              </a:solidFill>
            </a:endParaRPr>
          </a:p>
        </p:txBody>
      </p:sp>
      <p:grpSp>
        <p:nvGrpSpPr>
          <p:cNvPr id="3" name="グループ化 2">
            <a:extLst>
              <a:ext uri="{FF2B5EF4-FFF2-40B4-BE49-F238E27FC236}">
                <a16:creationId xmlns:a16="http://schemas.microsoft.com/office/drawing/2014/main" id="{9F45AF34-67A4-3747-A4FD-336E69D6391B}"/>
              </a:ext>
            </a:extLst>
          </p:cNvPr>
          <p:cNvGrpSpPr/>
          <p:nvPr/>
        </p:nvGrpSpPr>
        <p:grpSpPr>
          <a:xfrm>
            <a:off x="3604377" y="423691"/>
            <a:ext cx="1935246" cy="1058946"/>
            <a:chOff x="3347954" y="317485"/>
            <a:chExt cx="1935246" cy="1058946"/>
          </a:xfrm>
        </p:grpSpPr>
        <p:sp>
          <p:nvSpPr>
            <p:cNvPr id="2" name="円/楕円 1">
              <a:extLst>
                <a:ext uri="{FF2B5EF4-FFF2-40B4-BE49-F238E27FC236}">
                  <a16:creationId xmlns:a16="http://schemas.microsoft.com/office/drawing/2014/main" id="{060E30D6-D437-164B-B3A4-60117F75B8BF}"/>
                </a:ext>
              </a:extLst>
            </p:cNvPr>
            <p:cNvSpPr/>
            <p:nvPr/>
          </p:nvSpPr>
          <p:spPr>
            <a:xfrm>
              <a:off x="3347954" y="317485"/>
              <a:ext cx="1058946" cy="10589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a:extLst>
                <a:ext uri="{FF2B5EF4-FFF2-40B4-BE49-F238E27FC236}">
                  <a16:creationId xmlns:a16="http://schemas.microsoft.com/office/drawing/2014/main" id="{CC11A657-5DBC-794B-95B2-05F330682DE0}"/>
                </a:ext>
              </a:extLst>
            </p:cNvPr>
            <p:cNvSpPr/>
            <p:nvPr/>
          </p:nvSpPr>
          <p:spPr>
            <a:xfrm>
              <a:off x="4224254" y="317485"/>
              <a:ext cx="1058946" cy="10589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3461138" y="520034"/>
              <a:ext cx="1786066" cy="830997"/>
            </a:xfrm>
            <a:prstGeom prst="rect">
              <a:avLst/>
            </a:prstGeom>
            <a:noFill/>
          </p:spPr>
          <p:txBody>
            <a:bodyPr wrap="none" rtlCol="0">
              <a:spAutoFit/>
            </a:bodyPr>
            <a:lstStyle/>
            <a:p>
              <a:pPr algn="ctr"/>
              <a:r>
                <a:rPr lang="ja-JP" altLang="en-US" sz="4800" b="1" spc="600" dirty="0">
                  <a:solidFill>
                    <a:schemeClr val="bg1"/>
                  </a:solidFill>
                </a:rPr>
                <a:t>質</a:t>
              </a:r>
              <a:r>
                <a:rPr lang="en-US" altLang="ja-JP" sz="4800" b="1" spc="600" dirty="0">
                  <a:solidFill>
                    <a:schemeClr val="bg1"/>
                  </a:solidFill>
                </a:rPr>
                <a:t> </a:t>
              </a:r>
              <a:r>
                <a:rPr lang="ja-JP" altLang="en-US" sz="4800" b="1" spc="600" dirty="0">
                  <a:solidFill>
                    <a:schemeClr val="bg1"/>
                  </a:solidFill>
                </a:rPr>
                <a:t>問</a:t>
              </a:r>
              <a:endParaRPr kumimoji="1" lang="ja-JP" altLang="en-US" sz="4800" b="1" spc="600" dirty="0">
                <a:solidFill>
                  <a:schemeClr val="bg1"/>
                </a:solidFill>
              </a:endParaRPr>
            </a:p>
          </p:txBody>
        </p:sp>
      </p:grpSp>
      <p:pic>
        <p:nvPicPr>
          <p:cNvPr id="1026" name="Picture 2" descr="E:\users\torigoe\desktop\横浜銀行\小学生向け\スライド\PNG\girl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252" y="3767433"/>
            <a:ext cx="2435860" cy="3207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users\torigoe\desktop\横浜銀行\小学生向け\スライド\PNG\boy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3633" y="3637273"/>
            <a:ext cx="2073270" cy="3337686"/>
          </a:xfrm>
          <a:prstGeom prst="rect">
            <a:avLst/>
          </a:prstGeom>
          <a:noFill/>
          <a:extLst>
            <a:ext uri="{909E8E84-426E-40DD-AFC4-6F175D3DCCD1}">
              <a14:hiddenFill xmlns:a14="http://schemas.microsoft.com/office/drawing/2010/main">
                <a:solidFill>
                  <a:srgbClr val="FFFFFF"/>
                </a:solidFill>
              </a14:hiddenFill>
            </a:ext>
          </a:extLst>
        </p:spPr>
      </p:pic>
      <p:sp>
        <p:nvSpPr>
          <p:cNvPr id="10" name="スライド番号プレースホルダー 2">
            <a:extLst>
              <a:ext uri="{FF2B5EF4-FFF2-40B4-BE49-F238E27FC236}">
                <a16:creationId xmlns:a16="http://schemas.microsoft.com/office/drawing/2014/main" id="{BBCCDFA3-C5F5-43AC-AEED-DBEF57855D62}"/>
              </a:ext>
            </a:extLst>
          </p:cNvPr>
          <p:cNvSpPr>
            <a:spLocks noGrp="1"/>
          </p:cNvSpPr>
          <p:nvPr>
            <p:ph type="sldNum" sz="quarter" idx="12"/>
          </p:nvPr>
        </p:nvSpPr>
        <p:spPr>
          <a:xfrm>
            <a:off x="7086600" y="6492875"/>
            <a:ext cx="2057400" cy="365125"/>
          </a:xfrm>
        </p:spPr>
        <p:txBody>
          <a:bodyPr/>
          <a:lstStyle/>
          <a:p>
            <a:fld id="{61AAA30B-0EA0-A245-8576-0F101DEF2AA9}" type="slidenum">
              <a:rPr lang="ja-JP" altLang="en-US" smtClean="0"/>
              <a:pPr/>
              <a:t>3</a:t>
            </a:fld>
            <a:endParaRPr lang="ja-JP" altLang="en-US" dirty="0"/>
          </a:p>
        </p:txBody>
      </p:sp>
    </p:spTree>
    <p:extLst>
      <p:ext uri="{BB962C8B-B14F-4D97-AF65-F5344CB8AC3E}">
        <p14:creationId xmlns:p14="http://schemas.microsoft.com/office/powerpoint/2010/main" val="1184550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楕円 4"/>
          <p:cNvSpPr/>
          <p:nvPr/>
        </p:nvSpPr>
        <p:spPr>
          <a:xfrm>
            <a:off x="2520984" y="1906521"/>
            <a:ext cx="4102033" cy="4102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idx="4294967295"/>
          </p:nvPr>
        </p:nvSpPr>
        <p:spPr>
          <a:xfrm>
            <a:off x="162000" y="580957"/>
            <a:ext cx="8820000" cy="1325563"/>
          </a:xfrm>
        </p:spPr>
        <p:txBody>
          <a:bodyPr>
            <a:normAutofit/>
          </a:bodyPr>
          <a:lstStyle/>
          <a:p>
            <a:r>
              <a:rPr lang="ja-JP" altLang="en-US" sz="6000" dirty="0"/>
              <a:t>お金で買えないもの</a:t>
            </a:r>
            <a:endParaRPr kumimoji="1" lang="ja-JP" altLang="en-US" sz="6000" dirty="0"/>
          </a:p>
        </p:txBody>
      </p:sp>
      <p:sp>
        <p:nvSpPr>
          <p:cNvPr id="4" name="テキスト ボックス 3"/>
          <p:cNvSpPr txBox="1"/>
          <p:nvPr/>
        </p:nvSpPr>
        <p:spPr>
          <a:xfrm>
            <a:off x="3508375" y="719516"/>
            <a:ext cx="2228850" cy="5593839"/>
          </a:xfrm>
          <a:prstGeom prst="rect">
            <a:avLst/>
          </a:prstGeom>
          <a:noFill/>
        </p:spPr>
        <p:txBody>
          <a:bodyPr wrap="square" rtlCol="0">
            <a:spAutoFit/>
          </a:bodyPr>
          <a:lstStyle/>
          <a:p>
            <a:pPr algn="ctr">
              <a:lnSpc>
                <a:spcPct val="150000"/>
              </a:lnSpc>
            </a:pPr>
            <a:r>
              <a:rPr kumimoji="1" lang="ja-JP" altLang="en-US" sz="26000" b="1" dirty="0">
                <a:solidFill>
                  <a:schemeClr val="bg1"/>
                </a:solidFill>
              </a:rPr>
              <a:t>？</a:t>
            </a:r>
          </a:p>
        </p:txBody>
      </p:sp>
      <p:pic>
        <p:nvPicPr>
          <p:cNvPr id="6" name="図 5">
            <a:extLst>
              <a:ext uri="{FF2B5EF4-FFF2-40B4-BE49-F238E27FC236}">
                <a16:creationId xmlns:a16="http://schemas.microsoft.com/office/drawing/2014/main" id="{B89D41D5-D85E-614B-AD90-17B1F17EF512}"/>
              </a:ext>
            </a:extLst>
          </p:cNvPr>
          <p:cNvPicPr>
            <a:picLocks noChangeAspect="1"/>
          </p:cNvPicPr>
          <p:nvPr/>
        </p:nvPicPr>
        <p:blipFill>
          <a:blip r:embed="rId3"/>
          <a:stretch>
            <a:fillRect/>
          </a:stretch>
        </p:blipFill>
        <p:spPr>
          <a:xfrm>
            <a:off x="5880062" y="4395655"/>
            <a:ext cx="1358900" cy="1625600"/>
          </a:xfrm>
          <a:prstGeom prst="rect">
            <a:avLst/>
          </a:prstGeom>
        </p:spPr>
      </p:pic>
      <p:sp>
        <p:nvSpPr>
          <p:cNvPr id="7" name="スライド番号プレースホルダー 2">
            <a:extLst>
              <a:ext uri="{FF2B5EF4-FFF2-40B4-BE49-F238E27FC236}">
                <a16:creationId xmlns:a16="http://schemas.microsoft.com/office/drawing/2014/main" id="{E58E8F9A-9801-42C2-84CB-02272566B56D}"/>
              </a:ext>
            </a:extLst>
          </p:cNvPr>
          <p:cNvSpPr>
            <a:spLocks noGrp="1"/>
          </p:cNvSpPr>
          <p:nvPr>
            <p:ph type="sldNum" sz="quarter" idx="12"/>
          </p:nvPr>
        </p:nvSpPr>
        <p:spPr>
          <a:xfrm>
            <a:off x="7086600" y="6492875"/>
            <a:ext cx="2057400" cy="365125"/>
          </a:xfrm>
        </p:spPr>
        <p:txBody>
          <a:bodyPr/>
          <a:lstStyle/>
          <a:p>
            <a:fld id="{61AAA30B-0EA0-A245-8576-0F101DEF2AA9}" type="slidenum">
              <a:rPr lang="ja-JP" altLang="en-US" smtClean="0"/>
              <a:pPr/>
              <a:t>4</a:t>
            </a:fld>
            <a:endParaRPr lang="ja-JP" altLang="en-US" dirty="0"/>
          </a:p>
        </p:txBody>
      </p:sp>
    </p:spTree>
    <p:extLst>
      <p:ext uri="{BB962C8B-B14F-4D97-AF65-F5344CB8AC3E}">
        <p14:creationId xmlns:p14="http://schemas.microsoft.com/office/powerpoint/2010/main" val="992803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1190932" y="2045111"/>
            <a:ext cx="7295536" cy="2767778"/>
          </a:xfrm>
        </p:spPr>
        <p:txBody>
          <a:bodyPr/>
          <a:lstStyle/>
          <a:p>
            <a:r>
              <a:rPr lang="ja-JP" altLang="en-US" dirty="0"/>
              <a:t>お金って、</a:t>
            </a:r>
            <a:br>
              <a:rPr lang="en-US" altLang="ja-JP" dirty="0"/>
            </a:br>
            <a:r>
              <a:rPr lang="ja-JP" altLang="en-US" dirty="0"/>
              <a:t>何だろう？</a:t>
            </a:r>
          </a:p>
        </p:txBody>
      </p:sp>
      <p:sp>
        <p:nvSpPr>
          <p:cNvPr id="5" name="スライド番号プレースホルダー 2">
            <a:extLst>
              <a:ext uri="{FF2B5EF4-FFF2-40B4-BE49-F238E27FC236}">
                <a16:creationId xmlns:a16="http://schemas.microsoft.com/office/drawing/2014/main" id="{6DD6FF84-99DB-4506-A94A-BE71B8AD5F6C}"/>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5</a:t>
            </a:fld>
            <a:endParaRPr lang="ja-JP" altLang="en-US" sz="1400" dirty="0"/>
          </a:p>
        </p:txBody>
      </p:sp>
    </p:spTree>
    <p:extLst>
      <p:ext uri="{BB962C8B-B14F-4D97-AF65-F5344CB8AC3E}">
        <p14:creationId xmlns:p14="http://schemas.microsoft.com/office/powerpoint/2010/main" val="2989682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144000" cy="685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800" dirty="0">
              <a:solidFill>
                <a:srgbClr val="FFFFFE"/>
              </a:solidFill>
              <a:latin typeface="Arial"/>
            </a:endParaRPr>
          </a:p>
        </p:txBody>
      </p:sp>
      <p:sp>
        <p:nvSpPr>
          <p:cNvPr id="4" name="円/楕円 3">
            <a:extLst>
              <a:ext uri="{FF2B5EF4-FFF2-40B4-BE49-F238E27FC236}">
                <a16:creationId xmlns:a16="http://schemas.microsoft.com/office/drawing/2014/main" id="{87042015-B432-E844-8CEE-52008B702B84}"/>
              </a:ext>
            </a:extLst>
          </p:cNvPr>
          <p:cNvSpPr/>
          <p:nvPr/>
        </p:nvSpPr>
        <p:spPr>
          <a:xfrm>
            <a:off x="913284" y="-229716"/>
            <a:ext cx="7317432" cy="7317432"/>
          </a:xfrm>
          <a:prstGeom prst="ellipse">
            <a:avLst/>
          </a:prstGeom>
          <a:solidFill>
            <a:schemeClr val="bg1"/>
          </a:solidFill>
          <a:ln w="2540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sp>
        <p:nvSpPr>
          <p:cNvPr id="7" name="タイトル 2">
            <a:extLst>
              <a:ext uri="{FF2B5EF4-FFF2-40B4-BE49-F238E27FC236}">
                <a16:creationId xmlns:a16="http://schemas.microsoft.com/office/drawing/2014/main" id="{8FC51DF9-027F-7642-9DE9-07AA7D919778}"/>
              </a:ext>
            </a:extLst>
          </p:cNvPr>
          <p:cNvSpPr txBox="1">
            <a:spLocks/>
          </p:cNvSpPr>
          <p:nvPr/>
        </p:nvSpPr>
        <p:spPr>
          <a:xfrm>
            <a:off x="924232" y="1307805"/>
            <a:ext cx="7295536" cy="4572000"/>
          </a:xfrm>
          <a:prstGeom prst="rect">
            <a:avLst/>
          </a:prstGeom>
        </p:spPr>
        <p:txBody>
          <a:bodyPr anchor="ctr"/>
          <a:lstStyle>
            <a:lvl1pPr algn="ctr" defTabSz="914400" rtl="0" eaLnBrk="1" latinLnBrk="0" hangingPunct="1">
              <a:lnSpc>
                <a:spcPct val="90000"/>
              </a:lnSpc>
              <a:spcBef>
                <a:spcPct val="0"/>
              </a:spcBef>
              <a:buNone/>
              <a:defRPr kumimoji="1" sz="4400" b="1" kern="1200">
                <a:solidFill>
                  <a:schemeClr val="tx2"/>
                </a:solidFill>
                <a:latin typeface="+mj-lt"/>
                <a:ea typeface="+mj-ea"/>
                <a:cs typeface="+mj-cs"/>
              </a:defRPr>
            </a:lvl1pPr>
          </a:lstStyle>
          <a:p>
            <a:pPr>
              <a:lnSpc>
                <a:spcPct val="100000"/>
              </a:lnSpc>
              <a:spcAft>
                <a:spcPts val="600"/>
              </a:spcAft>
            </a:pPr>
            <a:r>
              <a:rPr lang="ja-JP" altLang="en-US" sz="8000" dirty="0"/>
              <a:t>お金</a:t>
            </a:r>
            <a:endParaRPr lang="en-US" altLang="ja-JP" sz="8000" dirty="0"/>
          </a:p>
          <a:p>
            <a:pPr>
              <a:lnSpc>
                <a:spcPct val="100000"/>
              </a:lnSpc>
              <a:spcAft>
                <a:spcPts val="600"/>
              </a:spcAft>
            </a:pPr>
            <a:r>
              <a:rPr lang="ja-JP" altLang="en-US" sz="8000" dirty="0"/>
              <a:t>なるほど</a:t>
            </a:r>
            <a:r>
              <a:rPr lang="ja-JP" altLang="en-US" sz="9600" dirty="0"/>
              <a:t>！</a:t>
            </a:r>
            <a:endParaRPr lang="en-US" altLang="ja-JP" sz="9600" dirty="0"/>
          </a:p>
          <a:p>
            <a:pPr>
              <a:lnSpc>
                <a:spcPct val="100000"/>
              </a:lnSpc>
              <a:spcAft>
                <a:spcPts val="600"/>
              </a:spcAft>
            </a:pPr>
            <a:r>
              <a:rPr lang="ja-JP" altLang="en-US" sz="8000" dirty="0"/>
              <a:t>クイズ</a:t>
            </a:r>
          </a:p>
        </p:txBody>
      </p:sp>
      <p:sp>
        <p:nvSpPr>
          <p:cNvPr id="6" name="スライド番号プレースホルダー 2">
            <a:extLst>
              <a:ext uri="{FF2B5EF4-FFF2-40B4-BE49-F238E27FC236}">
                <a16:creationId xmlns:a16="http://schemas.microsoft.com/office/drawing/2014/main" id="{A9427BC4-CB60-4FEC-93BE-3F2947671BEE}"/>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6</a:t>
            </a:fld>
            <a:endParaRPr lang="ja-JP" altLang="en-US" sz="1400" dirty="0"/>
          </a:p>
        </p:txBody>
      </p:sp>
    </p:spTree>
    <p:extLst>
      <p:ext uri="{BB962C8B-B14F-4D97-AF65-F5344CB8AC3E}">
        <p14:creationId xmlns:p14="http://schemas.microsoft.com/office/powerpoint/2010/main" val="1389714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80599" y="1206504"/>
            <a:ext cx="8512800" cy="1230337"/>
          </a:xfrm>
          <a:prstGeom prst="rect">
            <a:avLst/>
          </a:prstGeom>
          <a:noFill/>
        </p:spPr>
        <p:txBody>
          <a:bodyPr wrap="square" rtlCol="0">
            <a:spAutoFit/>
          </a:bodyPr>
          <a:lstStyle/>
          <a:p>
            <a:pPr algn="ctr">
              <a:lnSpc>
                <a:spcPct val="110000"/>
              </a:lnSpc>
            </a:pPr>
            <a:r>
              <a:rPr lang="ja-JP" altLang="ja-JP" sz="3400" dirty="0"/>
              <a:t>大</a:t>
            </a:r>
            <a:r>
              <a:rPr lang="ja-JP" altLang="en-US" sz="3400" dirty="0"/>
              <a:t>昔</a:t>
            </a:r>
            <a:r>
              <a:rPr lang="ja-JP" altLang="ja-JP" sz="3400" dirty="0"/>
              <a:t>、人は自分の持っていないものを</a:t>
            </a:r>
            <a:endParaRPr lang="en-US" altLang="ja-JP" sz="3400" dirty="0"/>
          </a:p>
          <a:p>
            <a:pPr algn="ctr">
              <a:lnSpc>
                <a:spcPct val="110000"/>
              </a:lnSpc>
            </a:pPr>
            <a:r>
              <a:rPr lang="ja-JP" altLang="ja-JP" sz="3400" dirty="0"/>
              <a:t>どうやって手に入れていたのでしょう？</a:t>
            </a:r>
          </a:p>
        </p:txBody>
      </p:sp>
      <p:grpSp>
        <p:nvGrpSpPr>
          <p:cNvPr id="7" name="グループ化 6"/>
          <p:cNvGrpSpPr/>
          <p:nvPr/>
        </p:nvGrpSpPr>
        <p:grpSpPr>
          <a:xfrm>
            <a:off x="322394" y="2664984"/>
            <a:ext cx="2736000" cy="3740636"/>
            <a:chOff x="322394" y="2664984"/>
            <a:chExt cx="2736000" cy="3740636"/>
          </a:xfrm>
        </p:grpSpPr>
        <p:sp>
          <p:nvSpPr>
            <p:cNvPr id="15" name="片側の 2 つの角を丸めた四角形 14">
              <a:extLst>
                <a:ext uri="{FF2B5EF4-FFF2-40B4-BE49-F238E27FC236}">
                  <a16:creationId xmlns:a16="http://schemas.microsoft.com/office/drawing/2014/main" id="{B111E39A-8898-054A-966C-2A40CB4A79DF}"/>
                </a:ext>
              </a:extLst>
            </p:cNvPr>
            <p:cNvSpPr/>
            <p:nvPr/>
          </p:nvSpPr>
          <p:spPr>
            <a:xfrm>
              <a:off x="322394" y="2664986"/>
              <a:ext cx="2736000" cy="576000"/>
            </a:xfrm>
            <a:prstGeom prst="round2SameRect">
              <a:avLst>
                <a:gd name="adj1" fmla="val 50000"/>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8" name="角丸四角形 17">
              <a:extLst>
                <a:ext uri="{FF2B5EF4-FFF2-40B4-BE49-F238E27FC236}">
                  <a16:creationId xmlns:a16="http://schemas.microsoft.com/office/drawing/2014/main" id="{D58F8B0C-49EA-3C43-AB4B-DF898D351AA2}"/>
                </a:ext>
              </a:extLst>
            </p:cNvPr>
            <p:cNvSpPr/>
            <p:nvPr/>
          </p:nvSpPr>
          <p:spPr>
            <a:xfrm>
              <a:off x="322394" y="2664984"/>
              <a:ext cx="2736000" cy="3740636"/>
            </a:xfrm>
            <a:prstGeom prst="roundRect">
              <a:avLst>
                <a:gd name="adj" fmla="val 11367"/>
              </a:avLst>
            </a:prstGeom>
            <a:noFill/>
            <a:ln w="38100">
              <a:solidFill>
                <a:srgbClr val="00B0F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19" name="円/楕円 18">
              <a:extLst>
                <a:ext uri="{FF2B5EF4-FFF2-40B4-BE49-F238E27FC236}">
                  <a16:creationId xmlns:a16="http://schemas.microsoft.com/office/drawing/2014/main" id="{8963BB1D-1658-E24A-BC8D-FF77152986CB}"/>
                </a:ext>
              </a:extLst>
            </p:cNvPr>
            <p:cNvSpPr>
              <a:spLocks noChangeAspect="1"/>
            </p:cNvSpPr>
            <p:nvPr/>
          </p:nvSpPr>
          <p:spPr>
            <a:xfrm>
              <a:off x="1437418"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1</a:t>
              </a:r>
              <a:endParaRPr kumimoji="1" lang="ja-JP" altLang="en-US" sz="2800" b="1" dirty="0">
                <a:solidFill>
                  <a:schemeClr val="tx1"/>
                </a:solidFill>
                <a:latin typeface="+mn-ea"/>
              </a:endParaRPr>
            </a:p>
          </p:txBody>
        </p:sp>
        <p:sp>
          <p:nvSpPr>
            <p:cNvPr id="4" name="テキスト ボックス 3"/>
            <p:cNvSpPr txBox="1"/>
            <p:nvPr/>
          </p:nvSpPr>
          <p:spPr>
            <a:xfrm>
              <a:off x="322394" y="3429000"/>
              <a:ext cx="2736000" cy="954107"/>
            </a:xfrm>
            <a:prstGeom prst="rect">
              <a:avLst/>
            </a:prstGeom>
            <a:noFill/>
          </p:spPr>
          <p:txBody>
            <a:bodyPr wrap="square" rtlCol="0">
              <a:spAutoFit/>
            </a:bodyPr>
            <a:lstStyle/>
            <a:p>
              <a:pPr algn="ctr"/>
              <a:r>
                <a:rPr lang="ja-JP" altLang="en-US" sz="2800" b="1" dirty="0"/>
                <a:t>他</a:t>
              </a:r>
              <a:r>
                <a:rPr lang="ja-JP" altLang="ja-JP" sz="2800" b="1" dirty="0"/>
                <a:t>の人から</a:t>
              </a:r>
              <a:endParaRPr lang="en-US" altLang="ja-JP" sz="2800" b="1" dirty="0"/>
            </a:p>
            <a:p>
              <a:pPr algn="ctr"/>
              <a:r>
                <a:rPr lang="ja-JP" altLang="ja-JP" sz="2800" b="1" dirty="0"/>
                <a:t>うばっていた</a:t>
              </a:r>
            </a:p>
          </p:txBody>
        </p:sp>
        <p:pic>
          <p:nvPicPr>
            <p:cNvPr id="2" name="Picture 2" descr="E:\users\torigoe\desktop\横浜銀行\小学生向け\スライド\PNG\01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824" y="4322202"/>
              <a:ext cx="2590925" cy="20302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グループ化 7"/>
          <p:cNvGrpSpPr/>
          <p:nvPr/>
        </p:nvGrpSpPr>
        <p:grpSpPr>
          <a:xfrm>
            <a:off x="3216669" y="2664984"/>
            <a:ext cx="2736000" cy="3740636"/>
            <a:chOff x="3216669" y="2664984"/>
            <a:chExt cx="2736000" cy="3740636"/>
          </a:xfrm>
        </p:grpSpPr>
        <p:sp>
          <p:nvSpPr>
            <p:cNvPr id="16" name="片側の 2 つの角を丸めた四角形 15">
              <a:extLst>
                <a:ext uri="{FF2B5EF4-FFF2-40B4-BE49-F238E27FC236}">
                  <a16:creationId xmlns:a16="http://schemas.microsoft.com/office/drawing/2014/main" id="{E19394BD-4F0B-964F-B2C3-A34948BF0B79}"/>
                </a:ext>
              </a:extLst>
            </p:cNvPr>
            <p:cNvSpPr/>
            <p:nvPr/>
          </p:nvSpPr>
          <p:spPr>
            <a:xfrm>
              <a:off x="3216669" y="2664986"/>
              <a:ext cx="2736000" cy="576000"/>
            </a:xfrm>
            <a:prstGeom prst="round2SameRect">
              <a:avLst>
                <a:gd name="adj1" fmla="val 50000"/>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0" name="角丸四角形 19">
              <a:extLst>
                <a:ext uri="{FF2B5EF4-FFF2-40B4-BE49-F238E27FC236}">
                  <a16:creationId xmlns:a16="http://schemas.microsoft.com/office/drawing/2014/main" id="{693D98F5-2F8C-9146-968E-AA35EC6D9C8E}"/>
                </a:ext>
              </a:extLst>
            </p:cNvPr>
            <p:cNvSpPr/>
            <p:nvPr/>
          </p:nvSpPr>
          <p:spPr>
            <a:xfrm>
              <a:off x="3216669" y="2664984"/>
              <a:ext cx="2736000" cy="3740636"/>
            </a:xfrm>
            <a:prstGeom prst="roundRect">
              <a:avLst>
                <a:gd name="adj" fmla="val 11367"/>
              </a:avLst>
            </a:prstGeom>
            <a:noFill/>
            <a:ln w="38100">
              <a:solidFill>
                <a:srgbClr val="FF000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1" name="円/楕円 20">
              <a:extLst>
                <a:ext uri="{FF2B5EF4-FFF2-40B4-BE49-F238E27FC236}">
                  <a16:creationId xmlns:a16="http://schemas.microsoft.com/office/drawing/2014/main" id="{6AEC30C5-B116-E04B-90F1-B552878FE380}"/>
                </a:ext>
              </a:extLst>
            </p:cNvPr>
            <p:cNvSpPr>
              <a:spLocks noChangeAspect="1"/>
            </p:cNvSpPr>
            <p:nvPr/>
          </p:nvSpPr>
          <p:spPr>
            <a:xfrm>
              <a:off x="4346499"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2</a:t>
              </a:r>
              <a:endParaRPr kumimoji="1" lang="ja-JP" altLang="en-US" sz="2800" b="1" dirty="0">
                <a:solidFill>
                  <a:schemeClr val="tx1"/>
                </a:solidFill>
                <a:latin typeface="+mn-ea"/>
              </a:endParaRPr>
            </a:p>
          </p:txBody>
        </p:sp>
        <p:sp>
          <p:nvSpPr>
            <p:cNvPr id="24" name="テキスト ボックス 23"/>
            <p:cNvSpPr txBox="1"/>
            <p:nvPr/>
          </p:nvSpPr>
          <p:spPr>
            <a:xfrm>
              <a:off x="3216669" y="3439034"/>
              <a:ext cx="2736000" cy="954107"/>
            </a:xfrm>
            <a:prstGeom prst="rect">
              <a:avLst/>
            </a:prstGeom>
            <a:noFill/>
          </p:spPr>
          <p:txBody>
            <a:bodyPr wrap="square" rtlCol="0">
              <a:spAutoFit/>
            </a:bodyPr>
            <a:lstStyle/>
            <a:p>
              <a:pPr algn="ctr"/>
              <a:r>
                <a:rPr lang="ja-JP" altLang="en-US" sz="2800" b="1" dirty="0"/>
                <a:t>モノ</a:t>
              </a:r>
              <a:r>
                <a:rPr lang="ja-JP" altLang="ja-JP" sz="2800" b="1" dirty="0"/>
                <a:t>と</a:t>
              </a:r>
              <a:r>
                <a:rPr lang="ja-JP" altLang="en-US" sz="2800" b="1" dirty="0"/>
                <a:t>モノ</a:t>
              </a:r>
              <a:r>
                <a:rPr lang="ja-JP" altLang="ja-JP" sz="2800" b="1" dirty="0"/>
                <a:t>を</a:t>
              </a:r>
              <a:endParaRPr lang="en-US" altLang="ja-JP" sz="2800" b="1" dirty="0"/>
            </a:p>
            <a:p>
              <a:pPr algn="ctr"/>
              <a:r>
                <a:rPr lang="ja-JP" altLang="en-US" sz="2800" b="1" dirty="0"/>
                <a:t>交換</a:t>
              </a:r>
              <a:r>
                <a:rPr lang="ja-JP" altLang="ja-JP" sz="2800" b="1" dirty="0"/>
                <a:t>していた</a:t>
              </a:r>
            </a:p>
          </p:txBody>
        </p:sp>
        <p:pic>
          <p:nvPicPr>
            <p:cNvPr id="5" name="Picture 3" descr="E:\users\torigoe\desktop\横浜銀行\小学生向け\スライド\PNG\01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9247" y="4523275"/>
              <a:ext cx="2313031" cy="180486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グループ化 8"/>
          <p:cNvGrpSpPr/>
          <p:nvPr/>
        </p:nvGrpSpPr>
        <p:grpSpPr>
          <a:xfrm>
            <a:off x="6109569" y="2664984"/>
            <a:ext cx="2736000" cy="3740636"/>
            <a:chOff x="6109569" y="2664984"/>
            <a:chExt cx="2736000" cy="3740636"/>
          </a:xfrm>
        </p:grpSpPr>
        <p:sp>
          <p:nvSpPr>
            <p:cNvPr id="17" name="片側の 2 つの角を丸めた四角形 16">
              <a:extLst>
                <a:ext uri="{FF2B5EF4-FFF2-40B4-BE49-F238E27FC236}">
                  <a16:creationId xmlns:a16="http://schemas.microsoft.com/office/drawing/2014/main" id="{BB16FC3D-1D4E-8B4F-9041-55872984B1B9}"/>
                </a:ext>
              </a:extLst>
            </p:cNvPr>
            <p:cNvSpPr/>
            <p:nvPr/>
          </p:nvSpPr>
          <p:spPr>
            <a:xfrm>
              <a:off x="6109569" y="2664986"/>
              <a:ext cx="2736000" cy="576000"/>
            </a:xfrm>
            <a:prstGeom prst="round2SameRect">
              <a:avLst>
                <a:gd name="adj1" fmla="val 50000"/>
                <a:gd name="adj2" fmla="val 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2" name="角丸四角形 21">
              <a:extLst>
                <a:ext uri="{FF2B5EF4-FFF2-40B4-BE49-F238E27FC236}">
                  <a16:creationId xmlns:a16="http://schemas.microsoft.com/office/drawing/2014/main" id="{141CC095-F62A-1543-AA0C-C1845AD024D9}"/>
                </a:ext>
              </a:extLst>
            </p:cNvPr>
            <p:cNvSpPr/>
            <p:nvPr/>
          </p:nvSpPr>
          <p:spPr>
            <a:xfrm>
              <a:off x="6109569" y="2664984"/>
              <a:ext cx="2736000" cy="3740636"/>
            </a:xfrm>
            <a:prstGeom prst="roundRect">
              <a:avLst>
                <a:gd name="adj" fmla="val 11367"/>
              </a:avLst>
            </a:prstGeom>
            <a:noFill/>
            <a:ln w="38100">
              <a:solidFill>
                <a:srgbClr val="00B05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3" name="円/楕円 22">
              <a:extLst>
                <a:ext uri="{FF2B5EF4-FFF2-40B4-BE49-F238E27FC236}">
                  <a16:creationId xmlns:a16="http://schemas.microsoft.com/office/drawing/2014/main" id="{0A5D7DB2-E82B-984D-9441-11885EBC6377}"/>
                </a:ext>
              </a:extLst>
            </p:cNvPr>
            <p:cNvSpPr>
              <a:spLocks noChangeAspect="1"/>
            </p:cNvSpPr>
            <p:nvPr/>
          </p:nvSpPr>
          <p:spPr>
            <a:xfrm>
              <a:off x="7224593"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3</a:t>
              </a:r>
              <a:endParaRPr kumimoji="1" lang="ja-JP" altLang="en-US" sz="2800" b="1" dirty="0">
                <a:solidFill>
                  <a:schemeClr val="tx1"/>
                </a:solidFill>
                <a:latin typeface="+mn-ea"/>
              </a:endParaRPr>
            </a:p>
          </p:txBody>
        </p:sp>
        <p:sp>
          <p:nvSpPr>
            <p:cNvPr id="25" name="テキスト ボックス 24"/>
            <p:cNvSpPr txBox="1"/>
            <p:nvPr/>
          </p:nvSpPr>
          <p:spPr>
            <a:xfrm>
              <a:off x="6109569" y="3439034"/>
              <a:ext cx="2736000" cy="954107"/>
            </a:xfrm>
            <a:prstGeom prst="rect">
              <a:avLst/>
            </a:prstGeom>
            <a:noFill/>
          </p:spPr>
          <p:txBody>
            <a:bodyPr wrap="square" rtlCol="0">
              <a:spAutoFit/>
            </a:bodyPr>
            <a:lstStyle/>
            <a:p>
              <a:pPr algn="ctr"/>
              <a:r>
                <a:rPr lang="ja-JP" altLang="ja-JP" sz="2800" b="1" dirty="0"/>
                <a:t>インターネットで注文していた</a:t>
              </a:r>
            </a:p>
          </p:txBody>
        </p:sp>
        <p:pic>
          <p:nvPicPr>
            <p:cNvPr id="6" name="Picture 4" descr="E:\users\torigoe\desktop\横浜銀行\小学生向け\スライド\PNG\01c.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8591" y="4598587"/>
              <a:ext cx="2317414" cy="1654241"/>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スライド番号プレースホルダー 2">
            <a:extLst>
              <a:ext uri="{FF2B5EF4-FFF2-40B4-BE49-F238E27FC236}">
                <a16:creationId xmlns:a16="http://schemas.microsoft.com/office/drawing/2014/main" id="{BCA2668D-3317-4DE1-A895-D3353EC805CF}"/>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7</a:t>
            </a:fld>
            <a:endParaRPr lang="ja-JP" altLang="en-US" sz="1400" dirty="0"/>
          </a:p>
        </p:txBody>
      </p:sp>
    </p:spTree>
    <p:extLst>
      <p:ext uri="{BB962C8B-B14F-4D97-AF65-F5344CB8AC3E}">
        <p14:creationId xmlns:p14="http://schemas.microsoft.com/office/powerpoint/2010/main" val="3933879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939800" y="1521983"/>
            <a:ext cx="3447737" cy="4713717"/>
            <a:chOff x="939800" y="1521983"/>
            <a:chExt cx="3447737" cy="4713717"/>
          </a:xfrm>
        </p:grpSpPr>
        <p:sp>
          <p:nvSpPr>
            <p:cNvPr id="18" name="片側の 2 つの角を丸めた四角形 17">
              <a:extLst>
                <a:ext uri="{FF2B5EF4-FFF2-40B4-BE49-F238E27FC236}">
                  <a16:creationId xmlns:a16="http://schemas.microsoft.com/office/drawing/2014/main" id="{B111E39A-8898-054A-966C-2A40CB4A79DF}"/>
                </a:ext>
              </a:extLst>
            </p:cNvPr>
            <p:cNvSpPr/>
            <p:nvPr/>
          </p:nvSpPr>
          <p:spPr>
            <a:xfrm>
              <a:off x="939800" y="1521985"/>
              <a:ext cx="3447737" cy="725839"/>
            </a:xfrm>
            <a:prstGeom prst="round2SameRect">
              <a:avLst>
                <a:gd name="adj1" fmla="val 50000"/>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0" name="角丸四角形 19">
              <a:extLst>
                <a:ext uri="{FF2B5EF4-FFF2-40B4-BE49-F238E27FC236}">
                  <a16:creationId xmlns:a16="http://schemas.microsoft.com/office/drawing/2014/main" id="{D58F8B0C-49EA-3C43-AB4B-DF898D351AA2}"/>
                </a:ext>
              </a:extLst>
            </p:cNvPr>
            <p:cNvSpPr/>
            <p:nvPr/>
          </p:nvSpPr>
          <p:spPr>
            <a:xfrm>
              <a:off x="939800" y="1521983"/>
              <a:ext cx="3447737" cy="4713717"/>
            </a:xfrm>
            <a:prstGeom prst="roundRect">
              <a:avLst>
                <a:gd name="adj" fmla="val 11367"/>
              </a:avLst>
            </a:prstGeom>
            <a:noFill/>
            <a:ln w="57150">
              <a:solidFill>
                <a:srgbClr val="00B0F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1" name="円/楕円 20">
              <a:extLst>
                <a:ext uri="{FF2B5EF4-FFF2-40B4-BE49-F238E27FC236}">
                  <a16:creationId xmlns:a16="http://schemas.microsoft.com/office/drawing/2014/main" id="{8963BB1D-1658-E24A-BC8D-FF77152986CB}"/>
                </a:ext>
              </a:extLst>
            </p:cNvPr>
            <p:cNvSpPr>
              <a:spLocks noChangeAspect="1"/>
            </p:cNvSpPr>
            <p:nvPr/>
          </p:nvSpPr>
          <p:spPr>
            <a:xfrm>
              <a:off x="2399994" y="1557986"/>
              <a:ext cx="637569" cy="635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3200" b="1" dirty="0">
                  <a:solidFill>
                    <a:schemeClr val="tx1"/>
                  </a:solidFill>
                  <a:latin typeface="+mn-ea"/>
                </a:rPr>
                <a:t>1</a:t>
              </a:r>
              <a:endParaRPr kumimoji="1" lang="ja-JP" altLang="en-US" sz="3200" b="1" dirty="0">
                <a:solidFill>
                  <a:schemeClr val="tx1"/>
                </a:solidFill>
                <a:latin typeface="+mn-ea"/>
              </a:endParaRPr>
            </a:p>
          </p:txBody>
        </p:sp>
        <p:sp>
          <p:nvSpPr>
            <p:cNvPr id="12" name="テキスト ボックス 11"/>
            <p:cNvSpPr txBox="1"/>
            <p:nvPr/>
          </p:nvSpPr>
          <p:spPr>
            <a:xfrm>
              <a:off x="939800" y="2537692"/>
              <a:ext cx="3447737" cy="1077218"/>
            </a:xfrm>
            <a:prstGeom prst="rect">
              <a:avLst/>
            </a:prstGeom>
            <a:noFill/>
          </p:spPr>
          <p:txBody>
            <a:bodyPr wrap="square" rtlCol="0">
              <a:spAutoFit/>
            </a:bodyPr>
            <a:lstStyle/>
            <a:p>
              <a:pPr algn="ctr"/>
              <a:r>
                <a:rPr lang="ja-JP" altLang="en-US" sz="3200" b="1" dirty="0"/>
                <a:t>他</a:t>
              </a:r>
              <a:r>
                <a:rPr lang="ja-JP" altLang="ja-JP" sz="3200" b="1" dirty="0"/>
                <a:t>の人から</a:t>
              </a:r>
              <a:endParaRPr lang="en-US" altLang="ja-JP" sz="3200" b="1" dirty="0"/>
            </a:p>
            <a:p>
              <a:pPr algn="ctr"/>
              <a:r>
                <a:rPr lang="ja-JP" altLang="ja-JP" sz="3200" b="1" dirty="0"/>
                <a:t>うばっていた</a:t>
              </a:r>
            </a:p>
          </p:txBody>
        </p:sp>
        <p:pic>
          <p:nvPicPr>
            <p:cNvPr id="14" name="Picture 2" descr="E:\users\torigoe\desktop\横浜銀行\小学生向け\スライド\PNG\01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347" y="3468379"/>
              <a:ext cx="3323856" cy="260457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グループ化 2"/>
          <p:cNvGrpSpPr/>
          <p:nvPr/>
        </p:nvGrpSpPr>
        <p:grpSpPr>
          <a:xfrm>
            <a:off x="4771740" y="1521984"/>
            <a:ext cx="3447737" cy="4713716"/>
            <a:chOff x="4771740" y="1521984"/>
            <a:chExt cx="3447737" cy="4713716"/>
          </a:xfrm>
        </p:grpSpPr>
        <p:sp>
          <p:nvSpPr>
            <p:cNvPr id="19" name="片側の 2 つの角を丸めた四角形 18">
              <a:extLst>
                <a:ext uri="{FF2B5EF4-FFF2-40B4-BE49-F238E27FC236}">
                  <a16:creationId xmlns:a16="http://schemas.microsoft.com/office/drawing/2014/main" id="{E19394BD-4F0B-964F-B2C3-A34948BF0B79}"/>
                </a:ext>
              </a:extLst>
            </p:cNvPr>
            <p:cNvSpPr/>
            <p:nvPr/>
          </p:nvSpPr>
          <p:spPr>
            <a:xfrm>
              <a:off x="4771741" y="1521985"/>
              <a:ext cx="3447735" cy="725839"/>
            </a:xfrm>
            <a:prstGeom prst="round2SameRect">
              <a:avLst>
                <a:gd name="adj1" fmla="val 50000"/>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2" name="角丸四角形 21">
              <a:extLst>
                <a:ext uri="{FF2B5EF4-FFF2-40B4-BE49-F238E27FC236}">
                  <a16:creationId xmlns:a16="http://schemas.microsoft.com/office/drawing/2014/main" id="{693D98F5-2F8C-9146-968E-AA35EC6D9C8E}"/>
                </a:ext>
              </a:extLst>
            </p:cNvPr>
            <p:cNvSpPr/>
            <p:nvPr/>
          </p:nvSpPr>
          <p:spPr>
            <a:xfrm>
              <a:off x="4771741" y="1521984"/>
              <a:ext cx="3447736" cy="4713716"/>
            </a:xfrm>
            <a:prstGeom prst="roundRect">
              <a:avLst>
                <a:gd name="adj" fmla="val 11367"/>
              </a:avLst>
            </a:prstGeom>
            <a:noFill/>
            <a:ln w="57150">
              <a:solidFill>
                <a:srgbClr val="FF000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3" name="円/楕円 22">
              <a:extLst>
                <a:ext uri="{FF2B5EF4-FFF2-40B4-BE49-F238E27FC236}">
                  <a16:creationId xmlns:a16="http://schemas.microsoft.com/office/drawing/2014/main" id="{6AEC30C5-B116-E04B-90F1-B552878FE380}"/>
                </a:ext>
              </a:extLst>
            </p:cNvPr>
            <p:cNvSpPr>
              <a:spLocks noChangeAspect="1"/>
            </p:cNvSpPr>
            <p:nvPr/>
          </p:nvSpPr>
          <p:spPr>
            <a:xfrm>
              <a:off x="6244471" y="1557986"/>
              <a:ext cx="637569" cy="635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3200" b="1" dirty="0">
                  <a:solidFill>
                    <a:schemeClr val="tx1"/>
                  </a:solidFill>
                  <a:latin typeface="+mn-ea"/>
                </a:rPr>
                <a:t>2</a:t>
              </a:r>
              <a:endParaRPr kumimoji="1" lang="ja-JP" altLang="en-US" sz="3200" b="1" dirty="0">
                <a:solidFill>
                  <a:schemeClr val="tx1"/>
                </a:solidFill>
                <a:latin typeface="+mn-ea"/>
              </a:endParaRPr>
            </a:p>
          </p:txBody>
        </p:sp>
        <p:sp>
          <p:nvSpPr>
            <p:cNvPr id="13" name="テキスト ボックス 12"/>
            <p:cNvSpPr txBox="1"/>
            <p:nvPr/>
          </p:nvSpPr>
          <p:spPr>
            <a:xfrm>
              <a:off x="4771740" y="2547726"/>
              <a:ext cx="3447735" cy="1077218"/>
            </a:xfrm>
            <a:prstGeom prst="rect">
              <a:avLst/>
            </a:prstGeom>
            <a:noFill/>
          </p:spPr>
          <p:txBody>
            <a:bodyPr wrap="square" rtlCol="0">
              <a:spAutoFit/>
            </a:bodyPr>
            <a:lstStyle/>
            <a:p>
              <a:pPr algn="ctr"/>
              <a:r>
                <a:rPr lang="ja-JP" altLang="en-US" sz="3200" b="1" dirty="0"/>
                <a:t>モノ</a:t>
              </a:r>
              <a:r>
                <a:rPr lang="ja-JP" altLang="ja-JP" sz="3200" b="1" dirty="0"/>
                <a:t>と</a:t>
              </a:r>
              <a:r>
                <a:rPr lang="ja-JP" altLang="en-US" sz="3200" b="1" dirty="0"/>
                <a:t>モノ</a:t>
              </a:r>
              <a:r>
                <a:rPr lang="ja-JP" altLang="ja-JP" sz="3200" b="1" dirty="0"/>
                <a:t>を</a:t>
              </a:r>
              <a:endParaRPr lang="en-US" altLang="ja-JP" sz="3200" b="1" dirty="0"/>
            </a:p>
            <a:p>
              <a:pPr algn="ctr"/>
              <a:r>
                <a:rPr lang="ja-JP" altLang="en-US" sz="3200" b="1" dirty="0"/>
                <a:t>交換</a:t>
              </a:r>
              <a:r>
                <a:rPr lang="ja-JP" altLang="ja-JP" sz="3200" b="1" dirty="0"/>
                <a:t>していた</a:t>
              </a:r>
            </a:p>
          </p:txBody>
        </p:sp>
        <p:pic>
          <p:nvPicPr>
            <p:cNvPr id="15" name="Picture 3" descr="E:\users\torigoe\desktop\横浜銀行\小学生向け\スライド\PNG\01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9568" y="3741902"/>
              <a:ext cx="2987373" cy="2331057"/>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スライド番号プレースホルダー 2">
            <a:extLst>
              <a:ext uri="{FF2B5EF4-FFF2-40B4-BE49-F238E27FC236}">
                <a16:creationId xmlns:a16="http://schemas.microsoft.com/office/drawing/2014/main" id="{6AAC503B-A121-44A6-9F80-9D59A6A2F9B4}"/>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8</a:t>
            </a:fld>
            <a:endParaRPr lang="ja-JP" altLang="en-US" sz="1400" dirty="0"/>
          </a:p>
        </p:txBody>
      </p:sp>
    </p:spTree>
    <p:extLst>
      <p:ext uri="{BB962C8B-B14F-4D97-AF65-F5344CB8AC3E}">
        <p14:creationId xmlns:p14="http://schemas.microsoft.com/office/powerpoint/2010/main" val="3679794524"/>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users\torigoe\desktop\横浜銀行\小学生向け\スライド\PNG\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985" y="255181"/>
            <a:ext cx="8092955" cy="6320244"/>
          </a:xfrm>
          <a:prstGeom prst="rect">
            <a:avLst/>
          </a:prstGeom>
          <a:noFill/>
          <a:extLst>
            <a:ext uri="{909E8E84-426E-40DD-AFC4-6F175D3DCCD1}">
              <a14:hiddenFill xmlns:a14="http://schemas.microsoft.com/office/drawing/2010/main">
                <a:solidFill>
                  <a:srgbClr val="FFFFFF"/>
                </a:solidFill>
              </a14:hiddenFill>
            </a:ext>
          </a:extLst>
        </p:spPr>
      </p:pic>
      <p:sp>
        <p:nvSpPr>
          <p:cNvPr id="4" name="スライド番号プレースホルダー 2">
            <a:extLst>
              <a:ext uri="{FF2B5EF4-FFF2-40B4-BE49-F238E27FC236}">
                <a16:creationId xmlns:a16="http://schemas.microsoft.com/office/drawing/2014/main" id="{B85518A1-3170-4C86-B4BF-60BCB5FA2404}"/>
              </a:ext>
            </a:extLst>
          </p:cNvPr>
          <p:cNvSpPr txBox="1">
            <a:spLocks/>
          </p:cNvSpPr>
          <p:nvPr/>
        </p:nvSpPr>
        <p:spPr>
          <a:xfrm>
            <a:off x="7086600" y="6492875"/>
            <a:ext cx="20574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61AAA30B-0EA0-A245-8576-0F101DEF2AA9}" type="slidenum">
              <a:rPr lang="ja-JP" altLang="en-US" sz="1400" smtClean="0"/>
              <a:pPr algn="r"/>
              <a:t>9</a:t>
            </a:fld>
            <a:endParaRPr lang="ja-JP" altLang="en-US" sz="1400" dirty="0"/>
          </a:p>
        </p:txBody>
      </p:sp>
    </p:spTree>
    <p:extLst>
      <p:ext uri="{BB962C8B-B14F-4D97-AF65-F5344CB8AC3E}">
        <p14:creationId xmlns:p14="http://schemas.microsoft.com/office/powerpoint/2010/main" val="1245027742"/>
      </p:ext>
    </p:extLst>
  </p:cSld>
  <p:clrMapOvr>
    <a:masterClrMapping/>
  </p:clrMapOvr>
</p:sld>
</file>

<file path=ppt/theme/theme1.xml><?xml version="1.0" encoding="utf-8"?>
<a:theme xmlns:a="http://schemas.openxmlformats.org/drawingml/2006/main" name="blue">
  <a:themeElements>
    <a:clrScheme name="横浜銀行2">
      <a:dk1>
        <a:srgbClr val="333333"/>
      </a:dk1>
      <a:lt1>
        <a:srgbClr val="FFFFFE"/>
      </a:lt1>
      <a:dk2>
        <a:srgbClr val="014C8E"/>
      </a:dk2>
      <a:lt2>
        <a:srgbClr val="AFDFF8"/>
      </a:lt2>
      <a:accent1>
        <a:srgbClr val="13B8D5"/>
      </a:accent1>
      <a:accent2>
        <a:srgbClr val="A8CF6A"/>
      </a:accent2>
      <a:accent3>
        <a:srgbClr val="54C2EF"/>
      </a:accent3>
      <a:accent4>
        <a:srgbClr val="F2984F"/>
      </a:accent4>
      <a:accent5>
        <a:srgbClr val="8C92C8"/>
      </a:accent5>
      <a:accent6>
        <a:srgbClr val="DD82B1"/>
      </a:accent6>
      <a:hlink>
        <a:srgbClr val="00AB7A"/>
      </a:hlink>
      <a:folHlink>
        <a:srgbClr val="4C80C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lide_temprate" id="{3AE5516C-5702-3048-8DCC-29A7A9D130D5}" vid="{BC2EBD8B-8EAD-6845-A5DE-B44A6376D13A}"/>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C53D138B581A734A943261A38267C71F" ma:contentTypeVersion="30" ma:contentTypeDescription="新しいドキュメントを作成します。" ma:contentTypeScope="" ma:versionID="e65d73ee6ffcc1e97788f339e6739a3b">
  <xsd:schema xmlns:xsd="http://www.w3.org/2001/XMLSchema" xmlns:xs="http://www.w3.org/2001/XMLSchema" xmlns:p="http://schemas.microsoft.com/office/2006/metadata/properties" xmlns:ns3="a8f4e788-0cab-4c11-8117-8cc0fa859a16" targetNamespace="http://schemas.microsoft.com/office/2006/metadata/properties" ma:root="true" ma:fieldsID="e2b1229aba476725bab26f674a2fbdc6" ns3:_="">
    <xsd:import namespace="a8f4e788-0cab-4c11-8117-8cc0fa859a1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f4e788-0cab-4c11-8117-8cc0fa859a16"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Tags" ma:index="12"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70B89D-216E-43FA-9838-DA4F72AE6ED6}">
  <ds:schemaRefs>
    <ds:schemaRef ds:uri="http://schemas.microsoft.com/office/infopath/2007/PartnerControls"/>
    <ds:schemaRef ds:uri="http://purl.org/dc/dcmitype/"/>
    <ds:schemaRef ds:uri="http://schemas.microsoft.com/office/2006/metadata/properties"/>
    <ds:schemaRef ds:uri="http://www.w3.org/XML/1998/namespace"/>
    <ds:schemaRef ds:uri="http://purl.org/dc/elements/1.1/"/>
    <ds:schemaRef ds:uri="a8f4e788-0cab-4c11-8117-8cc0fa859a16"/>
    <ds:schemaRef ds:uri="http://purl.org/dc/terms/"/>
    <ds:schemaRef ds:uri="http://schemas.microsoft.com/office/2006/documentManagement/types"/>
    <ds:schemaRef ds:uri="http://schemas.openxmlformats.org/package/2006/metadata/core-properties"/>
  </ds:schemaRefs>
</ds:datastoreItem>
</file>

<file path=customXml/itemProps2.xml><?xml version="1.0" encoding="utf-8"?>
<ds:datastoreItem xmlns:ds="http://schemas.openxmlformats.org/officeDocument/2006/customXml" ds:itemID="{E607ED8F-238B-4D1A-A18A-CB4A17CC9C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f4e788-0cab-4c11-8117-8cc0fa859a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43C5971-44CD-48FB-815D-0402836102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2021</Words>
  <Application>Microsoft Office PowerPoint</Application>
  <PresentationFormat>画面に合わせる (4:3)</PresentationFormat>
  <Paragraphs>248</Paragraphs>
  <Slides>27</Slides>
  <Notes>26</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27</vt:i4>
      </vt:variant>
    </vt:vector>
  </HeadingPairs>
  <TitlesOfParts>
    <vt:vector size="35" baseType="lpstr">
      <vt:lpstr>Arial</vt:lpstr>
      <vt:lpstr>Meiryo レギュラー</vt:lpstr>
      <vt:lpstr>HG教科書体</vt:lpstr>
      <vt:lpstr>メイリオ</vt:lpstr>
      <vt:lpstr>HGP創英角ｺﾞｼｯｸUB</vt:lpstr>
      <vt:lpstr>Century Gothic</vt:lpstr>
      <vt:lpstr>Yu Gothic</vt:lpstr>
      <vt:lpstr>blue</vt:lpstr>
      <vt:lpstr>PowerPoint プレゼンテーション</vt:lpstr>
      <vt:lpstr>PowerPoint プレゼンテーション</vt:lpstr>
      <vt:lpstr>PowerPoint プレゼンテーション</vt:lpstr>
      <vt:lpstr>お金で買えないもの</vt:lpstr>
      <vt:lpstr>お金って、 何だろう？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教材に関するアンケートご協力のお願い</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yasunori torigoe</dc:creator>
  <cp:lastModifiedBy>内貴　基志</cp:lastModifiedBy>
  <cp:revision>594</cp:revision>
  <dcterms:created xsi:type="dcterms:W3CDTF">2018-01-18T06:09:19Z</dcterms:created>
  <dcterms:modified xsi:type="dcterms:W3CDTF">2020-12-20T08:49:50Z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0x010100C53D138B581A734A943261A38267C71F</vt:lpwstr>
  </property>
  <property fmtid="{D5CDD505-2E9C-101B-9397-08002B2CF9AE}" pid="3" name="Order">
    <vt:r8>355300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ies>
</file>