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4"/>
    <p:sldMasterId id="2147483651" r:id="rId5"/>
    <p:sldMasterId id="2147483653" r:id="rId6"/>
    <p:sldMasterId id="2147483654" r:id="rId7"/>
  </p:sldMasterIdLst>
  <p:notesMasterIdLst>
    <p:notesMasterId r:id="rId19"/>
  </p:notesMasterIdLst>
  <p:handoutMasterIdLst>
    <p:handoutMasterId r:id="rId20"/>
  </p:handoutMasterIdLst>
  <p:sldIdLst>
    <p:sldId id="307" r:id="rId8"/>
    <p:sldId id="275" r:id="rId9"/>
    <p:sldId id="277" r:id="rId10"/>
    <p:sldId id="278" r:id="rId11"/>
    <p:sldId id="289" r:id="rId12"/>
    <p:sldId id="279" r:id="rId13"/>
    <p:sldId id="280" r:id="rId14"/>
    <p:sldId id="285" r:id="rId15"/>
    <p:sldId id="286" r:id="rId16"/>
    <p:sldId id="287" r:id="rId17"/>
    <p:sldId id="292" r:id="rId18"/>
  </p:sldIdLst>
  <p:sldSz cx="9144000" cy="6858000" type="screen4x3"/>
  <p:notesSz cx="6805613" cy="9939338"/>
  <p:defaultTextStyle>
    <a:defPPr>
      <a:defRPr lang="ja-JP"/>
    </a:defPPr>
    <a:lvl1pPr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1pPr>
    <a:lvl2pPr marL="4572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2pPr>
    <a:lvl3pPr marL="9144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3pPr>
    <a:lvl4pPr marL="13716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4pPr>
    <a:lvl5pPr marL="1828800" algn="l" rtl="0" eaLnBrk="0" fontAlgn="base" hangingPunct="0">
      <a:spcBef>
        <a:spcPct val="0"/>
      </a:spcBef>
      <a:spcAft>
        <a:spcPct val="0"/>
      </a:spcAft>
      <a:defRPr kumimoji="1" sz="2400" kern="1200">
        <a:solidFill>
          <a:schemeClr val="tx1"/>
        </a:solidFill>
        <a:latin typeface="Arial MT" pitchFamily="1"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Arial MT" pitchFamily="1"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572">
          <p15:clr>
            <a:srgbClr val="A4A3A4"/>
          </p15:clr>
        </p15:guide>
        <p15:guide id="2" orient="horz" pos="3929">
          <p15:clr>
            <a:srgbClr val="A4A3A4"/>
          </p15:clr>
        </p15:guide>
        <p15:guide id="3" orient="horz" pos="2160">
          <p15:clr>
            <a:srgbClr val="A4A3A4"/>
          </p15:clr>
        </p15:guide>
        <p15:guide id="4" pos="2880">
          <p15:clr>
            <a:srgbClr val="A4A3A4"/>
          </p15:clr>
        </p15:guide>
        <p15:guide id="5" pos="340">
          <p15:clr>
            <a:srgbClr val="A4A3A4"/>
          </p15:clr>
        </p15:guide>
        <p15:guide id="6" pos="542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山本　良太" initials="山本　良太" lastIdx="3" clrIdx="0">
    <p:extLst>
      <p:ext uri="{19B8F6BF-5375-455C-9EA6-DF929625EA0E}">
        <p15:presenceInfo xmlns:p15="http://schemas.microsoft.com/office/powerpoint/2012/main" userId="S-1-5-21-1779195705-1399149306-624655392-949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E4E40E"/>
    <a:srgbClr val="F1D400"/>
    <a:srgbClr val="6666FF"/>
    <a:srgbClr val="008B92"/>
    <a:srgbClr val="DF7000"/>
    <a:srgbClr val="C6006F"/>
    <a:srgbClr val="55AA2D"/>
    <a:srgbClr val="C7003A"/>
    <a:srgbClr val="588A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9" autoAdjust="0"/>
    <p:restoredTop sz="70692" autoAdjust="0"/>
  </p:normalViewPr>
  <p:slideViewPr>
    <p:cSldViewPr>
      <p:cViewPr varScale="1">
        <p:scale>
          <a:sx n="60" d="100"/>
          <a:sy n="60" d="100"/>
        </p:scale>
        <p:origin x="341" y="53"/>
      </p:cViewPr>
      <p:guideLst>
        <p:guide orient="horz" pos="572"/>
        <p:guide orient="horz" pos="3929"/>
        <p:guide orient="horz" pos="2160"/>
        <p:guide pos="2880"/>
        <p:guide pos="340"/>
        <p:guide pos="542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1530" y="-96"/>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5" name="Rectangle 3"/>
          <p:cNvSpPr>
            <a:spLocks noGrp="1" noChangeArrowheads="1"/>
          </p:cNvSpPr>
          <p:nvPr>
            <p:ph type="dt" sz="quarter" idx="1"/>
          </p:nvPr>
        </p:nvSpPr>
        <p:spPr bwMode="auto">
          <a:xfrm>
            <a:off x="5189280" y="0"/>
            <a:ext cx="1616333"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A5242EB4-AB34-41BF-AC72-C2565CCB47EE}" type="datetime1">
              <a:rPr lang="ja-JP" altLang="en-US"/>
              <a:pPr>
                <a:defRPr/>
              </a:pPr>
              <a:t>2020/12/8</a:t>
            </a:fld>
            <a:endParaRPr lang="en-US" altLang="ja-JP"/>
          </a:p>
        </p:txBody>
      </p:sp>
      <p:sp>
        <p:nvSpPr>
          <p:cNvPr id="49157" name="Rectangle 5"/>
          <p:cNvSpPr>
            <a:spLocks noGrp="1" noChangeArrowheads="1"/>
          </p:cNvSpPr>
          <p:nvPr>
            <p:ph type="sldNum" sz="quarter" idx="3"/>
          </p:nvPr>
        </p:nvSpPr>
        <p:spPr bwMode="auto">
          <a:xfrm>
            <a:off x="6046284" y="9442371"/>
            <a:ext cx="759330"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000" smtClean="0"/>
            </a:lvl1pPr>
          </a:lstStyle>
          <a:p>
            <a:pPr>
              <a:defRPr/>
            </a:pPr>
            <a:fld id="{2E7ED65E-E0E9-4021-9DD3-F819ED476377}" type="slidenum">
              <a:rPr lang="en-US" altLang="ja-JP"/>
              <a:pPr>
                <a:defRPr/>
              </a:pPr>
              <a:t>‹#›</a:t>
            </a:fld>
            <a:endParaRPr lang="en-US" altLang="ja-JP"/>
          </a:p>
        </p:txBody>
      </p:sp>
    </p:spTree>
    <p:extLst>
      <p:ext uri="{BB962C8B-B14F-4D97-AF65-F5344CB8AC3E}">
        <p14:creationId xmlns:p14="http://schemas.microsoft.com/office/powerpoint/2010/main" val="1805885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9" name="Rectangle 3"/>
          <p:cNvSpPr>
            <a:spLocks noGrp="1" noChangeArrowheads="1"/>
          </p:cNvSpPr>
          <p:nvPr>
            <p:ph type="dt" idx="1"/>
          </p:nvPr>
        </p:nvSpPr>
        <p:spPr bwMode="auto">
          <a:xfrm>
            <a:off x="5189280" y="0"/>
            <a:ext cx="1616333"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200" smtClean="0">
                <a:latin typeface="Arial" panose="020B0604020202020204" pitchFamily="34" charset="0"/>
              </a:defRPr>
            </a:lvl1pPr>
          </a:lstStyle>
          <a:p>
            <a:pPr>
              <a:defRPr/>
            </a:pPr>
            <a:fld id="{BFE567D3-4AB1-43DD-AEA5-ECFD3F7A0485}" type="datetime1">
              <a:rPr lang="ja-JP" altLang="en-US"/>
              <a:pPr>
                <a:defRPr/>
              </a:pPr>
              <a:t>2020/12/8</a:t>
            </a:fld>
            <a:endParaRPr lang="en-US" altLang="ja-JP"/>
          </a:p>
        </p:txBody>
      </p:sp>
      <p:sp>
        <p:nvSpPr>
          <p:cNvPr id="6147"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1" name="Rectangle 5"/>
          <p:cNvSpPr>
            <a:spLocks noGrp="1" noChangeArrowheads="1"/>
          </p:cNvSpPr>
          <p:nvPr>
            <p:ph type="body" sz="quarter" idx="3"/>
          </p:nvPr>
        </p:nvSpPr>
        <p:spPr bwMode="auto">
          <a:xfrm>
            <a:off x="907415" y="4969669"/>
            <a:ext cx="4990783" cy="4472702"/>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p>
            <a:pPr lvl="0"/>
            <a:r>
              <a:rPr lang="ja-JP" altLang="en-US" noProof="0"/>
              <a:t>マスタ</a:t>
            </a:r>
            <a:r>
              <a:rPr lang="en-US" altLang="ja-JP" noProof="0"/>
              <a:t> </a:t>
            </a:r>
            <a:r>
              <a:rPr lang="ja-JP" altLang="en-US" noProof="0"/>
              <a:t>テキストの書式設定</a:t>
            </a:r>
            <a:endParaRPr lang="en-US" altLang="ja-JP" noProof="0"/>
          </a:p>
          <a:p>
            <a:pPr lvl="1"/>
            <a:r>
              <a:rPr lang="ja-JP" altLang="en-US" noProof="0"/>
              <a:t>第</a:t>
            </a:r>
            <a:r>
              <a:rPr lang="en-US" altLang="ja-JP" noProof="0"/>
              <a:t> 2 </a:t>
            </a:r>
            <a:r>
              <a:rPr lang="ja-JP" altLang="en-US" noProof="0"/>
              <a:t>レベル</a:t>
            </a:r>
            <a:endParaRPr lang="en-US" altLang="ja-JP" noProof="0"/>
          </a:p>
          <a:p>
            <a:pPr lvl="2"/>
            <a:r>
              <a:rPr lang="ja-JP" altLang="en-US" noProof="0"/>
              <a:t>第</a:t>
            </a:r>
            <a:r>
              <a:rPr lang="en-US" altLang="ja-JP" noProof="0"/>
              <a:t> 3 </a:t>
            </a:r>
            <a:r>
              <a:rPr lang="ja-JP" altLang="en-US" noProof="0"/>
              <a:t>レベル</a:t>
            </a:r>
            <a:endParaRPr lang="en-US" altLang="ja-JP" noProof="0"/>
          </a:p>
          <a:p>
            <a:pPr lvl="3"/>
            <a:r>
              <a:rPr lang="ja-JP" altLang="en-US" noProof="0"/>
              <a:t>第</a:t>
            </a:r>
            <a:r>
              <a:rPr lang="en-US" altLang="ja-JP" noProof="0"/>
              <a:t> 4 </a:t>
            </a:r>
            <a:r>
              <a:rPr lang="ja-JP" altLang="en-US" noProof="0"/>
              <a:t>レベル</a:t>
            </a:r>
            <a:endParaRPr lang="en-US" altLang="ja-JP" noProof="0"/>
          </a:p>
          <a:p>
            <a:pPr lvl="4"/>
            <a:r>
              <a:rPr lang="ja-JP" altLang="en-US" noProof="0"/>
              <a:t>第</a:t>
            </a:r>
            <a:r>
              <a:rPr lang="en-US" altLang="ja-JP" noProof="0"/>
              <a:t> 5 </a:t>
            </a:r>
            <a:r>
              <a:rPr lang="ja-JP" altLang="en-US" noProof="0"/>
              <a:t>レベル</a:t>
            </a:r>
          </a:p>
        </p:txBody>
      </p:sp>
      <p:sp>
        <p:nvSpPr>
          <p:cNvPr id="34823" name="Rectangle 7"/>
          <p:cNvSpPr>
            <a:spLocks noGrp="1" noChangeArrowheads="1"/>
          </p:cNvSpPr>
          <p:nvPr>
            <p:ph type="sldNum" sz="quarter" idx="5"/>
          </p:nvPr>
        </p:nvSpPr>
        <p:spPr bwMode="auto">
          <a:xfrm>
            <a:off x="5975392" y="9442371"/>
            <a:ext cx="830221" cy="49696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b" anchorCtr="0" compatLnSpc="1">
            <a:prstTxWarp prst="textNoShape">
              <a:avLst/>
            </a:prstTxWarp>
          </a:bodyPr>
          <a:lstStyle>
            <a:lvl1pPr algn="r" eaLnBrk="1" hangingPunct="1">
              <a:defRPr sz="1000" smtClean="0">
                <a:latin typeface="Arial" panose="020B0604020202020204" pitchFamily="34" charset="0"/>
              </a:defRPr>
            </a:lvl1pPr>
          </a:lstStyle>
          <a:p>
            <a:pPr>
              <a:defRPr/>
            </a:pPr>
            <a:fld id="{BD1C57A0-DCAA-4EA0-9838-7F3BBC0F312F}" type="slidenum">
              <a:rPr lang="en-US" altLang="ja-JP"/>
              <a:pPr>
                <a:defRPr/>
              </a:pPr>
              <a:t>‹#›</a:t>
            </a:fld>
            <a:endParaRPr lang="en-US" altLang="ja-JP"/>
          </a:p>
        </p:txBody>
      </p:sp>
    </p:spTree>
    <p:extLst>
      <p:ext uri="{BB962C8B-B14F-4D97-AF65-F5344CB8AC3E}">
        <p14:creationId xmlns:p14="http://schemas.microsoft.com/office/powerpoint/2010/main" val="321340895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ＭＳ Ｐゴシック" charset="0"/>
        <a:ea typeface="ＭＳ Ｐ明朝" charset="0"/>
        <a:cs typeface="ＭＳ Ｐ明朝" charset="0"/>
      </a:defRPr>
    </a:lvl1pPr>
    <a:lvl2pPr marL="457200" algn="l" rtl="0" eaLnBrk="0" fontAlgn="base" hangingPunct="0">
      <a:spcBef>
        <a:spcPct val="30000"/>
      </a:spcBef>
      <a:spcAft>
        <a:spcPct val="0"/>
      </a:spcAft>
      <a:defRPr kumimoji="1" sz="1200" kern="1200">
        <a:solidFill>
          <a:schemeClr val="tx1"/>
        </a:solidFill>
        <a:latin typeface="ＭＳ Ｐゴシック" charset="0"/>
        <a:ea typeface="ＭＳ Ｐ明朝" charset="0"/>
        <a:cs typeface="ＭＳ Ｐ明朝" charset="0"/>
      </a:defRPr>
    </a:lvl2pPr>
    <a:lvl3pPr marL="914400" algn="l" rtl="0" eaLnBrk="0" fontAlgn="base" hangingPunct="0">
      <a:spcBef>
        <a:spcPct val="30000"/>
      </a:spcBef>
      <a:spcAft>
        <a:spcPct val="0"/>
      </a:spcAft>
      <a:defRPr kumimoji="1" sz="1200" kern="1200">
        <a:solidFill>
          <a:schemeClr val="tx1"/>
        </a:solidFill>
        <a:latin typeface="ＭＳ Ｐゴシック" charset="0"/>
        <a:ea typeface="ＭＳ Ｐ明朝" charset="0"/>
        <a:cs typeface="ＭＳ Ｐ明朝" charset="0"/>
      </a:defRPr>
    </a:lvl3pPr>
    <a:lvl4pPr marL="1371600" algn="l" rtl="0" eaLnBrk="0" fontAlgn="base" hangingPunct="0">
      <a:spcBef>
        <a:spcPct val="30000"/>
      </a:spcBef>
      <a:spcAft>
        <a:spcPct val="0"/>
      </a:spcAft>
      <a:defRPr kumimoji="1" sz="1200" kern="1200">
        <a:solidFill>
          <a:schemeClr val="tx1"/>
        </a:solidFill>
        <a:latin typeface="ＭＳ Ｐゴシック" charset="0"/>
        <a:ea typeface="ＭＳ Ｐ明朝" charset="0"/>
        <a:cs typeface="ＭＳ Ｐ明朝" charset="0"/>
      </a:defRPr>
    </a:lvl4pPr>
    <a:lvl5pPr marL="1828800" algn="l" rtl="0" eaLnBrk="0" fontAlgn="base" hangingPunct="0">
      <a:spcBef>
        <a:spcPct val="30000"/>
      </a:spcBef>
      <a:spcAft>
        <a:spcPct val="0"/>
      </a:spcAft>
      <a:defRPr kumimoji="1" sz="1200" kern="1200">
        <a:solidFill>
          <a:schemeClr val="tx1"/>
        </a:solidFill>
        <a:latin typeface="ＭＳ Ｐゴシック" charset="0"/>
        <a:ea typeface="ＭＳ Ｐ明朝" charset="0"/>
        <a:cs typeface="ＭＳ Ｐ明朝" charset="0"/>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今日は、とても身近で知っているようだけれど深くは知らないのではないか、</a:t>
            </a:r>
            <a:endParaRPr kumimoji="1" lang="en-US" altLang="ja-JP" dirty="0"/>
          </a:p>
          <a:p>
            <a:r>
              <a:rPr kumimoji="1" lang="ja-JP" altLang="en-US" dirty="0"/>
              <a:t>と思われる、硬貨のヒミツをお話します。</a:t>
            </a:r>
            <a:endParaRPr kumimoji="1" lang="en-US" altLang="ja-JP" dirty="0"/>
          </a:p>
        </p:txBody>
      </p:sp>
      <p:sp>
        <p:nvSpPr>
          <p:cNvPr id="4" name="スライド番号プレースホルダー 3"/>
          <p:cNvSpPr>
            <a:spLocks noGrp="1"/>
          </p:cNvSpPr>
          <p:nvPr>
            <p:ph type="sldNum" sz="quarter" idx="10"/>
          </p:nvPr>
        </p:nvSpPr>
        <p:spPr/>
        <p:txBody>
          <a:bodyPr/>
          <a:lstStyle/>
          <a:p>
            <a:fld id="{3766AB83-497B-5A4B-918F-43ACF43B89D7}" type="slidenum">
              <a:rPr kumimoji="1" lang="ja-JP" altLang="en-US" smtClean="0"/>
              <a:t>0</a:t>
            </a:fld>
            <a:endParaRPr kumimoji="1" lang="ja-JP" altLang="en-US"/>
          </a:p>
        </p:txBody>
      </p:sp>
    </p:spTree>
    <p:extLst>
      <p:ext uri="{BB962C8B-B14F-4D97-AF65-F5344CB8AC3E}">
        <p14:creationId xmlns:p14="http://schemas.microsoft.com/office/powerpoint/2010/main" val="1592235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latin typeface="+mj-ea"/>
                <a:ea typeface="+mj-ea"/>
              </a:rPr>
              <a:t>500</a:t>
            </a:r>
            <a:r>
              <a:rPr kumimoji="1" lang="ja-JP" altLang="en-US" dirty="0">
                <a:latin typeface="+mj-ea"/>
                <a:ea typeface="+mj-ea"/>
              </a:rPr>
              <a:t>円は、</a:t>
            </a:r>
            <a:r>
              <a:rPr lang="ja-JP" altLang="en-US" dirty="0">
                <a:latin typeface="+mj-ea"/>
                <a:ea typeface="+mj-ea"/>
              </a:rPr>
              <a:t>値段が高い硬貨なのでニセモノのおかねを作られないためのヒミツがたくさんあります。</a:t>
            </a:r>
            <a:endParaRPr kumimoji="1" lang="en-US" altLang="ja-JP" dirty="0">
              <a:latin typeface="+mj-ea"/>
              <a:ea typeface="+mj-ea"/>
            </a:endParaRPr>
          </a:p>
          <a:p>
            <a:r>
              <a:rPr kumimoji="1" lang="en-US" altLang="ja-JP" dirty="0">
                <a:latin typeface="+mj-ea"/>
                <a:ea typeface="+mj-ea"/>
              </a:rPr>
              <a:t>500</a:t>
            </a:r>
            <a:r>
              <a:rPr kumimoji="1" lang="ja-JP" altLang="en-US" dirty="0">
                <a:latin typeface="+mj-ea"/>
                <a:ea typeface="+mj-ea"/>
              </a:rPr>
              <a:t>円玉には隠れミッキーならぬ、隠れ</a:t>
            </a:r>
            <a:r>
              <a:rPr kumimoji="1" lang="en-US" altLang="ja-JP" dirty="0">
                <a:latin typeface="+mj-ea"/>
                <a:ea typeface="+mj-ea"/>
              </a:rPr>
              <a:t>500</a:t>
            </a:r>
            <a:r>
              <a:rPr kumimoji="1" lang="ja-JP" altLang="en-US" dirty="0">
                <a:latin typeface="+mj-ea"/>
                <a:ea typeface="+mj-ea"/>
              </a:rPr>
              <a:t>があります。どこだかわかるでしょうか？探してみてください。</a:t>
            </a:r>
            <a:endParaRPr kumimoji="1" lang="en-US" altLang="ja-JP" dirty="0">
              <a:latin typeface="+mj-ea"/>
              <a:ea typeface="+mj-ea"/>
            </a:endParaRPr>
          </a:p>
          <a:p>
            <a:r>
              <a:rPr kumimoji="1" lang="ja-JP" altLang="en-US" dirty="0">
                <a:latin typeface="+mj-ea"/>
                <a:ea typeface="+mj-ea"/>
              </a:rPr>
              <a:t>わからなかった人は、</a:t>
            </a:r>
            <a:r>
              <a:rPr kumimoji="1" lang="en-US" altLang="ja-JP" dirty="0">
                <a:latin typeface="+mj-ea"/>
                <a:ea typeface="+mj-ea"/>
              </a:rPr>
              <a:t>500</a:t>
            </a:r>
            <a:r>
              <a:rPr kumimoji="1" lang="ja-JP" altLang="en-US" dirty="0">
                <a:latin typeface="+mj-ea"/>
                <a:ea typeface="+mj-ea"/>
              </a:rPr>
              <a:t>円の０のところをよ～～～</a:t>
            </a:r>
            <a:r>
              <a:rPr kumimoji="1" lang="ja-JP" altLang="en-US" dirty="0" err="1">
                <a:latin typeface="+mj-ea"/>
                <a:ea typeface="+mj-ea"/>
              </a:rPr>
              <a:t>く</a:t>
            </a:r>
            <a:r>
              <a:rPr kumimoji="1" lang="ja-JP" altLang="en-US" dirty="0">
                <a:latin typeface="+mj-ea"/>
                <a:ea typeface="+mj-ea"/>
              </a:rPr>
              <a:t>見てみましょう。（おー！みえたー！）</a:t>
            </a:r>
            <a:endParaRPr kumimoji="1" lang="en-US" altLang="ja-JP" dirty="0">
              <a:latin typeface="+mj-ea"/>
              <a:ea typeface="+mj-ea"/>
            </a:endParaRPr>
          </a:p>
          <a:p>
            <a:r>
              <a:rPr kumimoji="1" lang="ja-JP" altLang="en-US" dirty="0">
                <a:latin typeface="+mj-ea"/>
                <a:ea typeface="+mj-ea"/>
              </a:rPr>
              <a:t>次に、周りのギザギザを見てみましょう。他の硬貨と違うのがわかりますか？</a:t>
            </a:r>
            <a:endParaRPr kumimoji="1" lang="en-US" altLang="ja-JP" dirty="0">
              <a:latin typeface="+mj-ea"/>
              <a:ea typeface="+mj-ea"/>
            </a:endParaRPr>
          </a:p>
          <a:p>
            <a:r>
              <a:rPr kumimoji="1" lang="ja-JP" altLang="en-US" dirty="0">
                <a:latin typeface="+mj-ea"/>
                <a:ea typeface="+mj-ea"/>
              </a:rPr>
              <a:t>そう！実はこの</a:t>
            </a:r>
            <a:r>
              <a:rPr kumimoji="1" lang="en-US" altLang="ja-JP" dirty="0">
                <a:latin typeface="+mj-ea"/>
                <a:ea typeface="+mj-ea"/>
              </a:rPr>
              <a:t>500</a:t>
            </a:r>
            <a:r>
              <a:rPr kumimoji="1" lang="ja-JP" altLang="en-US" dirty="0">
                <a:latin typeface="+mj-ea"/>
                <a:ea typeface="+mj-ea"/>
              </a:rPr>
              <a:t>円玉、ギザギザがナナメに入っているのです。このギザギザのナナメを作るのも、とっても難しいので、ニセモノが作りにくいのですね。</a:t>
            </a:r>
            <a:endParaRPr kumimoji="1" lang="en-US" altLang="ja-JP" dirty="0">
              <a:latin typeface="+mj-ea"/>
              <a:ea typeface="+mj-ea"/>
            </a:endParaRPr>
          </a:p>
          <a:p>
            <a:r>
              <a:rPr kumimoji="1" lang="ja-JP" altLang="en-US" dirty="0">
                <a:latin typeface="+mj-ea"/>
                <a:ea typeface="+mj-ea"/>
              </a:rPr>
              <a:t>（ちなみに、表は桐の葉、裏は橘）</a:t>
            </a:r>
            <a:endParaRPr kumimoji="1" lang="en-US" altLang="ja-JP" dirty="0">
              <a:latin typeface="+mj-ea"/>
              <a:ea typeface="+mj-ea"/>
            </a:endParaRPr>
          </a:p>
          <a:p>
            <a:endParaRPr kumimoji="1" lang="en-US" altLang="ja-JP" dirty="0">
              <a:latin typeface="+mj-ea"/>
              <a:ea typeface="+mj-ea"/>
            </a:endParaRPr>
          </a:p>
          <a:p>
            <a:r>
              <a:rPr kumimoji="1" lang="ja-JP" altLang="en-US" dirty="0">
                <a:latin typeface="+mj-ea"/>
                <a:ea typeface="+mj-ea"/>
              </a:rPr>
              <a:t>みなさん、ずいぶんおかねにくわしくなったのではないでしょうか？日本</a:t>
            </a:r>
            <a:r>
              <a:rPr kumimoji="1" lang="ja-JP" altLang="en-US">
                <a:latin typeface="+mj-ea"/>
                <a:ea typeface="+mj-ea"/>
              </a:rPr>
              <a:t>のおかねには</a:t>
            </a:r>
            <a:r>
              <a:rPr kumimoji="1" lang="ja-JP" altLang="en-US" dirty="0">
                <a:latin typeface="+mj-ea"/>
                <a:ea typeface="+mj-ea"/>
              </a:rPr>
              <a:t>たくさんのヒミツがかくれているのですね。</a:t>
            </a:r>
            <a:endParaRPr kumimoji="1" lang="en-US" altLang="ja-JP" dirty="0">
              <a:latin typeface="+mj-ea"/>
              <a:ea typeface="+mj-ea"/>
            </a:endParaRP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9</a:t>
            </a:fld>
            <a:endParaRPr lang="en-US" altLang="ja-JP"/>
          </a:p>
        </p:txBody>
      </p:sp>
    </p:spTree>
    <p:extLst>
      <p:ext uri="{BB962C8B-B14F-4D97-AF65-F5344CB8AC3E}">
        <p14:creationId xmlns:p14="http://schemas.microsoft.com/office/powerpoint/2010/main" val="755742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D661EEF4-14F5-477E-91D8-E0CFFE22DF9F}" type="slidenum">
              <a:rPr kumimoji="1" lang="ja-JP" altLang="en-US" smtClean="0"/>
              <a:t>10</a:t>
            </a:fld>
            <a:endParaRPr kumimoji="1" lang="ja-JP" altLang="en-US"/>
          </a:p>
        </p:txBody>
      </p:sp>
    </p:spTree>
    <p:extLst>
      <p:ext uri="{BB962C8B-B14F-4D97-AF65-F5344CB8AC3E}">
        <p14:creationId xmlns:p14="http://schemas.microsoft.com/office/powerpoint/2010/main" val="2891795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ja-JP" altLang="en-US" sz="1200" dirty="0">
                <a:latin typeface="+mj-ea"/>
                <a:ea typeface="+mj-ea"/>
              </a:rPr>
              <a:t>日本のおかねは大きく２種類に分かれます。</a:t>
            </a:r>
            <a:endParaRPr lang="en-US" altLang="ja-JP" sz="1200" dirty="0">
              <a:latin typeface="+mj-ea"/>
              <a:ea typeface="+mj-ea"/>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latin typeface="+mj-ea"/>
                <a:ea typeface="+mj-ea"/>
              </a:rPr>
              <a:t>今日はその中でも、金属でできているおかね「硬貨」について、</a:t>
            </a:r>
            <a:endParaRPr kumimoji="1" lang="en-US" altLang="ja-JP" dirty="0">
              <a:latin typeface="+mj-ea"/>
              <a:ea typeface="+mj-ea"/>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latin typeface="+mj-ea"/>
                <a:ea typeface="+mj-ea"/>
              </a:rPr>
              <a:t>色々な秘密を見ていきましょう。</a:t>
            </a:r>
            <a:endParaRPr kumimoji="1" lang="en-US" altLang="ja-JP" dirty="0">
              <a:latin typeface="+mj-ea"/>
              <a:ea typeface="+mj-ea"/>
            </a:endParaRPr>
          </a:p>
          <a:p>
            <a:endParaRPr kumimoji="1" lang="ja-JP" altLang="en-US" dirty="0">
              <a:latin typeface="+mj-ea"/>
              <a:ea typeface="+mj-ea"/>
            </a:endParaRP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1</a:t>
            </a:fld>
            <a:endParaRPr lang="en-US" altLang="ja-JP"/>
          </a:p>
        </p:txBody>
      </p:sp>
    </p:spTree>
    <p:extLst>
      <p:ext uri="{BB962C8B-B14F-4D97-AF65-F5344CB8AC3E}">
        <p14:creationId xmlns:p14="http://schemas.microsoft.com/office/powerpoint/2010/main" val="3882639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j-ea"/>
                <a:ea typeface="+mj-ea"/>
              </a:rPr>
              <a:t>さて、みなさん画面を見てください。</a:t>
            </a:r>
            <a:endParaRPr kumimoji="1" lang="en-US" altLang="ja-JP" dirty="0">
              <a:latin typeface="+mj-ea"/>
              <a:ea typeface="+mj-ea"/>
            </a:endParaRPr>
          </a:p>
          <a:p>
            <a:r>
              <a:rPr kumimoji="1" lang="ja-JP" altLang="en-US" dirty="0">
                <a:latin typeface="+mj-ea"/>
                <a:ea typeface="+mj-ea"/>
              </a:rPr>
              <a:t>ここに見えている硬貨は・・・？（</a:t>
            </a:r>
            <a:r>
              <a:rPr kumimoji="1" lang="ja-JP" altLang="en-US" dirty="0" err="1">
                <a:latin typeface="+mj-ea"/>
                <a:ea typeface="+mj-ea"/>
              </a:rPr>
              <a:t>ひゃく</a:t>
            </a:r>
            <a:r>
              <a:rPr kumimoji="1" lang="ja-JP" altLang="en-US" dirty="0">
                <a:latin typeface="+mj-ea"/>
                <a:ea typeface="+mj-ea"/>
              </a:rPr>
              <a:t>えーん）見たらわかりますよね。そうです。１００円玉です。</a:t>
            </a:r>
            <a:endParaRPr kumimoji="1" lang="en-US" altLang="ja-JP" dirty="0">
              <a:latin typeface="+mj-ea"/>
              <a:ea typeface="+mj-ea"/>
            </a:endParaRPr>
          </a:p>
          <a:p>
            <a:r>
              <a:rPr kumimoji="1" lang="ja-JP" altLang="en-US" dirty="0">
                <a:latin typeface="+mj-ea"/>
                <a:ea typeface="+mj-ea"/>
              </a:rPr>
              <a:t>でも、みなさんこの「１００円玉」どちらが表か・・・知っていますか？実は、硬貨はこちらが表、こちらが裏というのが決まっているのです。</a:t>
            </a:r>
            <a:endParaRPr kumimoji="1" lang="en-US" altLang="ja-JP" dirty="0">
              <a:latin typeface="+mj-ea"/>
              <a:ea typeface="+mj-ea"/>
            </a:endParaRPr>
          </a:p>
          <a:p>
            <a:r>
              <a:rPr kumimoji="1" lang="ja-JP" altLang="en-US" dirty="0">
                <a:latin typeface="+mj-ea"/>
                <a:ea typeface="+mj-ea"/>
              </a:rPr>
              <a:t>Ａか、Ｂか、どちらが表だと思いますか？ちょっと考えてみてください。（５秒時間）聞いてみたいと思います。Ａだと思う人？（挙手）Ｂだと思う人？（挙手）どちらか迷ってあげられなかった人？（挙手）次は挙げられるといいね。さて、ここで、たぶん理由はこれだからＡが表、これだからＢが表って理由が言える人はいるかな？（いれば聞いてみる）</a:t>
            </a:r>
            <a:endParaRPr kumimoji="1" lang="en-US" altLang="ja-JP" dirty="0">
              <a:latin typeface="+mj-ea"/>
              <a:ea typeface="+mj-ea"/>
            </a:endParaRPr>
          </a:p>
          <a:p>
            <a:r>
              <a:rPr kumimoji="1" lang="ja-JP" altLang="en-US" dirty="0">
                <a:latin typeface="+mj-ea"/>
                <a:ea typeface="+mj-ea"/>
              </a:rPr>
              <a:t>さあ、それでは気になる答えは・・・ドン　Ａが表でした！すごいですねぇ。Ａにあげた人、よく当たりましたねぇ。</a:t>
            </a:r>
            <a:endParaRPr kumimoji="1" lang="en-US" altLang="ja-JP" dirty="0">
              <a:latin typeface="+mj-ea"/>
              <a:ea typeface="+mj-ea"/>
            </a:endParaRPr>
          </a:p>
          <a:p>
            <a:r>
              <a:rPr kumimoji="1" lang="ja-JP" altLang="en-US" dirty="0">
                <a:latin typeface="+mj-ea"/>
                <a:ea typeface="+mj-ea"/>
              </a:rPr>
              <a:t>見分け方はココ。これは「平成２７年に作られたおかね」という意味です。今年作られたらここには「○○年」とかかれます。作られた年によって変わるのがこの部分です。ですから、いつもデザインが変わらない方が表、年によって変わってしまう方が裏ということになります。</a:t>
            </a: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2</a:t>
            </a:fld>
            <a:endParaRPr lang="en-US" altLang="ja-JP"/>
          </a:p>
        </p:txBody>
      </p:sp>
    </p:spTree>
    <p:extLst>
      <p:ext uri="{BB962C8B-B14F-4D97-AF65-F5344CB8AC3E}">
        <p14:creationId xmlns:p14="http://schemas.microsoft.com/office/powerpoint/2010/main" val="1530326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j-ea"/>
                <a:ea typeface="+mj-ea"/>
              </a:rPr>
              <a:t>さあ、では次は一つ一つの硬貨のヒミツを見ていきたいと思います。</a:t>
            </a: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3</a:t>
            </a:fld>
            <a:endParaRPr lang="en-US" altLang="ja-JP"/>
          </a:p>
        </p:txBody>
      </p:sp>
    </p:spTree>
    <p:extLst>
      <p:ext uri="{BB962C8B-B14F-4D97-AF65-F5344CB8AC3E}">
        <p14:creationId xmlns:p14="http://schemas.microsoft.com/office/powerpoint/2010/main" val="2389057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j-ea"/>
                <a:ea typeface="+mj-ea"/>
              </a:rPr>
              <a:t>まずは１円玉のヒミツです。</a:t>
            </a:r>
            <a:endParaRPr kumimoji="1" lang="en-US" altLang="ja-JP" dirty="0">
              <a:latin typeface="+mj-ea"/>
              <a:ea typeface="+mj-ea"/>
            </a:endParaRPr>
          </a:p>
          <a:p>
            <a:r>
              <a:rPr kumimoji="1" lang="ja-JP" altLang="en-US" dirty="0">
                <a:latin typeface="+mj-ea"/>
                <a:ea typeface="+mj-ea"/>
              </a:rPr>
              <a:t>この一円玉、重さに特徴があります。実はこの１円玉、ちょうど、１ｇになるように作られているのです。ですから、１００枚集まれば</a:t>
            </a:r>
            <a:r>
              <a:rPr kumimoji="1" lang="en-US" altLang="ja-JP" dirty="0">
                <a:latin typeface="+mj-ea"/>
                <a:ea typeface="+mj-ea"/>
              </a:rPr>
              <a:t>100</a:t>
            </a:r>
            <a:r>
              <a:rPr kumimoji="1" lang="ja-JP" altLang="en-US" dirty="0" err="1">
                <a:latin typeface="+mj-ea"/>
                <a:ea typeface="+mj-ea"/>
              </a:rPr>
              <a:t>ｇ</a:t>
            </a:r>
            <a:r>
              <a:rPr kumimoji="1" lang="ja-JP" altLang="en-US" dirty="0">
                <a:latin typeface="+mj-ea"/>
                <a:ea typeface="+mj-ea"/>
              </a:rPr>
              <a:t>、</a:t>
            </a:r>
            <a:r>
              <a:rPr kumimoji="1" lang="en-US" altLang="ja-JP" dirty="0">
                <a:latin typeface="+mj-ea"/>
                <a:ea typeface="+mj-ea"/>
              </a:rPr>
              <a:t>1000</a:t>
            </a:r>
            <a:r>
              <a:rPr kumimoji="1" lang="ja-JP" altLang="en-US" dirty="0">
                <a:latin typeface="+mj-ea"/>
                <a:ea typeface="+mj-ea"/>
              </a:rPr>
              <a:t>枚集まれば</a:t>
            </a:r>
            <a:r>
              <a:rPr kumimoji="1" lang="en-US" altLang="ja-JP" dirty="0">
                <a:latin typeface="+mj-ea"/>
                <a:ea typeface="+mj-ea"/>
              </a:rPr>
              <a:t>1000</a:t>
            </a:r>
            <a:r>
              <a:rPr kumimoji="1" lang="ja-JP" altLang="en-US" dirty="0" err="1">
                <a:latin typeface="+mj-ea"/>
                <a:ea typeface="+mj-ea"/>
              </a:rPr>
              <a:t>ｇ</a:t>
            </a:r>
            <a:r>
              <a:rPr kumimoji="1" lang="ja-JP" altLang="en-US" dirty="0">
                <a:latin typeface="+mj-ea"/>
                <a:ea typeface="+mj-ea"/>
              </a:rPr>
              <a:t>というわけです。お母さんに今日のお肉は</a:t>
            </a:r>
            <a:r>
              <a:rPr kumimoji="1" lang="en-US" altLang="ja-JP" dirty="0">
                <a:latin typeface="+mj-ea"/>
                <a:ea typeface="+mj-ea"/>
              </a:rPr>
              <a:t>300</a:t>
            </a:r>
            <a:r>
              <a:rPr kumimoji="1" lang="ja-JP" altLang="en-US" dirty="0">
                <a:latin typeface="+mj-ea"/>
                <a:ea typeface="+mj-ea"/>
              </a:rPr>
              <a:t>ｇよ！と言われたら、一円玉が</a:t>
            </a:r>
            <a:r>
              <a:rPr kumimoji="1" lang="en-US" altLang="ja-JP" dirty="0">
                <a:latin typeface="+mj-ea"/>
                <a:ea typeface="+mj-ea"/>
              </a:rPr>
              <a:t>300</a:t>
            </a:r>
            <a:r>
              <a:rPr kumimoji="1" lang="ja-JP" altLang="en-US" dirty="0">
                <a:latin typeface="+mj-ea"/>
                <a:ea typeface="+mj-ea"/>
              </a:rPr>
              <a:t>枚！と思うとおもしろいかもしれませんね。</a:t>
            </a:r>
            <a:endParaRPr kumimoji="1" lang="en-US" altLang="ja-JP" dirty="0">
              <a:latin typeface="+mj-ea"/>
              <a:ea typeface="+mj-ea"/>
            </a:endParaRPr>
          </a:p>
          <a:p>
            <a:r>
              <a:rPr kumimoji="1" lang="ja-JP" altLang="en-US" dirty="0">
                <a:latin typeface="+mj-ea"/>
                <a:ea typeface="+mj-ea"/>
              </a:rPr>
              <a:t>また、この１円玉、日本の硬貨でただひとつ「水に浮く硬貨」なのです。実際にやってみましょう。→（水に浮かせてみる</a:t>
            </a:r>
            <a:r>
              <a:rPr kumimoji="1" lang="en-US" altLang="ja-JP" dirty="0">
                <a:latin typeface="+mj-ea"/>
                <a:ea typeface="+mj-ea"/>
              </a:rPr>
              <a:t>※</a:t>
            </a:r>
            <a:r>
              <a:rPr kumimoji="1" lang="ja-JP" altLang="en-US" dirty="0">
                <a:latin typeface="+mj-ea"/>
                <a:ea typeface="+mj-ea"/>
              </a:rPr>
              <a:t>時間によっては子どもにやらせる。）ぜひ、おうちでもやってみましょう。</a:t>
            </a: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4</a:t>
            </a:fld>
            <a:endParaRPr lang="en-US" altLang="ja-JP"/>
          </a:p>
        </p:txBody>
      </p:sp>
    </p:spTree>
    <p:extLst>
      <p:ext uri="{BB962C8B-B14F-4D97-AF65-F5344CB8AC3E}">
        <p14:creationId xmlns:p14="http://schemas.microsoft.com/office/powerpoint/2010/main" val="475334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j-ea"/>
                <a:ea typeface="+mj-ea"/>
              </a:rPr>
              <a:t>次は、５円玉のヒミツです。</a:t>
            </a:r>
            <a:endParaRPr kumimoji="1" lang="en-US" altLang="ja-JP" dirty="0">
              <a:latin typeface="+mj-ea"/>
              <a:ea typeface="+mj-ea"/>
            </a:endParaRPr>
          </a:p>
          <a:p>
            <a:r>
              <a:rPr kumimoji="1" lang="ja-JP" altLang="en-US" dirty="0">
                <a:latin typeface="+mj-ea"/>
                <a:ea typeface="+mj-ea"/>
              </a:rPr>
              <a:t>５円玉にはそこに描かれている絵や模様にヒミツがあります。５円玉には日本という国にとってとても大切なお仕事（難しい言葉で産業といいます）がつめこまれています。５円玉の表を見てください。ここには、３つのものが描かれています。これは、お米の元である</a:t>
            </a:r>
            <a:r>
              <a:rPr lang="ja-JP" altLang="en-US" dirty="0">
                <a:latin typeface="+mj-ea"/>
                <a:ea typeface="+mj-ea"/>
              </a:rPr>
              <a:t>稲・下の線は波・穴の周りにあるギザギザは歯車を表しています。この三つはお米や野菜を作る農業・魚をとったり加工したりする水産業・車やコンピューターなどを作る工業をあらわしています。５年生のみなさんはもしかしたら、ピンとくるかもしれません。実は、この３つ、全部５年生の社会の学習で勉強するものなのです。それだけ国にとって大事なものなのですね。５円というと、安いなと思う人もいるかもしれませんが、その中には日本の国の大切なお仕事がふくまれているのです。</a:t>
            </a:r>
            <a:endParaRPr lang="en-US" altLang="ja-JP" dirty="0">
              <a:latin typeface="+mj-ea"/>
              <a:ea typeface="+mj-ea"/>
            </a:endParaRP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5</a:t>
            </a:fld>
            <a:endParaRPr lang="en-US" altLang="ja-JP"/>
          </a:p>
        </p:txBody>
      </p:sp>
    </p:spTree>
    <p:extLst>
      <p:ext uri="{BB962C8B-B14F-4D97-AF65-F5344CB8AC3E}">
        <p14:creationId xmlns:p14="http://schemas.microsoft.com/office/powerpoint/2010/main" val="842915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j-ea"/>
                <a:ea typeface="+mj-ea"/>
              </a:rPr>
              <a:t>次は、１０円玉のヒミツです。</a:t>
            </a:r>
            <a:endParaRPr kumimoji="1" lang="en-US" altLang="ja-JP" dirty="0">
              <a:latin typeface="+mj-ea"/>
              <a:ea typeface="+mj-ea"/>
            </a:endParaRPr>
          </a:p>
          <a:p>
            <a:r>
              <a:rPr kumimoji="1" lang="ja-JP" altLang="en-US" dirty="0">
                <a:latin typeface="+mj-ea"/>
                <a:ea typeface="+mj-ea"/>
              </a:rPr>
              <a:t>１０円玉は、ただひとつ、実際にある建物が描かれています。京都府にある、平等院鳳凰堂という建物です。今から１０００年近く前に建てられたお寺で、世界遺産にもなっています。興味がある人はぜひ、行ってみて、１０円玉と見比べてみてくださいね。</a:t>
            </a: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6</a:t>
            </a:fld>
            <a:endParaRPr lang="en-US" altLang="ja-JP"/>
          </a:p>
        </p:txBody>
      </p:sp>
    </p:spTree>
    <p:extLst>
      <p:ext uri="{BB962C8B-B14F-4D97-AF65-F5344CB8AC3E}">
        <p14:creationId xmlns:p14="http://schemas.microsoft.com/office/powerpoint/2010/main" val="733536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sz="1200" dirty="0">
                <a:latin typeface="+mj-ea"/>
                <a:ea typeface="+mj-ea"/>
              </a:rPr>
              <a:t>50</a:t>
            </a:r>
            <a:r>
              <a:rPr kumimoji="1" lang="ja-JP" altLang="en-US" sz="1200" dirty="0">
                <a:latin typeface="+mj-ea"/>
                <a:ea typeface="+mj-ea"/>
              </a:rPr>
              <a:t>円玉と</a:t>
            </a:r>
            <a:r>
              <a:rPr kumimoji="1" lang="en-US" altLang="ja-JP" sz="1200" dirty="0">
                <a:latin typeface="+mj-ea"/>
                <a:ea typeface="+mj-ea"/>
              </a:rPr>
              <a:t>100</a:t>
            </a:r>
            <a:r>
              <a:rPr kumimoji="1" lang="ja-JP" altLang="en-US" sz="1200" dirty="0">
                <a:latin typeface="+mj-ea"/>
                <a:ea typeface="+mj-ea"/>
              </a:rPr>
              <a:t>円玉はヒミツが少なめです。</a:t>
            </a:r>
            <a:endParaRPr kumimoji="1" lang="en-US" altLang="ja-JP" sz="1200" dirty="0">
              <a:latin typeface="+mj-ea"/>
              <a:ea typeface="+mj-ea"/>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altLang="ja-JP" sz="1200" dirty="0">
                <a:latin typeface="+mj-ea"/>
                <a:ea typeface="+mj-ea"/>
              </a:rPr>
              <a:t>50</a:t>
            </a:r>
            <a:r>
              <a:rPr kumimoji="1" lang="ja-JP" altLang="en-US" sz="1200" dirty="0">
                <a:latin typeface="+mj-ea"/>
                <a:ea typeface="+mj-ea"/>
              </a:rPr>
              <a:t>円玉は表のお花に注目です。このお花、何の花かわかりますか？（挙手→当てる）</a:t>
            </a:r>
            <a:endParaRPr kumimoji="1" lang="en-US" altLang="ja-JP" sz="1200" dirty="0">
              <a:latin typeface="+mj-ea"/>
              <a:ea typeface="+mj-ea"/>
            </a:endParaRPr>
          </a:p>
          <a:p>
            <a:r>
              <a:rPr kumimoji="1" lang="ja-JP" altLang="en-US" sz="1200" kern="1200" dirty="0">
                <a:solidFill>
                  <a:schemeClr val="tx1"/>
                </a:solidFill>
                <a:latin typeface="+mj-ea"/>
                <a:ea typeface="+mj-ea"/>
                <a:cs typeface="ＭＳ Ｐ明朝" charset="0"/>
              </a:rPr>
              <a:t>そうです！菊の花です。お墓参りに行ったときにみたことがある人もいるかもしれませんね。</a:t>
            </a:r>
            <a:endParaRPr kumimoji="1" lang="en-US" altLang="ja-JP" sz="1200" dirty="0">
              <a:latin typeface="+mj-ea"/>
              <a:ea typeface="+mj-ea"/>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altLang="ja-JP" sz="1200" dirty="0">
                <a:latin typeface="+mj-ea"/>
                <a:ea typeface="+mj-ea"/>
              </a:rPr>
              <a:t>50</a:t>
            </a:r>
            <a:r>
              <a:rPr kumimoji="1" lang="ja-JP" altLang="en-US" sz="1200" dirty="0">
                <a:latin typeface="+mj-ea"/>
                <a:ea typeface="+mj-ea"/>
              </a:rPr>
              <a:t>円玉の側面にはたくさんのギザギザがついています。</a:t>
            </a:r>
            <a:endParaRPr kumimoji="1" lang="en-US" altLang="ja-JP" sz="1200" dirty="0">
              <a:latin typeface="+mj-ea"/>
              <a:ea typeface="+mj-ea"/>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dirty="0">
                <a:latin typeface="+mj-ea"/>
                <a:ea typeface="+mj-ea"/>
              </a:rPr>
              <a:t>何本あるか数えてみると</a:t>
            </a:r>
            <a:r>
              <a:rPr kumimoji="1" lang="en-US" altLang="ja-JP" sz="1200" dirty="0">
                <a:latin typeface="+mj-ea"/>
                <a:ea typeface="+mj-ea"/>
              </a:rPr>
              <a:t>…</a:t>
            </a:r>
            <a:r>
              <a:rPr kumimoji="1" lang="ja-JP" altLang="en-US" sz="1200" dirty="0">
                <a:latin typeface="+mj-ea"/>
                <a:ea typeface="+mj-ea"/>
              </a:rPr>
              <a:t>実は</a:t>
            </a:r>
            <a:r>
              <a:rPr kumimoji="1" lang="en-US" altLang="ja-JP" sz="1200" dirty="0">
                <a:latin typeface="+mj-ea"/>
                <a:ea typeface="+mj-ea"/>
              </a:rPr>
              <a:t>120</a:t>
            </a:r>
            <a:r>
              <a:rPr kumimoji="1" lang="ja-JP" altLang="en-US" sz="1200" dirty="0">
                <a:latin typeface="+mj-ea"/>
                <a:ea typeface="+mj-ea"/>
              </a:rPr>
              <a:t>本ものギザギザがあります。</a:t>
            </a:r>
            <a:endParaRPr kumimoji="1" lang="en-US" altLang="ja-JP" sz="1200" dirty="0">
              <a:latin typeface="+mj-ea"/>
              <a:ea typeface="+mj-ea"/>
            </a:endParaRPr>
          </a:p>
          <a:p>
            <a:endParaRPr kumimoji="1" lang="en-US" altLang="ja-JP" dirty="0">
              <a:latin typeface="+mj-ea"/>
              <a:ea typeface="+mj-ea"/>
            </a:endParaRPr>
          </a:p>
          <a:p>
            <a:endParaRPr kumimoji="1" lang="ja-JP" altLang="en-US" dirty="0">
              <a:latin typeface="+mj-ea"/>
              <a:ea typeface="+mj-ea"/>
            </a:endParaRP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7</a:t>
            </a:fld>
            <a:endParaRPr lang="en-US" altLang="ja-JP"/>
          </a:p>
        </p:txBody>
      </p:sp>
    </p:spTree>
    <p:extLst>
      <p:ext uri="{BB962C8B-B14F-4D97-AF65-F5344CB8AC3E}">
        <p14:creationId xmlns:p14="http://schemas.microsoft.com/office/powerpoint/2010/main" val="139210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latin typeface="+mj-ea"/>
                <a:ea typeface="+mj-ea"/>
              </a:rPr>
              <a:t>100</a:t>
            </a:r>
            <a:r>
              <a:rPr kumimoji="1" lang="ja-JP" altLang="en-US" dirty="0">
                <a:latin typeface="+mj-ea"/>
                <a:ea typeface="+mj-ea"/>
              </a:rPr>
              <a:t>円も植物に注目です。このお花、何か・・・わかりますか？（挙手→当てる）</a:t>
            </a:r>
            <a:endParaRPr kumimoji="1" lang="en-US" altLang="ja-JP" dirty="0">
              <a:latin typeface="+mj-ea"/>
              <a:ea typeface="+mj-ea"/>
            </a:endParaRPr>
          </a:p>
          <a:p>
            <a:r>
              <a:rPr kumimoji="1" lang="ja-JP" altLang="en-US" dirty="0">
                <a:latin typeface="+mj-ea"/>
                <a:ea typeface="+mj-ea"/>
              </a:rPr>
              <a:t>そうです！桜の花なのです。よく見てみると、知っているお花。という人もいたのではないでしょうか？</a:t>
            </a:r>
            <a:endParaRPr kumimoji="1" lang="en-US" altLang="ja-JP" dirty="0">
              <a:latin typeface="+mj-ea"/>
              <a:ea typeface="+mj-ea"/>
            </a:endParaRPr>
          </a:p>
          <a:p>
            <a:r>
              <a:rPr kumimoji="1" lang="ja-JP" altLang="en-US" dirty="0">
                <a:latin typeface="+mj-ea"/>
                <a:ea typeface="+mj-ea"/>
              </a:rPr>
              <a:t>そして</a:t>
            </a:r>
            <a:r>
              <a:rPr kumimoji="1" lang="en-US" altLang="ja-JP" dirty="0">
                <a:latin typeface="+mj-ea"/>
                <a:ea typeface="+mj-ea"/>
              </a:rPr>
              <a:t>50</a:t>
            </a:r>
            <a:r>
              <a:rPr kumimoji="1" lang="ja-JP" altLang="en-US" dirty="0">
                <a:latin typeface="+mj-ea"/>
                <a:ea typeface="+mj-ea"/>
              </a:rPr>
              <a:t>円に続いて</a:t>
            </a:r>
            <a:r>
              <a:rPr kumimoji="1" lang="en-US" altLang="ja-JP" dirty="0">
                <a:latin typeface="+mj-ea"/>
                <a:ea typeface="+mj-ea"/>
              </a:rPr>
              <a:t>100</a:t>
            </a:r>
            <a:r>
              <a:rPr kumimoji="1" lang="ja-JP" altLang="en-US" dirty="0">
                <a:latin typeface="+mj-ea"/>
                <a:ea typeface="+mj-ea"/>
              </a:rPr>
              <a:t>円のギザの数・・・いくつだと思いますか</a:t>
            </a:r>
            <a:r>
              <a:rPr kumimoji="1" lang="en-US" altLang="ja-JP" dirty="0">
                <a:latin typeface="+mj-ea"/>
                <a:ea typeface="+mj-ea"/>
              </a:rPr>
              <a:t>?</a:t>
            </a:r>
          </a:p>
          <a:p>
            <a:r>
              <a:rPr kumimoji="1" lang="ja-JP" altLang="en-US" dirty="0">
                <a:latin typeface="+mj-ea"/>
                <a:ea typeface="+mj-ea"/>
              </a:rPr>
              <a:t>実は</a:t>
            </a:r>
            <a:r>
              <a:rPr kumimoji="1" lang="en-US" altLang="ja-JP" dirty="0">
                <a:latin typeface="+mj-ea"/>
                <a:ea typeface="+mj-ea"/>
              </a:rPr>
              <a:t>103</a:t>
            </a:r>
            <a:r>
              <a:rPr kumimoji="1" lang="ja-JP" altLang="en-US" dirty="0">
                <a:latin typeface="+mj-ea"/>
                <a:ea typeface="+mj-ea"/>
              </a:rPr>
              <a:t>本！となっています。</a:t>
            </a:r>
            <a:r>
              <a:rPr kumimoji="1" lang="en-US" altLang="ja-JP" dirty="0">
                <a:latin typeface="+mj-ea"/>
                <a:ea typeface="+mj-ea"/>
              </a:rPr>
              <a:t>50</a:t>
            </a:r>
            <a:r>
              <a:rPr kumimoji="1" lang="ja-JP" altLang="en-US" dirty="0">
                <a:latin typeface="+mj-ea"/>
                <a:ea typeface="+mj-ea"/>
              </a:rPr>
              <a:t>円は小さいのにギザが</a:t>
            </a:r>
            <a:r>
              <a:rPr kumimoji="1" lang="en-US" altLang="ja-JP" dirty="0">
                <a:latin typeface="+mj-ea"/>
                <a:ea typeface="+mj-ea"/>
              </a:rPr>
              <a:t>120</a:t>
            </a:r>
            <a:r>
              <a:rPr kumimoji="1" lang="ja-JP" altLang="en-US" dirty="0">
                <a:latin typeface="+mj-ea"/>
                <a:ea typeface="+mj-ea"/>
              </a:rPr>
              <a:t>本、</a:t>
            </a:r>
            <a:r>
              <a:rPr kumimoji="1" lang="en-US" altLang="ja-JP" dirty="0">
                <a:latin typeface="+mj-ea"/>
                <a:ea typeface="+mj-ea"/>
              </a:rPr>
              <a:t>100</a:t>
            </a:r>
            <a:r>
              <a:rPr kumimoji="1" lang="ja-JP" altLang="en-US" dirty="0">
                <a:latin typeface="+mj-ea"/>
                <a:ea typeface="+mj-ea"/>
              </a:rPr>
              <a:t>円玉は大きいのにギザが</a:t>
            </a:r>
            <a:r>
              <a:rPr kumimoji="1" lang="en-US" altLang="ja-JP" dirty="0">
                <a:latin typeface="+mj-ea"/>
                <a:ea typeface="+mj-ea"/>
              </a:rPr>
              <a:t>103</a:t>
            </a:r>
            <a:r>
              <a:rPr kumimoji="1" lang="ja-JP" altLang="en-US" dirty="0">
                <a:latin typeface="+mj-ea"/>
                <a:ea typeface="+mj-ea"/>
              </a:rPr>
              <a:t>本ということで、ちょっと不思議に思った人もいるかもしれません。</a:t>
            </a:r>
            <a:r>
              <a:rPr kumimoji="1" lang="en-US" altLang="ja-JP" dirty="0">
                <a:latin typeface="+mj-ea"/>
                <a:ea typeface="+mj-ea"/>
              </a:rPr>
              <a:t>50</a:t>
            </a:r>
            <a:r>
              <a:rPr kumimoji="1" lang="ja-JP" altLang="en-US" dirty="0">
                <a:latin typeface="+mj-ea"/>
                <a:ea typeface="+mj-ea"/>
              </a:rPr>
              <a:t>円の方が、細く、細かくギザがついているので、たくさんのギザギザがあるのですね。</a:t>
            </a:r>
          </a:p>
        </p:txBody>
      </p:sp>
      <p:sp>
        <p:nvSpPr>
          <p:cNvPr id="4" name="日付プレースホルダー 3"/>
          <p:cNvSpPr>
            <a:spLocks noGrp="1"/>
          </p:cNvSpPr>
          <p:nvPr>
            <p:ph type="dt" idx="10"/>
          </p:nvPr>
        </p:nvSpPr>
        <p:spPr/>
        <p:txBody>
          <a:bodyPr/>
          <a:lstStyle/>
          <a:p>
            <a:pPr>
              <a:defRPr/>
            </a:pPr>
            <a:fld id="{BFE567D3-4AB1-43DD-AEA5-ECFD3F7A0485}" type="datetime1">
              <a:rPr lang="ja-JP" altLang="en-US" smtClean="0"/>
              <a:pPr>
                <a:defRPr/>
              </a:pPr>
              <a:t>2020/12/8</a:t>
            </a:fld>
            <a:endParaRPr lang="en-US" altLang="ja-JP"/>
          </a:p>
        </p:txBody>
      </p:sp>
      <p:sp>
        <p:nvSpPr>
          <p:cNvPr id="5" name="スライド番号プレースホルダー 4"/>
          <p:cNvSpPr>
            <a:spLocks noGrp="1"/>
          </p:cNvSpPr>
          <p:nvPr>
            <p:ph type="sldNum" sz="quarter" idx="11"/>
          </p:nvPr>
        </p:nvSpPr>
        <p:spPr/>
        <p:txBody>
          <a:bodyPr/>
          <a:lstStyle/>
          <a:p>
            <a:pPr>
              <a:defRPr/>
            </a:pPr>
            <a:fld id="{BD1C57A0-DCAA-4EA0-9838-7F3BBC0F312F}" type="slidenum">
              <a:rPr lang="en-US" altLang="ja-JP" smtClean="0"/>
              <a:pPr>
                <a:defRPr/>
              </a:pPr>
              <a:t>8</a:t>
            </a:fld>
            <a:endParaRPr lang="en-US" altLang="ja-JP"/>
          </a:p>
        </p:txBody>
      </p:sp>
    </p:spTree>
    <p:extLst>
      <p:ext uri="{BB962C8B-B14F-4D97-AF65-F5344CB8AC3E}">
        <p14:creationId xmlns:p14="http://schemas.microsoft.com/office/powerpoint/2010/main" val="3454484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1331913" y="2492375"/>
            <a:ext cx="6478587" cy="936625"/>
          </a:xfrm>
          <a:extLst>
            <a:ext uri="{AF507438-7753-43e0-B8FC-AC1667EBCBE1}"/>
          </a:extLst>
        </p:spPr>
        <p:txBody>
          <a:bodyPr/>
          <a:lstStyle>
            <a:lvl1pPr algn="ctr">
              <a:lnSpc>
                <a:spcPct val="90000"/>
              </a:lnSpc>
              <a:defRPr kumimoji="0" sz="3200"/>
            </a:lvl1pPr>
          </a:lstStyle>
          <a:p>
            <a:pPr lvl="0"/>
            <a:r>
              <a:rPr lang="ja-JP" altLang="en-US" noProof="0"/>
              <a:t>マスタ</a:t>
            </a:r>
            <a:r>
              <a:rPr lang="en-US" altLang="ja-JP" noProof="0"/>
              <a:t> </a:t>
            </a:r>
            <a:r>
              <a:rPr lang="ja-JP" altLang="en-US" noProof="0"/>
              <a:t>タイトルの書式設定</a:t>
            </a:r>
          </a:p>
        </p:txBody>
      </p:sp>
      <p:sp>
        <p:nvSpPr>
          <p:cNvPr id="4" name="Rectangle 4"/>
          <p:cNvSpPr>
            <a:spLocks noGrp="1" noChangeArrowheads="1"/>
          </p:cNvSpPr>
          <p:nvPr>
            <p:ph type="dt" sz="half" idx="10"/>
          </p:nvPr>
        </p:nvSpPr>
        <p:spPr bwMode="auto">
          <a:xfrm>
            <a:off x="3476625" y="5181600"/>
            <a:ext cx="2195513" cy="360363"/>
          </a:xfrm>
          <a:prstGeom prst="rect">
            <a:avLst/>
          </a:prstGeom>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ctr" eaLnBrk="1" hangingPunct="1">
              <a:lnSpc>
                <a:spcPct val="130000"/>
              </a:lnSpc>
              <a:defRPr sz="1200">
                <a:latin typeface="Arial" charset="0"/>
                <a:ea typeface="ＭＳ Ｐゴシック" charset="0"/>
              </a:defRPr>
            </a:lvl1pPr>
          </a:lstStyle>
          <a:p>
            <a:pPr>
              <a:defRPr/>
            </a:pPr>
            <a:r>
              <a:rPr lang="ja-JP" altLang="en-US"/>
              <a:t>平成</a:t>
            </a:r>
            <a:r>
              <a:rPr lang="en-US" altLang="ja-JP"/>
              <a:t>○○</a:t>
            </a:r>
            <a:r>
              <a:rPr lang="ja-JP" altLang="en-US"/>
              <a:t>年</a:t>
            </a:r>
            <a:r>
              <a:rPr lang="en-US" altLang="ja-JP"/>
              <a:t>○○</a:t>
            </a:r>
            <a:r>
              <a:rPr lang="ja-JP" altLang="en-US"/>
              <a:t>月</a:t>
            </a:r>
            <a:r>
              <a:rPr lang="en-US" altLang="ja-JP"/>
              <a:t>○○</a:t>
            </a:r>
            <a:r>
              <a:rPr lang="ja-JP" altLang="en-US"/>
              <a:t>日</a:t>
            </a:r>
          </a:p>
        </p:txBody>
      </p:sp>
    </p:spTree>
    <p:extLst>
      <p:ext uri="{BB962C8B-B14F-4D97-AF65-F5344CB8AC3E}">
        <p14:creationId xmlns:p14="http://schemas.microsoft.com/office/powerpoint/2010/main" val="3400604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28"/>
          <p:cNvSpPr>
            <a:spLocks noGrp="1" noChangeArrowheads="1"/>
          </p:cNvSpPr>
          <p:nvPr>
            <p:ph type="sldNum" sz="quarter" idx="10"/>
          </p:nvPr>
        </p:nvSpPr>
        <p:spPr>
          <a:ln/>
        </p:spPr>
        <p:txBody>
          <a:bodyPr/>
          <a:lstStyle>
            <a:lvl1pPr>
              <a:defRPr/>
            </a:lvl1pPr>
          </a:lstStyle>
          <a:p>
            <a:pPr>
              <a:defRPr/>
            </a:pPr>
            <a:fld id="{AFF78750-7DAD-4C21-BDDC-39AE045DBD79}" type="slidenum">
              <a:rPr lang="en-US" altLang="ja-JP"/>
              <a:pPr>
                <a:defRPr/>
              </a:pPr>
              <a:t>‹#›</a:t>
            </a:fld>
            <a:endParaRPr lang="en-US" altLang="ja-JP"/>
          </a:p>
        </p:txBody>
      </p:sp>
    </p:spTree>
    <p:extLst>
      <p:ext uri="{BB962C8B-B14F-4D97-AF65-F5344CB8AC3E}">
        <p14:creationId xmlns:p14="http://schemas.microsoft.com/office/powerpoint/2010/main" val="3955756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83363" y="234950"/>
            <a:ext cx="2012950" cy="612457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539750" y="234950"/>
            <a:ext cx="5891213" cy="61245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28"/>
          <p:cNvSpPr>
            <a:spLocks noGrp="1" noChangeArrowheads="1"/>
          </p:cNvSpPr>
          <p:nvPr>
            <p:ph type="sldNum" sz="quarter" idx="10"/>
          </p:nvPr>
        </p:nvSpPr>
        <p:spPr>
          <a:ln/>
        </p:spPr>
        <p:txBody>
          <a:bodyPr/>
          <a:lstStyle>
            <a:lvl1pPr>
              <a:defRPr/>
            </a:lvl1pPr>
          </a:lstStyle>
          <a:p>
            <a:pPr>
              <a:defRPr/>
            </a:pPr>
            <a:fld id="{6DF7D335-3EC7-47F0-903B-64A7DEB0CE89}" type="slidenum">
              <a:rPr lang="en-US" altLang="ja-JP"/>
              <a:pPr>
                <a:defRPr/>
              </a:pPr>
              <a:t>‹#›</a:t>
            </a:fld>
            <a:endParaRPr lang="en-US" altLang="ja-JP"/>
          </a:p>
        </p:txBody>
      </p:sp>
    </p:spTree>
    <p:extLst>
      <p:ext uri="{BB962C8B-B14F-4D97-AF65-F5344CB8AC3E}">
        <p14:creationId xmlns:p14="http://schemas.microsoft.com/office/powerpoint/2010/main" val="1142398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539750" y="234950"/>
            <a:ext cx="7972425" cy="673100"/>
          </a:xfrm>
        </p:spPr>
        <p:txBody>
          <a:bodyPr/>
          <a:lstStyle/>
          <a:p>
            <a:r>
              <a:rPr lang="ja-JP" altLang="en-US"/>
              <a:t>マスター タイトルの書式設定</a:t>
            </a:r>
          </a:p>
        </p:txBody>
      </p:sp>
      <p:sp>
        <p:nvSpPr>
          <p:cNvPr id="3" name="グラフ プレースホルダー 2"/>
          <p:cNvSpPr>
            <a:spLocks noGrp="1"/>
          </p:cNvSpPr>
          <p:nvPr>
            <p:ph type="chart" idx="1"/>
          </p:nvPr>
        </p:nvSpPr>
        <p:spPr>
          <a:xfrm>
            <a:off x="539750" y="1196975"/>
            <a:ext cx="8056563" cy="5162550"/>
          </a:xfrm>
        </p:spPr>
        <p:txBody>
          <a:bodyPr/>
          <a:lstStyle/>
          <a:p>
            <a:pPr lvl="0"/>
            <a:endParaRPr lang="ja-JP" altLang="en-US" noProof="0"/>
          </a:p>
        </p:txBody>
      </p:sp>
      <p:sp>
        <p:nvSpPr>
          <p:cNvPr id="4" name="Rectangle 28"/>
          <p:cNvSpPr>
            <a:spLocks noGrp="1" noChangeArrowheads="1"/>
          </p:cNvSpPr>
          <p:nvPr>
            <p:ph type="sldNum" sz="quarter" idx="10"/>
          </p:nvPr>
        </p:nvSpPr>
        <p:spPr>
          <a:ln/>
        </p:spPr>
        <p:txBody>
          <a:bodyPr/>
          <a:lstStyle>
            <a:lvl1pPr>
              <a:defRPr/>
            </a:lvl1pPr>
          </a:lstStyle>
          <a:p>
            <a:pPr>
              <a:defRPr/>
            </a:pPr>
            <a:fld id="{8B342398-9ED8-4E2D-B628-0462773A044F}" type="slidenum">
              <a:rPr lang="en-US" altLang="ja-JP"/>
              <a:pPr>
                <a:defRPr/>
              </a:pPr>
              <a:t>‹#›</a:t>
            </a:fld>
            <a:endParaRPr lang="en-US" altLang="ja-JP"/>
          </a:p>
        </p:txBody>
      </p:sp>
    </p:spTree>
    <p:extLst>
      <p:ext uri="{BB962C8B-B14F-4D97-AF65-F5344CB8AC3E}">
        <p14:creationId xmlns:p14="http://schemas.microsoft.com/office/powerpoint/2010/main" val="632392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C17A83F7-3DC3-4995-A5B2-A969E9A6FADD}" type="slidenum">
              <a:rPr lang="en-US" altLang="ja-JP"/>
              <a:pPr>
                <a:defRPr/>
              </a:pPr>
              <a:t>‹#›</a:t>
            </a:fld>
            <a:endParaRPr lang="en-US" altLang="ja-JP"/>
          </a:p>
        </p:txBody>
      </p:sp>
    </p:spTree>
    <p:extLst>
      <p:ext uri="{BB962C8B-B14F-4D97-AF65-F5344CB8AC3E}">
        <p14:creationId xmlns:p14="http://schemas.microsoft.com/office/powerpoint/2010/main" val="3543961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9D100CD4-3731-4A4E-9CE2-DE26BB48209F}" type="slidenum">
              <a:rPr lang="en-US" altLang="ja-JP"/>
              <a:pPr>
                <a:defRPr/>
              </a:pPr>
              <a:t>‹#›</a:t>
            </a:fld>
            <a:endParaRPr lang="en-US" altLang="ja-JP"/>
          </a:p>
        </p:txBody>
      </p:sp>
    </p:spTree>
    <p:extLst>
      <p:ext uri="{BB962C8B-B14F-4D97-AF65-F5344CB8AC3E}">
        <p14:creationId xmlns:p14="http://schemas.microsoft.com/office/powerpoint/2010/main" val="8074128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34A0F9B9-1F87-4762-8016-EF88167A6E48}" type="slidenum">
              <a:rPr lang="en-US" altLang="ja-JP"/>
              <a:pPr>
                <a:defRPr/>
              </a:pPr>
              <a:t>‹#›</a:t>
            </a:fld>
            <a:endParaRPr lang="en-US" altLang="ja-JP"/>
          </a:p>
        </p:txBody>
      </p:sp>
    </p:spTree>
    <p:extLst>
      <p:ext uri="{BB962C8B-B14F-4D97-AF65-F5344CB8AC3E}">
        <p14:creationId xmlns:p14="http://schemas.microsoft.com/office/powerpoint/2010/main" val="41268596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539750" y="1196975"/>
            <a:ext cx="39512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3438" y="1196975"/>
            <a:ext cx="3952875"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sldNum" sz="quarter" idx="10"/>
          </p:nvPr>
        </p:nvSpPr>
        <p:spPr>
          <a:ln/>
        </p:spPr>
        <p:txBody>
          <a:bodyPr/>
          <a:lstStyle>
            <a:lvl1pPr>
              <a:defRPr/>
            </a:lvl1pPr>
          </a:lstStyle>
          <a:p>
            <a:pPr>
              <a:defRPr/>
            </a:pPr>
            <a:fld id="{C30B717B-9A0D-4B02-935C-08DF4B573BAB}" type="slidenum">
              <a:rPr lang="en-US" altLang="ja-JP"/>
              <a:pPr>
                <a:defRPr/>
              </a:pPr>
              <a:t>‹#›</a:t>
            </a:fld>
            <a:endParaRPr lang="en-US" altLang="ja-JP"/>
          </a:p>
        </p:txBody>
      </p:sp>
    </p:spTree>
    <p:extLst>
      <p:ext uri="{BB962C8B-B14F-4D97-AF65-F5344CB8AC3E}">
        <p14:creationId xmlns:p14="http://schemas.microsoft.com/office/powerpoint/2010/main" val="1597370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sldNum" sz="quarter" idx="10"/>
          </p:nvPr>
        </p:nvSpPr>
        <p:spPr>
          <a:ln/>
        </p:spPr>
        <p:txBody>
          <a:bodyPr/>
          <a:lstStyle>
            <a:lvl1pPr>
              <a:defRPr/>
            </a:lvl1pPr>
          </a:lstStyle>
          <a:p>
            <a:pPr>
              <a:defRPr/>
            </a:pPr>
            <a:fld id="{FC9989DF-A7EA-4478-B216-A56F8C08F5E7}" type="slidenum">
              <a:rPr lang="en-US" altLang="ja-JP"/>
              <a:pPr>
                <a:defRPr/>
              </a:pPr>
              <a:t>‹#›</a:t>
            </a:fld>
            <a:endParaRPr lang="en-US" altLang="ja-JP"/>
          </a:p>
        </p:txBody>
      </p:sp>
    </p:spTree>
    <p:extLst>
      <p:ext uri="{BB962C8B-B14F-4D97-AF65-F5344CB8AC3E}">
        <p14:creationId xmlns:p14="http://schemas.microsoft.com/office/powerpoint/2010/main" val="3744313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sldNum" sz="quarter" idx="10"/>
          </p:nvPr>
        </p:nvSpPr>
        <p:spPr>
          <a:ln/>
        </p:spPr>
        <p:txBody>
          <a:bodyPr/>
          <a:lstStyle>
            <a:lvl1pPr>
              <a:defRPr/>
            </a:lvl1pPr>
          </a:lstStyle>
          <a:p>
            <a:pPr>
              <a:defRPr/>
            </a:pPr>
            <a:fld id="{C2AFCF07-8C32-448C-9612-C1AAAFF63439}" type="slidenum">
              <a:rPr lang="en-US" altLang="ja-JP"/>
              <a:pPr>
                <a:defRPr/>
              </a:pPr>
              <a:t>‹#›</a:t>
            </a:fld>
            <a:endParaRPr lang="en-US" altLang="ja-JP"/>
          </a:p>
        </p:txBody>
      </p:sp>
    </p:spTree>
    <p:extLst>
      <p:ext uri="{BB962C8B-B14F-4D97-AF65-F5344CB8AC3E}">
        <p14:creationId xmlns:p14="http://schemas.microsoft.com/office/powerpoint/2010/main" val="1052586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BA7296EA-9DD8-483C-ACE5-E41215CA52A5}" type="slidenum">
              <a:rPr lang="en-US" altLang="ja-JP"/>
              <a:pPr>
                <a:defRPr/>
              </a:pPr>
              <a:t>‹#›</a:t>
            </a:fld>
            <a:endParaRPr lang="en-US" altLang="ja-JP"/>
          </a:p>
        </p:txBody>
      </p:sp>
    </p:spTree>
    <p:extLst>
      <p:ext uri="{BB962C8B-B14F-4D97-AF65-F5344CB8AC3E}">
        <p14:creationId xmlns:p14="http://schemas.microsoft.com/office/powerpoint/2010/main" val="1243143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28"/>
          <p:cNvSpPr>
            <a:spLocks noGrp="1" noChangeArrowheads="1"/>
          </p:cNvSpPr>
          <p:nvPr>
            <p:ph type="sldNum" sz="quarter" idx="10"/>
          </p:nvPr>
        </p:nvSpPr>
        <p:spPr>
          <a:ln/>
        </p:spPr>
        <p:txBody>
          <a:bodyPr/>
          <a:lstStyle>
            <a:lvl1pPr>
              <a:defRPr/>
            </a:lvl1pPr>
          </a:lstStyle>
          <a:p>
            <a:pPr>
              <a:defRPr/>
            </a:pPr>
            <a:fld id="{3517470C-C196-4BE8-B855-9AFE80F7F767}" type="slidenum">
              <a:rPr lang="en-US" altLang="ja-JP"/>
              <a:pPr>
                <a:defRPr/>
              </a:pPr>
              <a:t>‹#›</a:t>
            </a:fld>
            <a:endParaRPr lang="en-US" altLang="ja-JP"/>
          </a:p>
        </p:txBody>
      </p:sp>
    </p:spTree>
    <p:extLst>
      <p:ext uri="{BB962C8B-B14F-4D97-AF65-F5344CB8AC3E}">
        <p14:creationId xmlns:p14="http://schemas.microsoft.com/office/powerpoint/2010/main" val="3879718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D8F3618C-6250-4073-A265-865101976467}" type="slidenum">
              <a:rPr lang="en-US" altLang="ja-JP"/>
              <a:pPr>
                <a:defRPr/>
              </a:pPr>
              <a:t>‹#›</a:t>
            </a:fld>
            <a:endParaRPr lang="en-US" altLang="ja-JP"/>
          </a:p>
        </p:txBody>
      </p:sp>
    </p:spTree>
    <p:extLst>
      <p:ext uri="{BB962C8B-B14F-4D97-AF65-F5344CB8AC3E}">
        <p14:creationId xmlns:p14="http://schemas.microsoft.com/office/powerpoint/2010/main" val="5489065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sldNum" sz="quarter" idx="10"/>
          </p:nvPr>
        </p:nvSpPr>
        <p:spPr>
          <a:ln/>
        </p:spPr>
        <p:txBody>
          <a:bodyPr/>
          <a:lstStyle>
            <a:lvl1pPr>
              <a:defRPr/>
            </a:lvl1pPr>
          </a:lstStyle>
          <a:p>
            <a:pPr>
              <a:defRPr/>
            </a:pPr>
            <a:fld id="{5D6C591A-9CFF-4F95-B3CB-335069299178}" type="slidenum">
              <a:rPr lang="en-US" altLang="ja-JP"/>
              <a:pPr>
                <a:defRPr/>
              </a:pPr>
              <a:t>‹#›</a:t>
            </a:fld>
            <a:endParaRPr lang="en-US" altLang="ja-JP"/>
          </a:p>
        </p:txBody>
      </p:sp>
    </p:spTree>
    <p:extLst>
      <p:ext uri="{BB962C8B-B14F-4D97-AF65-F5344CB8AC3E}">
        <p14:creationId xmlns:p14="http://schemas.microsoft.com/office/powerpoint/2010/main" val="37833818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E3C8A972-6855-4BC1-BBEF-A5E8685150AB}" type="slidenum">
              <a:rPr lang="en-US" altLang="ja-JP"/>
              <a:pPr>
                <a:defRPr/>
              </a:pPr>
              <a:t>‹#›</a:t>
            </a:fld>
            <a:endParaRPr lang="en-US" altLang="ja-JP"/>
          </a:p>
        </p:txBody>
      </p:sp>
    </p:spTree>
    <p:extLst>
      <p:ext uri="{BB962C8B-B14F-4D97-AF65-F5344CB8AC3E}">
        <p14:creationId xmlns:p14="http://schemas.microsoft.com/office/powerpoint/2010/main" val="27338966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83363" y="227013"/>
            <a:ext cx="2012950" cy="6132512"/>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539750" y="227013"/>
            <a:ext cx="5891213" cy="613251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sldNum" sz="quarter" idx="10"/>
          </p:nvPr>
        </p:nvSpPr>
        <p:spPr>
          <a:ln/>
        </p:spPr>
        <p:txBody>
          <a:bodyPr/>
          <a:lstStyle>
            <a:lvl1pPr>
              <a:defRPr/>
            </a:lvl1pPr>
          </a:lstStyle>
          <a:p>
            <a:pPr>
              <a:defRPr/>
            </a:pPr>
            <a:fld id="{4E724287-92C8-49AF-851D-58A10753A26C}" type="slidenum">
              <a:rPr lang="en-US" altLang="ja-JP"/>
              <a:pPr>
                <a:defRPr/>
              </a:pPr>
              <a:t>‹#›</a:t>
            </a:fld>
            <a:endParaRPr lang="en-US" altLang="ja-JP"/>
          </a:p>
        </p:txBody>
      </p:sp>
    </p:spTree>
    <p:extLst>
      <p:ext uri="{BB962C8B-B14F-4D97-AF65-F5344CB8AC3E}">
        <p14:creationId xmlns:p14="http://schemas.microsoft.com/office/powerpoint/2010/main" val="715460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vert="horz"/>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Tree>
    <p:extLst>
      <p:ext uri="{BB962C8B-B14F-4D97-AF65-F5344CB8AC3E}">
        <p14:creationId xmlns:p14="http://schemas.microsoft.com/office/powerpoint/2010/main" val="531015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vert="horz"/>
          <a:lstStyle/>
          <a:p>
            <a:r>
              <a:rPr lang="ja-JP" altLang="en-US"/>
              <a:t>マスター タイトルの書式設定</a:t>
            </a:r>
          </a:p>
        </p:txBody>
      </p:sp>
      <p:sp>
        <p:nvSpPr>
          <p:cNvPr id="3" name="コンテンツ プレースホルダー 2"/>
          <p:cNvSpPr>
            <a:spLocks noGrp="1"/>
          </p:cNvSpPr>
          <p:nvPr>
            <p:ph idx="1"/>
          </p:nvPr>
        </p:nvSpPr>
        <p:spPr>
          <a:xfrm>
            <a:off x="457200" y="1600200"/>
            <a:ext cx="8229600" cy="4525963"/>
          </a:xfrm>
          <a:prstGeom prst="rect">
            <a:avLst/>
          </a:prstGeom>
        </p:spPr>
        <p:txBody>
          <a:bodyPr vert="horz"/>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6577928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Tree>
    <p:extLst>
      <p:ext uri="{BB962C8B-B14F-4D97-AF65-F5344CB8AC3E}">
        <p14:creationId xmlns:p14="http://schemas.microsoft.com/office/powerpoint/2010/main" val="41124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vert="horz"/>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1410089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vert="horz"/>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7301334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vert="horz"/>
          <a:lstStyle/>
          <a:p>
            <a:r>
              <a:rPr lang="ja-JP" altLang="en-US"/>
              <a:t>マスター タイトルの書式設定</a:t>
            </a:r>
          </a:p>
        </p:txBody>
      </p:sp>
    </p:spTree>
    <p:extLst>
      <p:ext uri="{BB962C8B-B14F-4D97-AF65-F5344CB8AC3E}">
        <p14:creationId xmlns:p14="http://schemas.microsoft.com/office/powerpoint/2010/main" val="1252984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28"/>
          <p:cNvSpPr>
            <a:spLocks noGrp="1" noChangeArrowheads="1"/>
          </p:cNvSpPr>
          <p:nvPr>
            <p:ph type="sldNum" sz="quarter" idx="10"/>
          </p:nvPr>
        </p:nvSpPr>
        <p:spPr>
          <a:ln/>
        </p:spPr>
        <p:txBody>
          <a:bodyPr/>
          <a:lstStyle>
            <a:lvl1pPr>
              <a:defRPr/>
            </a:lvl1pPr>
          </a:lstStyle>
          <a:p>
            <a:pPr>
              <a:defRPr/>
            </a:pPr>
            <a:fld id="{2024515B-1173-4A9E-9A4C-38FA646E498C}" type="slidenum">
              <a:rPr lang="en-US" altLang="ja-JP"/>
              <a:pPr>
                <a:defRPr/>
              </a:pPr>
              <a:t>‹#›</a:t>
            </a:fld>
            <a:endParaRPr lang="en-US" altLang="ja-JP"/>
          </a:p>
        </p:txBody>
      </p:sp>
    </p:spTree>
    <p:extLst>
      <p:ext uri="{BB962C8B-B14F-4D97-AF65-F5344CB8AC3E}">
        <p14:creationId xmlns:p14="http://schemas.microsoft.com/office/powerpoint/2010/main" val="7608345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2091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Tree>
    <p:extLst>
      <p:ext uri="{BB962C8B-B14F-4D97-AF65-F5344CB8AC3E}">
        <p14:creationId xmlns:p14="http://schemas.microsoft.com/office/powerpoint/2010/main" val="3872591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Tree>
    <p:extLst>
      <p:ext uri="{BB962C8B-B14F-4D97-AF65-F5344CB8AC3E}">
        <p14:creationId xmlns:p14="http://schemas.microsoft.com/office/powerpoint/2010/main" val="29760744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vert="horz"/>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5976248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0611894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7"/>
          <p:cNvSpPr>
            <a:spLocks noGrp="1" noChangeArrowheads="1"/>
          </p:cNvSpPr>
          <p:nvPr>
            <p:ph type="sldNum" sz="quarter" idx="10"/>
          </p:nvPr>
        </p:nvSpPr>
        <p:spPr>
          <a:ln/>
        </p:spPr>
        <p:txBody>
          <a:bodyPr/>
          <a:lstStyle>
            <a:lvl1pPr>
              <a:defRPr/>
            </a:lvl1pPr>
          </a:lstStyle>
          <a:p>
            <a:pPr>
              <a:defRPr/>
            </a:pPr>
            <a:fld id="{6C26599A-C578-4B3A-81E7-C4D6DEA2961A}" type="slidenum">
              <a:rPr lang="en-US" altLang="ja-JP"/>
              <a:pPr>
                <a:defRPr/>
              </a:pPr>
              <a:t>‹#›</a:t>
            </a:fld>
            <a:endParaRPr lang="en-US" altLang="ja-JP"/>
          </a:p>
        </p:txBody>
      </p:sp>
    </p:spTree>
    <p:extLst>
      <p:ext uri="{BB962C8B-B14F-4D97-AF65-F5344CB8AC3E}">
        <p14:creationId xmlns:p14="http://schemas.microsoft.com/office/powerpoint/2010/main" val="15243253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a:xfrm>
            <a:off x="457200" y="1600200"/>
            <a:ext cx="8229600" cy="4525963"/>
          </a:xfrm>
          <a:prstGeom prst="rect">
            <a:avLst/>
          </a:prstGeom>
        </p:spPr>
        <p:txBody>
          <a:bodyPr vert="horz"/>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7"/>
          <p:cNvSpPr>
            <a:spLocks noGrp="1" noChangeArrowheads="1"/>
          </p:cNvSpPr>
          <p:nvPr>
            <p:ph type="sldNum" sz="quarter" idx="10"/>
          </p:nvPr>
        </p:nvSpPr>
        <p:spPr>
          <a:ln/>
        </p:spPr>
        <p:txBody>
          <a:bodyPr/>
          <a:lstStyle>
            <a:lvl1pPr>
              <a:defRPr/>
            </a:lvl1pPr>
          </a:lstStyle>
          <a:p>
            <a:pPr>
              <a:defRPr/>
            </a:pPr>
            <a:fld id="{BB9B9B16-6E92-4B40-94DF-67D179F0AEFE}" type="slidenum">
              <a:rPr lang="en-US" altLang="ja-JP"/>
              <a:pPr>
                <a:defRPr/>
              </a:pPr>
              <a:t>‹#›</a:t>
            </a:fld>
            <a:endParaRPr lang="en-US" altLang="ja-JP"/>
          </a:p>
        </p:txBody>
      </p:sp>
    </p:spTree>
    <p:extLst>
      <p:ext uri="{BB962C8B-B14F-4D97-AF65-F5344CB8AC3E}">
        <p14:creationId xmlns:p14="http://schemas.microsoft.com/office/powerpoint/2010/main" val="11389867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7"/>
          <p:cNvSpPr>
            <a:spLocks noGrp="1" noChangeArrowheads="1"/>
          </p:cNvSpPr>
          <p:nvPr>
            <p:ph type="sldNum" sz="quarter" idx="10"/>
          </p:nvPr>
        </p:nvSpPr>
        <p:spPr>
          <a:ln/>
        </p:spPr>
        <p:txBody>
          <a:bodyPr/>
          <a:lstStyle>
            <a:lvl1pPr>
              <a:defRPr/>
            </a:lvl1pPr>
          </a:lstStyle>
          <a:p>
            <a:pPr>
              <a:defRPr/>
            </a:pPr>
            <a:fld id="{3E8974E4-1FDB-4DC5-92F3-A6D03E834AF5}" type="slidenum">
              <a:rPr lang="en-US" altLang="ja-JP"/>
              <a:pPr>
                <a:defRPr/>
              </a:pPr>
              <a:t>‹#›</a:t>
            </a:fld>
            <a:endParaRPr lang="en-US" altLang="ja-JP"/>
          </a:p>
        </p:txBody>
      </p:sp>
    </p:spTree>
    <p:extLst>
      <p:ext uri="{BB962C8B-B14F-4D97-AF65-F5344CB8AC3E}">
        <p14:creationId xmlns:p14="http://schemas.microsoft.com/office/powerpoint/2010/main" val="29339176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7"/>
          <p:cNvSpPr>
            <a:spLocks noGrp="1" noChangeArrowheads="1"/>
          </p:cNvSpPr>
          <p:nvPr>
            <p:ph type="sldNum" sz="quarter" idx="10"/>
          </p:nvPr>
        </p:nvSpPr>
        <p:spPr>
          <a:ln/>
        </p:spPr>
        <p:txBody>
          <a:bodyPr/>
          <a:lstStyle>
            <a:lvl1pPr>
              <a:defRPr/>
            </a:lvl1pPr>
          </a:lstStyle>
          <a:p>
            <a:pPr>
              <a:defRPr/>
            </a:pPr>
            <a:fld id="{64B762B3-34FC-4419-89E3-34162235BA81}" type="slidenum">
              <a:rPr lang="en-US" altLang="ja-JP"/>
              <a:pPr>
                <a:defRPr/>
              </a:pPr>
              <a:t>‹#›</a:t>
            </a:fld>
            <a:endParaRPr lang="en-US" altLang="ja-JP"/>
          </a:p>
        </p:txBody>
      </p:sp>
    </p:spTree>
    <p:extLst>
      <p:ext uri="{BB962C8B-B14F-4D97-AF65-F5344CB8AC3E}">
        <p14:creationId xmlns:p14="http://schemas.microsoft.com/office/powerpoint/2010/main" val="1635337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7"/>
          <p:cNvSpPr>
            <a:spLocks noGrp="1" noChangeArrowheads="1"/>
          </p:cNvSpPr>
          <p:nvPr>
            <p:ph type="sldNum" sz="quarter" idx="10"/>
          </p:nvPr>
        </p:nvSpPr>
        <p:spPr>
          <a:ln/>
        </p:spPr>
        <p:txBody>
          <a:bodyPr/>
          <a:lstStyle>
            <a:lvl1pPr>
              <a:defRPr/>
            </a:lvl1pPr>
          </a:lstStyle>
          <a:p>
            <a:pPr>
              <a:defRPr/>
            </a:pPr>
            <a:fld id="{8F79D82C-4787-4AAB-BE7B-AE850B5EE6B3}" type="slidenum">
              <a:rPr lang="en-US" altLang="ja-JP"/>
              <a:pPr>
                <a:defRPr/>
              </a:pPr>
              <a:t>‹#›</a:t>
            </a:fld>
            <a:endParaRPr lang="en-US" altLang="ja-JP"/>
          </a:p>
        </p:txBody>
      </p:sp>
    </p:spTree>
    <p:extLst>
      <p:ext uri="{BB962C8B-B14F-4D97-AF65-F5344CB8AC3E}">
        <p14:creationId xmlns:p14="http://schemas.microsoft.com/office/powerpoint/2010/main" val="568358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539750" y="1196975"/>
            <a:ext cx="3951288"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3438" y="1196975"/>
            <a:ext cx="3952875" cy="5162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28"/>
          <p:cNvSpPr>
            <a:spLocks noGrp="1" noChangeArrowheads="1"/>
          </p:cNvSpPr>
          <p:nvPr>
            <p:ph type="sldNum" sz="quarter" idx="10"/>
          </p:nvPr>
        </p:nvSpPr>
        <p:spPr>
          <a:ln/>
        </p:spPr>
        <p:txBody>
          <a:bodyPr/>
          <a:lstStyle>
            <a:lvl1pPr>
              <a:defRPr/>
            </a:lvl1pPr>
          </a:lstStyle>
          <a:p>
            <a:pPr>
              <a:defRPr/>
            </a:pPr>
            <a:fld id="{2EEB8194-4C5B-40CF-A711-ED190CCADF21}" type="slidenum">
              <a:rPr lang="en-US" altLang="ja-JP"/>
              <a:pPr>
                <a:defRPr/>
              </a:pPr>
              <a:t>‹#›</a:t>
            </a:fld>
            <a:endParaRPr lang="en-US" altLang="ja-JP"/>
          </a:p>
        </p:txBody>
      </p:sp>
    </p:spTree>
    <p:extLst>
      <p:ext uri="{BB962C8B-B14F-4D97-AF65-F5344CB8AC3E}">
        <p14:creationId xmlns:p14="http://schemas.microsoft.com/office/powerpoint/2010/main" val="5485490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7"/>
          <p:cNvSpPr>
            <a:spLocks noGrp="1" noChangeArrowheads="1"/>
          </p:cNvSpPr>
          <p:nvPr>
            <p:ph type="sldNum" sz="quarter" idx="10"/>
          </p:nvPr>
        </p:nvSpPr>
        <p:spPr>
          <a:ln/>
        </p:spPr>
        <p:txBody>
          <a:bodyPr/>
          <a:lstStyle>
            <a:lvl1pPr>
              <a:defRPr/>
            </a:lvl1pPr>
          </a:lstStyle>
          <a:p>
            <a:pPr>
              <a:defRPr/>
            </a:pPr>
            <a:fld id="{2B842CA7-5B1B-4844-B3E7-64D6F756D7D2}" type="slidenum">
              <a:rPr lang="en-US" altLang="ja-JP"/>
              <a:pPr>
                <a:defRPr/>
              </a:pPr>
              <a:t>‹#›</a:t>
            </a:fld>
            <a:endParaRPr lang="en-US" altLang="ja-JP"/>
          </a:p>
        </p:txBody>
      </p:sp>
    </p:spTree>
    <p:extLst>
      <p:ext uri="{BB962C8B-B14F-4D97-AF65-F5344CB8AC3E}">
        <p14:creationId xmlns:p14="http://schemas.microsoft.com/office/powerpoint/2010/main" val="11776966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pPr>
              <a:defRPr/>
            </a:pPr>
            <a:fld id="{9F5B397F-4969-4D7B-A091-BACD24EB5504}" type="slidenum">
              <a:rPr lang="en-US" altLang="ja-JP"/>
              <a:pPr>
                <a:defRPr/>
              </a:pPr>
              <a:t>‹#›</a:t>
            </a:fld>
            <a:endParaRPr lang="en-US" altLang="ja-JP"/>
          </a:p>
        </p:txBody>
      </p:sp>
    </p:spTree>
    <p:extLst>
      <p:ext uri="{BB962C8B-B14F-4D97-AF65-F5344CB8AC3E}">
        <p14:creationId xmlns:p14="http://schemas.microsoft.com/office/powerpoint/2010/main" val="24313903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pPr>
              <a:defRPr/>
            </a:pPr>
            <a:fld id="{D124AEB4-DC83-4087-81D1-EBB0EE14C879}" type="slidenum">
              <a:rPr lang="en-US" altLang="ja-JP"/>
              <a:pPr>
                <a:defRPr/>
              </a:pPr>
              <a:t>‹#›</a:t>
            </a:fld>
            <a:endParaRPr lang="en-US" altLang="ja-JP"/>
          </a:p>
        </p:txBody>
      </p:sp>
    </p:spTree>
    <p:extLst>
      <p:ext uri="{BB962C8B-B14F-4D97-AF65-F5344CB8AC3E}">
        <p14:creationId xmlns:p14="http://schemas.microsoft.com/office/powerpoint/2010/main" val="41725908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pPr>
              <a:defRPr/>
            </a:pPr>
            <a:fld id="{88989ED5-1CF8-49EA-B3B5-571A773B4A58}" type="slidenum">
              <a:rPr lang="en-US" altLang="ja-JP"/>
              <a:pPr>
                <a:defRPr/>
              </a:pPr>
              <a:t>‹#›</a:t>
            </a:fld>
            <a:endParaRPr lang="en-US" altLang="ja-JP"/>
          </a:p>
        </p:txBody>
      </p:sp>
    </p:spTree>
    <p:extLst>
      <p:ext uri="{BB962C8B-B14F-4D97-AF65-F5344CB8AC3E}">
        <p14:creationId xmlns:p14="http://schemas.microsoft.com/office/powerpoint/2010/main" val="11148398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7"/>
          <p:cNvSpPr>
            <a:spLocks noGrp="1" noChangeArrowheads="1"/>
          </p:cNvSpPr>
          <p:nvPr>
            <p:ph type="sldNum" sz="quarter" idx="10"/>
          </p:nvPr>
        </p:nvSpPr>
        <p:spPr>
          <a:ln/>
        </p:spPr>
        <p:txBody>
          <a:bodyPr/>
          <a:lstStyle>
            <a:lvl1pPr>
              <a:defRPr/>
            </a:lvl1pPr>
          </a:lstStyle>
          <a:p>
            <a:pPr>
              <a:defRPr/>
            </a:pPr>
            <a:fld id="{EAF5A84B-9D75-4C71-8E1F-91411F006D4F}" type="slidenum">
              <a:rPr lang="en-US" altLang="ja-JP"/>
              <a:pPr>
                <a:defRPr/>
              </a:pPr>
              <a:t>‹#›</a:t>
            </a:fld>
            <a:endParaRPr lang="en-US" altLang="ja-JP"/>
          </a:p>
        </p:txBody>
      </p:sp>
    </p:spTree>
    <p:extLst>
      <p:ext uri="{BB962C8B-B14F-4D97-AF65-F5344CB8AC3E}">
        <p14:creationId xmlns:p14="http://schemas.microsoft.com/office/powerpoint/2010/main" val="17808819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600200"/>
            <a:ext cx="2057400" cy="4525963"/>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1600200"/>
            <a:ext cx="60198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7"/>
          <p:cNvSpPr>
            <a:spLocks noGrp="1" noChangeArrowheads="1"/>
          </p:cNvSpPr>
          <p:nvPr>
            <p:ph type="sldNum" sz="quarter" idx="10"/>
          </p:nvPr>
        </p:nvSpPr>
        <p:spPr>
          <a:ln/>
        </p:spPr>
        <p:txBody>
          <a:bodyPr/>
          <a:lstStyle>
            <a:lvl1pPr>
              <a:defRPr/>
            </a:lvl1pPr>
          </a:lstStyle>
          <a:p>
            <a:pPr>
              <a:defRPr/>
            </a:pPr>
            <a:fld id="{179BD58A-36A3-46B6-BD40-721C257E67A8}" type="slidenum">
              <a:rPr lang="en-US" altLang="ja-JP"/>
              <a:pPr>
                <a:defRPr/>
              </a:pPr>
              <a:t>‹#›</a:t>
            </a:fld>
            <a:endParaRPr lang="en-US" altLang="ja-JP"/>
          </a:p>
        </p:txBody>
      </p:sp>
    </p:spTree>
    <p:extLst>
      <p:ext uri="{BB962C8B-B14F-4D97-AF65-F5344CB8AC3E}">
        <p14:creationId xmlns:p14="http://schemas.microsoft.com/office/powerpoint/2010/main" val="2845552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28"/>
          <p:cNvSpPr>
            <a:spLocks noGrp="1" noChangeArrowheads="1"/>
          </p:cNvSpPr>
          <p:nvPr>
            <p:ph type="sldNum" sz="quarter" idx="10"/>
          </p:nvPr>
        </p:nvSpPr>
        <p:spPr>
          <a:ln/>
        </p:spPr>
        <p:txBody>
          <a:bodyPr/>
          <a:lstStyle>
            <a:lvl1pPr>
              <a:defRPr/>
            </a:lvl1pPr>
          </a:lstStyle>
          <a:p>
            <a:pPr>
              <a:defRPr/>
            </a:pPr>
            <a:fld id="{68C3D533-2BC2-4A90-87E2-2B1B75D84844}" type="slidenum">
              <a:rPr lang="en-US" altLang="ja-JP"/>
              <a:pPr>
                <a:defRPr/>
              </a:pPr>
              <a:t>‹#›</a:t>
            </a:fld>
            <a:endParaRPr lang="en-US" altLang="ja-JP"/>
          </a:p>
        </p:txBody>
      </p:sp>
    </p:spTree>
    <p:extLst>
      <p:ext uri="{BB962C8B-B14F-4D97-AF65-F5344CB8AC3E}">
        <p14:creationId xmlns:p14="http://schemas.microsoft.com/office/powerpoint/2010/main" val="2892263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28"/>
          <p:cNvSpPr>
            <a:spLocks noGrp="1" noChangeArrowheads="1"/>
          </p:cNvSpPr>
          <p:nvPr>
            <p:ph type="sldNum" sz="quarter" idx="10"/>
          </p:nvPr>
        </p:nvSpPr>
        <p:spPr>
          <a:ln/>
        </p:spPr>
        <p:txBody>
          <a:bodyPr/>
          <a:lstStyle>
            <a:lvl1pPr>
              <a:defRPr/>
            </a:lvl1pPr>
          </a:lstStyle>
          <a:p>
            <a:pPr>
              <a:defRPr/>
            </a:pPr>
            <a:fld id="{D0293A8C-D741-4E95-8565-DD8AAE269C57}" type="slidenum">
              <a:rPr lang="en-US" altLang="ja-JP"/>
              <a:pPr>
                <a:defRPr/>
              </a:pPr>
              <a:t>‹#›</a:t>
            </a:fld>
            <a:endParaRPr lang="en-US" altLang="ja-JP"/>
          </a:p>
        </p:txBody>
      </p:sp>
    </p:spTree>
    <p:extLst>
      <p:ext uri="{BB962C8B-B14F-4D97-AF65-F5344CB8AC3E}">
        <p14:creationId xmlns:p14="http://schemas.microsoft.com/office/powerpoint/2010/main" val="409380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28"/>
          <p:cNvSpPr>
            <a:spLocks noGrp="1" noChangeArrowheads="1"/>
          </p:cNvSpPr>
          <p:nvPr>
            <p:ph type="sldNum" sz="quarter" idx="10"/>
          </p:nvPr>
        </p:nvSpPr>
        <p:spPr>
          <a:ln/>
        </p:spPr>
        <p:txBody>
          <a:bodyPr/>
          <a:lstStyle>
            <a:lvl1pPr>
              <a:defRPr/>
            </a:lvl1pPr>
          </a:lstStyle>
          <a:p>
            <a:pPr>
              <a:defRPr/>
            </a:pPr>
            <a:fld id="{CBF934BD-E90C-48AD-ABF4-D83759C07D99}" type="slidenum">
              <a:rPr lang="en-US" altLang="ja-JP"/>
              <a:pPr>
                <a:defRPr/>
              </a:pPr>
              <a:t>‹#›</a:t>
            </a:fld>
            <a:endParaRPr lang="en-US" altLang="ja-JP"/>
          </a:p>
        </p:txBody>
      </p:sp>
    </p:spTree>
    <p:extLst>
      <p:ext uri="{BB962C8B-B14F-4D97-AF65-F5344CB8AC3E}">
        <p14:creationId xmlns:p14="http://schemas.microsoft.com/office/powerpoint/2010/main" val="2893471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28"/>
          <p:cNvSpPr>
            <a:spLocks noGrp="1" noChangeArrowheads="1"/>
          </p:cNvSpPr>
          <p:nvPr>
            <p:ph type="sldNum" sz="quarter" idx="10"/>
          </p:nvPr>
        </p:nvSpPr>
        <p:spPr>
          <a:ln/>
        </p:spPr>
        <p:txBody>
          <a:bodyPr/>
          <a:lstStyle>
            <a:lvl1pPr>
              <a:defRPr/>
            </a:lvl1pPr>
          </a:lstStyle>
          <a:p>
            <a:pPr>
              <a:defRPr/>
            </a:pPr>
            <a:fld id="{5CFDE2F9-3E70-44AA-BFCC-59996D21A237}" type="slidenum">
              <a:rPr lang="en-US" altLang="ja-JP"/>
              <a:pPr>
                <a:defRPr/>
              </a:pPr>
              <a:t>‹#›</a:t>
            </a:fld>
            <a:endParaRPr lang="en-US" altLang="ja-JP"/>
          </a:p>
        </p:txBody>
      </p:sp>
    </p:spTree>
    <p:extLst>
      <p:ext uri="{BB962C8B-B14F-4D97-AF65-F5344CB8AC3E}">
        <p14:creationId xmlns:p14="http://schemas.microsoft.com/office/powerpoint/2010/main" val="1440683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28"/>
          <p:cNvSpPr>
            <a:spLocks noGrp="1" noChangeArrowheads="1"/>
          </p:cNvSpPr>
          <p:nvPr>
            <p:ph type="sldNum" sz="quarter" idx="10"/>
          </p:nvPr>
        </p:nvSpPr>
        <p:spPr>
          <a:ln/>
        </p:spPr>
        <p:txBody>
          <a:bodyPr/>
          <a:lstStyle>
            <a:lvl1pPr>
              <a:defRPr/>
            </a:lvl1pPr>
          </a:lstStyle>
          <a:p>
            <a:pPr>
              <a:defRPr/>
            </a:pPr>
            <a:fld id="{19AA9D1F-A1DB-4882-BFA9-BAE290E62BBC}" type="slidenum">
              <a:rPr lang="en-US" altLang="ja-JP"/>
              <a:pPr>
                <a:defRPr/>
              </a:pPr>
              <a:t>‹#›</a:t>
            </a:fld>
            <a:endParaRPr lang="en-US" altLang="ja-JP"/>
          </a:p>
        </p:txBody>
      </p:sp>
    </p:spTree>
    <p:extLst>
      <p:ext uri="{BB962C8B-B14F-4D97-AF65-F5344CB8AC3E}">
        <p14:creationId xmlns:p14="http://schemas.microsoft.com/office/powerpoint/2010/main" val="1424013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3"/>
          <p:cNvSpPr>
            <a:spLocks noGrp="1" noChangeArrowheads="1"/>
          </p:cNvSpPr>
          <p:nvPr>
            <p:ph type="title"/>
          </p:nvPr>
        </p:nvSpPr>
        <p:spPr bwMode="auto">
          <a:xfrm>
            <a:off x="539750" y="234950"/>
            <a:ext cx="7972425" cy="67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a:t>
            </a:r>
            <a:r>
              <a:rPr lang="en-US" altLang="ja-JP"/>
              <a:t> </a:t>
            </a:r>
            <a:r>
              <a:rPr lang="ja-JP" altLang="en-US"/>
              <a:t>タイトルの書式設定</a:t>
            </a:r>
          </a:p>
        </p:txBody>
      </p:sp>
      <p:sp>
        <p:nvSpPr>
          <p:cNvPr id="1028" name="Rectangle 24"/>
          <p:cNvSpPr>
            <a:spLocks noGrp="1" noChangeArrowheads="1"/>
          </p:cNvSpPr>
          <p:nvPr>
            <p:ph type="body" idx="1"/>
          </p:nvPr>
        </p:nvSpPr>
        <p:spPr bwMode="auto">
          <a:xfrm>
            <a:off x="539750" y="1196975"/>
            <a:ext cx="8056563"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a:t>
            </a:r>
            <a:r>
              <a:rPr lang="en-US" altLang="ja-JP"/>
              <a:t> </a:t>
            </a:r>
            <a:r>
              <a:rPr lang="ja-JP" altLang="en-US"/>
              <a:t>テキストの書式設定</a:t>
            </a:r>
            <a:endParaRPr lang="en-US" altLang="ja-JP"/>
          </a:p>
          <a:p>
            <a:pPr lvl="1"/>
            <a:r>
              <a:rPr lang="ja-JP" altLang="en-US"/>
              <a:t>第</a:t>
            </a:r>
            <a:r>
              <a:rPr lang="en-US" altLang="ja-JP"/>
              <a:t> 2 </a:t>
            </a:r>
            <a:r>
              <a:rPr lang="ja-JP" altLang="en-US"/>
              <a:t>レベル</a:t>
            </a:r>
            <a:endParaRPr lang="en-US" altLang="ja-JP"/>
          </a:p>
          <a:p>
            <a:pPr lvl="2"/>
            <a:r>
              <a:rPr lang="ja-JP" altLang="en-US"/>
              <a:t>第</a:t>
            </a:r>
            <a:r>
              <a:rPr lang="en-US" altLang="ja-JP"/>
              <a:t> 3 </a:t>
            </a:r>
            <a:r>
              <a:rPr lang="ja-JP" altLang="en-US"/>
              <a:t>レベル</a:t>
            </a:r>
            <a:endParaRPr lang="en-US" altLang="ja-JP"/>
          </a:p>
          <a:p>
            <a:pPr lvl="3"/>
            <a:r>
              <a:rPr lang="ja-JP" altLang="en-US"/>
              <a:t>第</a:t>
            </a:r>
            <a:r>
              <a:rPr lang="en-US" altLang="ja-JP"/>
              <a:t> 4 </a:t>
            </a:r>
            <a:r>
              <a:rPr lang="ja-JP" altLang="en-US"/>
              <a:t>レベル</a:t>
            </a:r>
          </a:p>
        </p:txBody>
      </p:sp>
      <p:sp>
        <p:nvSpPr>
          <p:cNvPr id="1052" name="Rectangle 28"/>
          <p:cNvSpPr>
            <a:spLocks noGrp="1" noChangeArrowheads="1"/>
          </p:cNvSpPr>
          <p:nvPr>
            <p:ph type="sldNum" sz="quarter" idx="4"/>
          </p:nvPr>
        </p:nvSpPr>
        <p:spPr bwMode="auto">
          <a:xfrm>
            <a:off x="8404225" y="6569075"/>
            <a:ext cx="730250" cy="28575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72B57CB0-56E5-4ACF-8420-A2BA192548BE}"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974"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Lst>
  <p:hf hdr="0" ftr="0" dt="0"/>
  <p:txStyles>
    <p:title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ＭＳ Ｐゴシック" charset="0"/>
          <a:ea typeface="ＭＳ Ｐゴシック" charset="0"/>
          <a:cs typeface="ＭＳ Ｐゴシック" charset="0"/>
        </a:defRPr>
      </a:lvl2pPr>
      <a:lvl3pPr algn="l" rtl="0" eaLnBrk="0" fontAlgn="base" hangingPunct="0">
        <a:spcBef>
          <a:spcPct val="0"/>
        </a:spcBef>
        <a:spcAft>
          <a:spcPct val="0"/>
        </a:spcAft>
        <a:defRPr kumimoji="1" sz="2000">
          <a:solidFill>
            <a:schemeClr val="tx1"/>
          </a:solidFill>
          <a:latin typeface="ＭＳ Ｐゴシック" charset="0"/>
          <a:ea typeface="ＭＳ Ｐゴシック" charset="0"/>
          <a:cs typeface="ＭＳ Ｐゴシック" charset="0"/>
        </a:defRPr>
      </a:lvl3pPr>
      <a:lvl4pPr algn="l" rtl="0" eaLnBrk="0" fontAlgn="base" hangingPunct="0">
        <a:spcBef>
          <a:spcPct val="0"/>
        </a:spcBef>
        <a:spcAft>
          <a:spcPct val="0"/>
        </a:spcAft>
        <a:defRPr kumimoji="1" sz="2000">
          <a:solidFill>
            <a:schemeClr val="tx1"/>
          </a:solidFill>
          <a:latin typeface="ＭＳ Ｐゴシック" charset="0"/>
          <a:ea typeface="ＭＳ Ｐゴシック" charset="0"/>
          <a:cs typeface="ＭＳ Ｐゴシック" charset="0"/>
        </a:defRPr>
      </a:lvl4pPr>
      <a:lvl5pPr algn="l" rtl="0" eaLnBrk="0" fontAlgn="base" hangingPunct="0">
        <a:spcBef>
          <a:spcPct val="0"/>
        </a:spcBef>
        <a:spcAft>
          <a:spcPct val="0"/>
        </a:spcAft>
        <a:defRPr kumimoji="1" sz="2000">
          <a:solidFill>
            <a:schemeClr val="tx1"/>
          </a:solidFill>
          <a:latin typeface="ＭＳ Ｐゴシック" charset="0"/>
          <a:ea typeface="ＭＳ Ｐゴシック" charset="0"/>
          <a:cs typeface="ＭＳ Ｐゴシック" charset="0"/>
        </a:defRPr>
      </a:lvl5pPr>
      <a:lvl6pPr marL="457200" algn="l" rtl="0" fontAlgn="base">
        <a:spcBef>
          <a:spcPct val="0"/>
        </a:spcBef>
        <a:spcAft>
          <a:spcPct val="0"/>
        </a:spcAft>
        <a:defRPr kumimoji="1" sz="2000">
          <a:solidFill>
            <a:schemeClr val="tx1"/>
          </a:solidFill>
          <a:latin typeface="ＭＳ Ｐゴシック" charset="0"/>
          <a:ea typeface="ＭＳ Ｐゴシック" charset="0"/>
          <a:cs typeface="ＭＳ Ｐゴシック" charset="0"/>
        </a:defRPr>
      </a:lvl6pPr>
      <a:lvl7pPr marL="914400" algn="l" rtl="0" fontAlgn="base">
        <a:spcBef>
          <a:spcPct val="0"/>
        </a:spcBef>
        <a:spcAft>
          <a:spcPct val="0"/>
        </a:spcAft>
        <a:defRPr kumimoji="1" sz="2000">
          <a:solidFill>
            <a:schemeClr val="tx1"/>
          </a:solidFill>
          <a:latin typeface="ＭＳ Ｐゴシック" charset="0"/>
          <a:ea typeface="ＭＳ Ｐゴシック" charset="0"/>
          <a:cs typeface="ＭＳ Ｐゴシック" charset="0"/>
        </a:defRPr>
      </a:lvl7pPr>
      <a:lvl8pPr marL="1371600" algn="l" rtl="0" fontAlgn="base">
        <a:spcBef>
          <a:spcPct val="0"/>
        </a:spcBef>
        <a:spcAft>
          <a:spcPct val="0"/>
        </a:spcAft>
        <a:defRPr kumimoji="1" sz="2000">
          <a:solidFill>
            <a:schemeClr val="tx1"/>
          </a:solidFill>
          <a:latin typeface="ＭＳ Ｐゴシック" charset="0"/>
          <a:ea typeface="ＭＳ Ｐゴシック" charset="0"/>
          <a:cs typeface="ＭＳ Ｐゴシック" charset="0"/>
        </a:defRPr>
      </a:lvl8pPr>
      <a:lvl9pPr marL="1828800" algn="l" rtl="0" fontAlgn="base">
        <a:spcBef>
          <a:spcPct val="0"/>
        </a:spcBef>
        <a:spcAft>
          <a:spcPct val="0"/>
        </a:spcAft>
        <a:defRPr kumimoji="1" sz="2000">
          <a:solidFill>
            <a:schemeClr val="tx1"/>
          </a:solidFill>
          <a:latin typeface="ＭＳ Ｐゴシック" charset="0"/>
          <a:ea typeface="ＭＳ Ｐゴシック" charset="0"/>
          <a:cs typeface="ＭＳ Ｐゴシック" charset="0"/>
        </a:defRPr>
      </a:lvl9pPr>
    </p:titleStyle>
    <p:bodyStyle>
      <a:lvl1pPr marL="342900" indent="-342900" algn="l" rtl="0" eaLnBrk="0" fontAlgn="base" hangingPunct="0">
        <a:spcBef>
          <a:spcPct val="35000"/>
        </a:spcBef>
        <a:spcAft>
          <a:spcPct val="0"/>
        </a:spcAft>
        <a:buClr>
          <a:schemeClr val="tx2"/>
        </a:buClr>
        <a:buFont typeface="Wingdings" panose="05000000000000000000" pitchFamily="2" charset="2"/>
        <a:buChar char="n"/>
        <a:defRPr kumimoji="1" sz="1600">
          <a:solidFill>
            <a:schemeClr val="tx1"/>
          </a:solidFill>
          <a:latin typeface="+mn-lt"/>
          <a:ea typeface="+mn-ea"/>
          <a:cs typeface="+mn-cs"/>
        </a:defRPr>
      </a:lvl1pPr>
      <a:lvl2pPr marL="742950" indent="-285750" algn="l" rtl="0" eaLnBrk="0" fontAlgn="base" hangingPunct="0">
        <a:spcBef>
          <a:spcPct val="35000"/>
        </a:spcBef>
        <a:spcAft>
          <a:spcPct val="0"/>
        </a:spcAft>
        <a:buClr>
          <a:schemeClr val="tx2"/>
        </a:buClr>
        <a:buFont typeface="Wingdings" panose="05000000000000000000" pitchFamily="2" charset="2"/>
        <a:buChar char="n"/>
        <a:defRPr kumimoji="1" sz="1600">
          <a:solidFill>
            <a:schemeClr val="tx1"/>
          </a:solidFill>
          <a:latin typeface="+mn-lt"/>
          <a:ea typeface="+mn-ea"/>
        </a:defRPr>
      </a:lvl2pPr>
      <a:lvl3pPr marL="1143000" indent="-228600" algn="l" rtl="0" eaLnBrk="0" fontAlgn="base" hangingPunct="0">
        <a:spcBef>
          <a:spcPct val="35000"/>
        </a:spcBef>
        <a:spcAft>
          <a:spcPct val="0"/>
        </a:spcAft>
        <a:buClr>
          <a:schemeClr val="tx2"/>
        </a:buClr>
        <a:buFont typeface="Wingdings" panose="05000000000000000000" pitchFamily="2" charset="2"/>
        <a:buChar char="n"/>
        <a:defRPr kumimoji="1" sz="1600">
          <a:solidFill>
            <a:schemeClr val="tx1"/>
          </a:solidFill>
          <a:latin typeface="+mn-lt"/>
          <a:ea typeface="+mn-ea"/>
        </a:defRPr>
      </a:lvl3pPr>
      <a:lvl4pPr marL="1600200" indent="-228600" algn="l" rtl="0" eaLnBrk="0" fontAlgn="base" hangingPunct="0">
        <a:spcBef>
          <a:spcPct val="35000"/>
        </a:spcBef>
        <a:spcAft>
          <a:spcPct val="0"/>
        </a:spcAft>
        <a:buClr>
          <a:schemeClr val="tx2"/>
        </a:buClr>
        <a:buFont typeface="Wingdings" panose="05000000000000000000" pitchFamily="2" charset="2"/>
        <a:buChar char="n"/>
        <a:defRPr kumimoji="1" sz="1600">
          <a:solidFill>
            <a:schemeClr val="tx1"/>
          </a:solidFill>
          <a:latin typeface="+mn-lt"/>
          <a:ea typeface="+mn-ea"/>
        </a:defRPr>
      </a:lvl4pPr>
      <a:lvl5pPr marL="2057400" indent="-228600" algn="l" rtl="0" eaLnBrk="0" fontAlgn="base" hangingPunct="0">
        <a:spcBef>
          <a:spcPct val="20000"/>
        </a:spcBef>
        <a:spcAft>
          <a:spcPct val="0"/>
        </a:spcAft>
        <a:defRPr kumimoji="1" sz="800">
          <a:solidFill>
            <a:schemeClr val="tx1"/>
          </a:solidFill>
          <a:latin typeface="+mn-lt"/>
          <a:ea typeface="+mn-ea"/>
        </a:defRPr>
      </a:lvl5pPr>
      <a:lvl6pPr marL="2514600" indent="-228600" algn="l" rtl="0" fontAlgn="base">
        <a:spcBef>
          <a:spcPct val="20000"/>
        </a:spcBef>
        <a:spcAft>
          <a:spcPct val="0"/>
        </a:spcAft>
        <a:defRPr kumimoji="1" sz="800">
          <a:solidFill>
            <a:schemeClr val="tx1"/>
          </a:solidFill>
          <a:latin typeface="+mn-lt"/>
          <a:ea typeface="+mn-ea"/>
        </a:defRPr>
      </a:lvl6pPr>
      <a:lvl7pPr marL="2971800" indent="-228600" algn="l" rtl="0" fontAlgn="base">
        <a:spcBef>
          <a:spcPct val="20000"/>
        </a:spcBef>
        <a:spcAft>
          <a:spcPct val="0"/>
        </a:spcAft>
        <a:defRPr kumimoji="1" sz="800">
          <a:solidFill>
            <a:schemeClr val="tx1"/>
          </a:solidFill>
          <a:latin typeface="+mn-lt"/>
          <a:ea typeface="+mn-ea"/>
        </a:defRPr>
      </a:lvl7pPr>
      <a:lvl8pPr marL="3429000" indent="-228600" algn="l" rtl="0" fontAlgn="base">
        <a:spcBef>
          <a:spcPct val="20000"/>
        </a:spcBef>
        <a:spcAft>
          <a:spcPct val="0"/>
        </a:spcAft>
        <a:defRPr kumimoji="1" sz="800">
          <a:solidFill>
            <a:schemeClr val="tx1"/>
          </a:solidFill>
          <a:latin typeface="+mn-lt"/>
          <a:ea typeface="+mn-ea"/>
        </a:defRPr>
      </a:lvl8pPr>
      <a:lvl9pPr marL="3886200" indent="-228600" algn="l" rtl="0" fontAlgn="base">
        <a:spcBef>
          <a:spcPct val="20000"/>
        </a:spcBef>
        <a:spcAft>
          <a:spcPct val="0"/>
        </a:spcAft>
        <a:defRPr kumimoji="1" sz="800">
          <a:solidFill>
            <a:schemeClr val="tx1"/>
          </a:solidFill>
          <a:latin typeface="+mn-lt"/>
          <a:ea typeface="+mn-ea"/>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5300" name="Rectangle 4"/>
          <p:cNvSpPr>
            <a:spLocks noGrp="1" noChangeArrowheads="1"/>
          </p:cNvSpPr>
          <p:nvPr>
            <p:ph type="sldNum" sz="quarter" idx="4"/>
          </p:nvPr>
        </p:nvSpPr>
        <p:spPr bwMode="auto">
          <a:xfrm>
            <a:off x="8404225" y="6569075"/>
            <a:ext cx="730250" cy="28575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73E80507-F62A-493C-90F5-EA80FD7EF6A2}" type="slidenum">
              <a:rPr lang="en-US" altLang="ja-JP"/>
              <a:pPr>
                <a:defRPr/>
              </a:pPr>
              <a:t>‹#›</a:t>
            </a:fld>
            <a:endParaRPr lang="en-US" altLang="ja-JP"/>
          </a:p>
        </p:txBody>
      </p:sp>
      <p:sp>
        <p:nvSpPr>
          <p:cNvPr id="2051" name="Rectangle 11"/>
          <p:cNvSpPr>
            <a:spLocks noGrp="1" noChangeArrowheads="1"/>
          </p:cNvSpPr>
          <p:nvPr>
            <p:ph type="title"/>
          </p:nvPr>
        </p:nvSpPr>
        <p:spPr bwMode="auto">
          <a:xfrm>
            <a:off x="539750" y="227013"/>
            <a:ext cx="6489700" cy="681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a:t>
            </a:r>
            <a:r>
              <a:rPr lang="en-US" altLang="ja-JP"/>
              <a:t> </a:t>
            </a:r>
            <a:r>
              <a:rPr lang="ja-JP" altLang="en-US"/>
              <a:t>タイトルの書式設定</a:t>
            </a:r>
          </a:p>
        </p:txBody>
      </p:sp>
      <p:sp>
        <p:nvSpPr>
          <p:cNvPr id="2052" name="Rectangle 13"/>
          <p:cNvSpPr>
            <a:spLocks noGrp="1" noChangeArrowheads="1"/>
          </p:cNvSpPr>
          <p:nvPr>
            <p:ph type="body" idx="1"/>
          </p:nvPr>
        </p:nvSpPr>
        <p:spPr bwMode="auto">
          <a:xfrm>
            <a:off x="539750" y="1196975"/>
            <a:ext cx="8056563"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a:t>
            </a:r>
            <a:r>
              <a:rPr lang="en-US" altLang="ja-JP"/>
              <a:t> </a:t>
            </a:r>
            <a:r>
              <a:rPr lang="ja-JP" altLang="en-US"/>
              <a:t>テキストの書式設定</a:t>
            </a:r>
            <a:endParaRPr lang="en-US" altLang="ja-JP"/>
          </a:p>
          <a:p>
            <a:pPr lvl="1"/>
            <a:r>
              <a:rPr lang="ja-JP" altLang="en-US"/>
              <a:t>第</a:t>
            </a:r>
            <a:r>
              <a:rPr lang="en-US" altLang="ja-JP"/>
              <a:t> 2 </a:t>
            </a:r>
            <a:r>
              <a:rPr lang="ja-JP" altLang="en-US"/>
              <a:t>レベル</a:t>
            </a:r>
            <a:endParaRPr lang="en-US" altLang="ja-JP"/>
          </a:p>
          <a:p>
            <a:pPr lvl="2"/>
            <a:r>
              <a:rPr lang="ja-JP" altLang="en-US"/>
              <a:t>第</a:t>
            </a:r>
            <a:r>
              <a:rPr lang="en-US" altLang="ja-JP"/>
              <a:t> 3 </a:t>
            </a:r>
            <a:r>
              <a:rPr lang="ja-JP" altLang="en-US"/>
              <a:t>レベル</a:t>
            </a:r>
            <a:endParaRPr lang="en-US" altLang="ja-JP"/>
          </a:p>
          <a:p>
            <a:pPr lvl="3"/>
            <a:r>
              <a:rPr lang="ja-JP" altLang="en-US"/>
              <a:t>第</a:t>
            </a:r>
            <a:r>
              <a:rPr lang="en-US" altLang="ja-JP"/>
              <a:t> 4 </a:t>
            </a:r>
            <a:r>
              <a:rPr lang="ja-JP" altLang="en-US"/>
              <a:t>レベル</a:t>
            </a:r>
          </a:p>
        </p:txBody>
      </p:sp>
    </p:spTree>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hf hdr="0" ftr="0" dt="0"/>
  <p:txStyles>
    <p:titleStyle>
      <a:lvl1pPr algn="l" rtl="0" eaLnBrk="0" fontAlgn="base" hangingPunct="0">
        <a:spcBef>
          <a:spcPct val="0"/>
        </a:spcBef>
        <a:spcAft>
          <a:spcPct val="0"/>
        </a:spcAft>
        <a:defRPr kumimoji="1" sz="2000">
          <a:solidFill>
            <a:schemeClr val="tx2"/>
          </a:solidFill>
          <a:latin typeface="+mj-lt"/>
          <a:ea typeface="+mj-ea"/>
          <a:cs typeface="+mj-cs"/>
        </a:defRPr>
      </a:lvl1pPr>
      <a:lvl2pPr algn="l" rtl="0" eaLnBrk="0" fontAlgn="base" hangingPunct="0">
        <a:spcBef>
          <a:spcPct val="0"/>
        </a:spcBef>
        <a:spcAft>
          <a:spcPct val="0"/>
        </a:spcAft>
        <a:defRPr kumimoji="1" sz="2000">
          <a:solidFill>
            <a:schemeClr val="tx2"/>
          </a:solidFill>
          <a:latin typeface="ＭＳ Ｐゴシック" charset="0"/>
          <a:ea typeface="ＭＳ Ｐゴシック" charset="0"/>
          <a:cs typeface="ＭＳ Ｐゴシック" charset="0"/>
        </a:defRPr>
      </a:lvl2pPr>
      <a:lvl3pPr algn="l" rtl="0" eaLnBrk="0" fontAlgn="base" hangingPunct="0">
        <a:spcBef>
          <a:spcPct val="0"/>
        </a:spcBef>
        <a:spcAft>
          <a:spcPct val="0"/>
        </a:spcAft>
        <a:defRPr kumimoji="1" sz="2000">
          <a:solidFill>
            <a:schemeClr val="tx2"/>
          </a:solidFill>
          <a:latin typeface="ＭＳ Ｐゴシック" charset="0"/>
          <a:ea typeface="ＭＳ Ｐゴシック" charset="0"/>
          <a:cs typeface="ＭＳ Ｐゴシック" charset="0"/>
        </a:defRPr>
      </a:lvl3pPr>
      <a:lvl4pPr algn="l" rtl="0" eaLnBrk="0" fontAlgn="base" hangingPunct="0">
        <a:spcBef>
          <a:spcPct val="0"/>
        </a:spcBef>
        <a:spcAft>
          <a:spcPct val="0"/>
        </a:spcAft>
        <a:defRPr kumimoji="1" sz="2000">
          <a:solidFill>
            <a:schemeClr val="tx2"/>
          </a:solidFill>
          <a:latin typeface="ＭＳ Ｐゴシック" charset="0"/>
          <a:ea typeface="ＭＳ Ｐゴシック" charset="0"/>
          <a:cs typeface="ＭＳ Ｐゴシック" charset="0"/>
        </a:defRPr>
      </a:lvl4pPr>
      <a:lvl5pPr algn="l" rtl="0" eaLnBrk="0" fontAlgn="base" hangingPunct="0">
        <a:spcBef>
          <a:spcPct val="0"/>
        </a:spcBef>
        <a:spcAft>
          <a:spcPct val="0"/>
        </a:spcAft>
        <a:defRPr kumimoji="1" sz="2000">
          <a:solidFill>
            <a:schemeClr val="tx2"/>
          </a:solidFill>
          <a:latin typeface="ＭＳ Ｐゴシック" charset="0"/>
          <a:ea typeface="ＭＳ Ｐゴシック" charset="0"/>
          <a:cs typeface="ＭＳ Ｐゴシック" charset="0"/>
        </a:defRPr>
      </a:lvl5pPr>
      <a:lvl6pPr marL="457200" algn="l" rtl="0" fontAlgn="base">
        <a:spcBef>
          <a:spcPct val="0"/>
        </a:spcBef>
        <a:spcAft>
          <a:spcPct val="0"/>
        </a:spcAft>
        <a:defRPr kumimoji="1" sz="2000">
          <a:solidFill>
            <a:schemeClr val="tx2"/>
          </a:solidFill>
          <a:latin typeface="ＭＳ Ｐゴシック" charset="0"/>
          <a:ea typeface="ＭＳ Ｐゴシック" charset="0"/>
          <a:cs typeface="ＭＳ Ｐゴシック" charset="0"/>
        </a:defRPr>
      </a:lvl6pPr>
      <a:lvl7pPr marL="914400" algn="l" rtl="0" fontAlgn="base">
        <a:spcBef>
          <a:spcPct val="0"/>
        </a:spcBef>
        <a:spcAft>
          <a:spcPct val="0"/>
        </a:spcAft>
        <a:defRPr kumimoji="1" sz="2000">
          <a:solidFill>
            <a:schemeClr val="tx2"/>
          </a:solidFill>
          <a:latin typeface="ＭＳ Ｐゴシック" charset="0"/>
          <a:ea typeface="ＭＳ Ｐゴシック" charset="0"/>
          <a:cs typeface="ＭＳ Ｐゴシック" charset="0"/>
        </a:defRPr>
      </a:lvl7pPr>
      <a:lvl8pPr marL="1371600" algn="l" rtl="0" fontAlgn="base">
        <a:spcBef>
          <a:spcPct val="0"/>
        </a:spcBef>
        <a:spcAft>
          <a:spcPct val="0"/>
        </a:spcAft>
        <a:defRPr kumimoji="1" sz="2000">
          <a:solidFill>
            <a:schemeClr val="tx2"/>
          </a:solidFill>
          <a:latin typeface="ＭＳ Ｐゴシック" charset="0"/>
          <a:ea typeface="ＭＳ Ｐゴシック" charset="0"/>
          <a:cs typeface="ＭＳ Ｐゴシック" charset="0"/>
        </a:defRPr>
      </a:lvl8pPr>
      <a:lvl9pPr marL="1828800" algn="l" rtl="0" fontAlgn="base">
        <a:spcBef>
          <a:spcPct val="0"/>
        </a:spcBef>
        <a:spcAft>
          <a:spcPct val="0"/>
        </a:spcAft>
        <a:defRPr kumimoji="1" sz="2000">
          <a:solidFill>
            <a:schemeClr val="tx2"/>
          </a:solidFill>
          <a:latin typeface="ＭＳ Ｐゴシック" charset="0"/>
          <a:ea typeface="ＭＳ Ｐゴシック" charset="0"/>
          <a:cs typeface="ＭＳ Ｐゴシック" charset="0"/>
        </a:defRPr>
      </a:lvl9pPr>
    </p:titleStyle>
    <p:bodyStyle>
      <a:lvl1pPr marL="342900" indent="-342900" algn="l" rtl="0" eaLnBrk="0" fontAlgn="base" hangingPunct="0">
        <a:spcBef>
          <a:spcPct val="35000"/>
        </a:spcBef>
        <a:spcAft>
          <a:spcPct val="0"/>
        </a:spcAft>
        <a:buClr>
          <a:srgbClr val="00478F"/>
        </a:buClr>
        <a:buFont typeface="Wingdings" panose="05000000000000000000" pitchFamily="2" charset="2"/>
        <a:buChar char="n"/>
        <a:defRPr kumimoji="1" sz="1600">
          <a:solidFill>
            <a:srgbClr val="000000"/>
          </a:solidFill>
          <a:latin typeface="+mn-lt"/>
          <a:ea typeface="+mn-ea"/>
          <a:cs typeface="+mn-cs"/>
        </a:defRPr>
      </a:lvl1pPr>
      <a:lvl2pPr marL="742950" indent="-285750" algn="l" rtl="0" eaLnBrk="0" fontAlgn="base" hangingPunct="0">
        <a:spcBef>
          <a:spcPct val="35000"/>
        </a:spcBef>
        <a:spcAft>
          <a:spcPct val="0"/>
        </a:spcAft>
        <a:buClr>
          <a:srgbClr val="00478F"/>
        </a:buClr>
        <a:buFont typeface="Wingdings" panose="05000000000000000000" pitchFamily="2" charset="2"/>
        <a:buChar char="n"/>
        <a:defRPr kumimoji="1" sz="1600">
          <a:solidFill>
            <a:srgbClr val="000000"/>
          </a:solidFill>
          <a:latin typeface="+mn-lt"/>
          <a:ea typeface="+mn-ea"/>
        </a:defRPr>
      </a:lvl2pPr>
      <a:lvl3pPr marL="1143000" indent="-228600" algn="l" rtl="0" eaLnBrk="0" fontAlgn="base" hangingPunct="0">
        <a:spcBef>
          <a:spcPct val="35000"/>
        </a:spcBef>
        <a:spcAft>
          <a:spcPct val="0"/>
        </a:spcAft>
        <a:buClr>
          <a:srgbClr val="00478F"/>
        </a:buClr>
        <a:buFont typeface="Wingdings" panose="05000000000000000000" pitchFamily="2" charset="2"/>
        <a:buChar char="n"/>
        <a:defRPr kumimoji="1" sz="1600">
          <a:solidFill>
            <a:srgbClr val="000000"/>
          </a:solidFill>
          <a:latin typeface="+mn-lt"/>
          <a:ea typeface="+mn-ea"/>
        </a:defRPr>
      </a:lvl3pPr>
      <a:lvl4pPr marL="1600200" indent="-228600" algn="l" rtl="0" eaLnBrk="0" fontAlgn="base" hangingPunct="0">
        <a:spcBef>
          <a:spcPct val="35000"/>
        </a:spcBef>
        <a:spcAft>
          <a:spcPct val="0"/>
        </a:spcAft>
        <a:buClr>
          <a:srgbClr val="00478F"/>
        </a:buClr>
        <a:buFont typeface="Wingdings" panose="05000000000000000000" pitchFamily="2" charset="2"/>
        <a:buChar char="n"/>
        <a:defRPr kumimoji="1" sz="1600">
          <a:solidFill>
            <a:srgbClr val="000000"/>
          </a:solidFill>
          <a:latin typeface="+mn-lt"/>
          <a:ea typeface="+mn-ea"/>
        </a:defRPr>
      </a:lvl4pPr>
      <a:lvl5pPr marL="2057400" indent="-228600" algn="l" rtl="0" eaLnBrk="0" fontAlgn="base" hangingPunct="0">
        <a:spcBef>
          <a:spcPct val="20000"/>
        </a:spcBef>
        <a:spcAft>
          <a:spcPct val="0"/>
        </a:spcAft>
        <a:buClr>
          <a:srgbClr val="004E90"/>
        </a:buClr>
        <a:buFont typeface="Wingdings" panose="05000000000000000000" pitchFamily="2" charset="2"/>
        <a:buChar char="n"/>
        <a:defRPr kumimoji="1" sz="1000">
          <a:solidFill>
            <a:srgbClr val="000000"/>
          </a:solidFill>
          <a:latin typeface="+mn-lt"/>
          <a:ea typeface="+mn-ea"/>
        </a:defRPr>
      </a:lvl5pPr>
      <a:lvl6pPr marL="2514600" indent="-228600" algn="l" rtl="0" fontAlgn="base">
        <a:spcBef>
          <a:spcPct val="20000"/>
        </a:spcBef>
        <a:spcAft>
          <a:spcPct val="0"/>
        </a:spcAft>
        <a:buClr>
          <a:srgbClr val="004E90"/>
        </a:buClr>
        <a:buFont typeface="Wingdings" charset="0"/>
        <a:buChar char="n"/>
        <a:defRPr kumimoji="1" sz="1000">
          <a:solidFill>
            <a:srgbClr val="000000"/>
          </a:solidFill>
          <a:latin typeface="+mn-lt"/>
          <a:ea typeface="+mn-ea"/>
        </a:defRPr>
      </a:lvl6pPr>
      <a:lvl7pPr marL="2971800" indent="-228600" algn="l" rtl="0" fontAlgn="base">
        <a:spcBef>
          <a:spcPct val="20000"/>
        </a:spcBef>
        <a:spcAft>
          <a:spcPct val="0"/>
        </a:spcAft>
        <a:buClr>
          <a:srgbClr val="004E90"/>
        </a:buClr>
        <a:buFont typeface="Wingdings" charset="0"/>
        <a:buChar char="n"/>
        <a:defRPr kumimoji="1" sz="1000">
          <a:solidFill>
            <a:srgbClr val="000000"/>
          </a:solidFill>
          <a:latin typeface="+mn-lt"/>
          <a:ea typeface="+mn-ea"/>
        </a:defRPr>
      </a:lvl7pPr>
      <a:lvl8pPr marL="3429000" indent="-228600" algn="l" rtl="0" fontAlgn="base">
        <a:spcBef>
          <a:spcPct val="20000"/>
        </a:spcBef>
        <a:spcAft>
          <a:spcPct val="0"/>
        </a:spcAft>
        <a:buClr>
          <a:srgbClr val="004E90"/>
        </a:buClr>
        <a:buFont typeface="Wingdings" charset="0"/>
        <a:buChar char="n"/>
        <a:defRPr kumimoji="1" sz="1000">
          <a:solidFill>
            <a:srgbClr val="000000"/>
          </a:solidFill>
          <a:latin typeface="+mn-lt"/>
          <a:ea typeface="+mn-ea"/>
        </a:defRPr>
      </a:lvl8pPr>
      <a:lvl9pPr marL="3886200" indent="-228600" algn="l" rtl="0" fontAlgn="base">
        <a:spcBef>
          <a:spcPct val="20000"/>
        </a:spcBef>
        <a:spcAft>
          <a:spcPct val="0"/>
        </a:spcAft>
        <a:buClr>
          <a:srgbClr val="004E90"/>
        </a:buClr>
        <a:buFont typeface="Wingdings" charset="0"/>
        <a:buChar char="n"/>
        <a:defRPr kumimoji="1" sz="1000">
          <a:solidFill>
            <a:srgbClr val="000000"/>
          </a:solidFill>
          <a:latin typeface="+mn-lt"/>
          <a:ea typeface="+mn-ea"/>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kumimoji="1"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kumimoji="1"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kumimoji="1"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kumimoji="1"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kumimoji="1"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kumimoji="1"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kumimoji="1"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935038" y="2286000"/>
            <a:ext cx="72739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a:t>
            </a:r>
            <a:r>
              <a:rPr lang="en-US" altLang="ja-JP"/>
              <a:t> </a:t>
            </a:r>
            <a:r>
              <a:rPr lang="ja-JP" altLang="en-US"/>
              <a:t>タイトルの書式設定</a:t>
            </a:r>
          </a:p>
        </p:txBody>
      </p:sp>
      <p:sp>
        <p:nvSpPr>
          <p:cNvPr id="204807" name="Rectangle 7"/>
          <p:cNvSpPr>
            <a:spLocks noGrp="1" noChangeArrowheads="1"/>
          </p:cNvSpPr>
          <p:nvPr>
            <p:ph type="sldNum" sz="quarter" idx="4"/>
          </p:nvPr>
        </p:nvSpPr>
        <p:spPr bwMode="auto">
          <a:xfrm>
            <a:off x="8404225" y="6569075"/>
            <a:ext cx="730250" cy="28575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eaLnBrk="1" hangingPunct="1">
              <a:defRPr sz="1000" smtClean="0">
                <a:latin typeface="Arial" panose="020B0604020202020204" pitchFamily="34" charset="0"/>
              </a:defRPr>
            </a:lvl1pPr>
          </a:lstStyle>
          <a:p>
            <a:pPr>
              <a:defRPr/>
            </a:pPr>
            <a:fld id="{03EA5840-4CA7-4A28-9008-001E83A6B744}"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Lst>
  <p:hf hdr="0" ftr="0" dt="0"/>
  <p:txStyles>
    <p:titleStyle>
      <a:lvl1pPr algn="ctr" rtl="0" eaLnBrk="0" fontAlgn="base" hangingPunct="0">
        <a:spcBef>
          <a:spcPct val="0"/>
        </a:spcBef>
        <a:spcAft>
          <a:spcPct val="0"/>
        </a:spcAft>
        <a:defRPr kumimoji="1" sz="3200">
          <a:solidFill>
            <a:schemeClr val="tx1"/>
          </a:solidFill>
          <a:latin typeface="+mj-lt"/>
          <a:ea typeface="+mj-ea"/>
          <a:cs typeface="+mj-cs"/>
        </a:defRPr>
      </a:lvl1pPr>
      <a:lvl2pPr algn="ctr" rtl="0" eaLnBrk="0" fontAlgn="base" hangingPunct="0">
        <a:spcBef>
          <a:spcPct val="0"/>
        </a:spcBef>
        <a:spcAft>
          <a:spcPct val="0"/>
        </a:spcAft>
        <a:defRPr kumimoji="1" sz="3200">
          <a:solidFill>
            <a:schemeClr val="tx1"/>
          </a:solidFill>
          <a:latin typeface="ＭＳ Ｐゴシック" charset="0"/>
          <a:ea typeface="ＭＳ Ｐゴシック" charset="0"/>
          <a:cs typeface="ＭＳ Ｐゴシック" charset="0"/>
        </a:defRPr>
      </a:lvl2pPr>
      <a:lvl3pPr algn="ctr" rtl="0" eaLnBrk="0" fontAlgn="base" hangingPunct="0">
        <a:spcBef>
          <a:spcPct val="0"/>
        </a:spcBef>
        <a:spcAft>
          <a:spcPct val="0"/>
        </a:spcAft>
        <a:defRPr kumimoji="1" sz="3200">
          <a:solidFill>
            <a:schemeClr val="tx1"/>
          </a:solidFill>
          <a:latin typeface="ＭＳ Ｐゴシック" charset="0"/>
          <a:ea typeface="ＭＳ Ｐゴシック" charset="0"/>
          <a:cs typeface="ＭＳ Ｐゴシック" charset="0"/>
        </a:defRPr>
      </a:lvl3pPr>
      <a:lvl4pPr algn="ctr" rtl="0" eaLnBrk="0" fontAlgn="base" hangingPunct="0">
        <a:spcBef>
          <a:spcPct val="0"/>
        </a:spcBef>
        <a:spcAft>
          <a:spcPct val="0"/>
        </a:spcAft>
        <a:defRPr kumimoji="1" sz="3200">
          <a:solidFill>
            <a:schemeClr val="tx1"/>
          </a:solidFill>
          <a:latin typeface="ＭＳ Ｐゴシック" charset="0"/>
          <a:ea typeface="ＭＳ Ｐゴシック" charset="0"/>
          <a:cs typeface="ＭＳ Ｐゴシック" charset="0"/>
        </a:defRPr>
      </a:lvl4pPr>
      <a:lvl5pPr algn="ctr" rtl="0" eaLnBrk="0" fontAlgn="base" hangingPunct="0">
        <a:spcBef>
          <a:spcPct val="0"/>
        </a:spcBef>
        <a:spcAft>
          <a:spcPct val="0"/>
        </a:spcAft>
        <a:defRPr kumimoji="1" sz="3200">
          <a:solidFill>
            <a:schemeClr val="tx1"/>
          </a:solidFill>
          <a:latin typeface="ＭＳ Ｐゴシック" charset="0"/>
          <a:ea typeface="ＭＳ Ｐゴシック" charset="0"/>
          <a:cs typeface="ＭＳ Ｐゴシック" charset="0"/>
        </a:defRPr>
      </a:lvl5pPr>
      <a:lvl6pPr marL="457200" algn="ctr" rtl="0" fontAlgn="base">
        <a:spcBef>
          <a:spcPct val="0"/>
        </a:spcBef>
        <a:spcAft>
          <a:spcPct val="0"/>
        </a:spcAft>
        <a:defRPr kumimoji="1" sz="3200">
          <a:solidFill>
            <a:schemeClr val="tx1"/>
          </a:solidFill>
          <a:latin typeface="ＭＳ Ｐゴシック" charset="0"/>
          <a:ea typeface="ＭＳ Ｐゴシック" charset="0"/>
          <a:cs typeface="ＭＳ Ｐゴシック" charset="0"/>
        </a:defRPr>
      </a:lvl6pPr>
      <a:lvl7pPr marL="914400" algn="ctr" rtl="0" fontAlgn="base">
        <a:spcBef>
          <a:spcPct val="0"/>
        </a:spcBef>
        <a:spcAft>
          <a:spcPct val="0"/>
        </a:spcAft>
        <a:defRPr kumimoji="1" sz="3200">
          <a:solidFill>
            <a:schemeClr val="tx1"/>
          </a:solidFill>
          <a:latin typeface="ＭＳ Ｐゴシック" charset="0"/>
          <a:ea typeface="ＭＳ Ｐゴシック" charset="0"/>
          <a:cs typeface="ＭＳ Ｐゴシック" charset="0"/>
        </a:defRPr>
      </a:lvl7pPr>
      <a:lvl8pPr marL="1371600" algn="ctr" rtl="0" fontAlgn="base">
        <a:spcBef>
          <a:spcPct val="0"/>
        </a:spcBef>
        <a:spcAft>
          <a:spcPct val="0"/>
        </a:spcAft>
        <a:defRPr kumimoji="1" sz="3200">
          <a:solidFill>
            <a:schemeClr val="tx1"/>
          </a:solidFill>
          <a:latin typeface="ＭＳ Ｐゴシック" charset="0"/>
          <a:ea typeface="ＭＳ Ｐゴシック" charset="0"/>
          <a:cs typeface="ＭＳ Ｐゴシック" charset="0"/>
        </a:defRPr>
      </a:lvl8pPr>
      <a:lvl9pPr marL="1828800" algn="ctr" rtl="0" fontAlgn="base">
        <a:spcBef>
          <a:spcPct val="0"/>
        </a:spcBef>
        <a:spcAft>
          <a:spcPct val="0"/>
        </a:spcAft>
        <a:defRPr kumimoji="1" sz="3200">
          <a:solidFill>
            <a:schemeClr val="tx1"/>
          </a:solidFill>
          <a:latin typeface="ＭＳ Ｐゴシック"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png"/><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gif"/></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539552" y="2708920"/>
            <a:ext cx="7810500" cy="936625"/>
          </a:xfrm>
          <a:prstGeom prst="rect">
            <a:avLst/>
          </a:prstGeo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lIns="91440" tIns="45720" rIns="91440" bIns="45720" rtlCol="0" anchor="ctr">
            <a:noAutofit/>
          </a:bodyPr>
          <a:lstStyle>
            <a:lvl1pPr algn="ctr" defTabSz="914400" rtl="0" eaLnBrk="1" latinLnBrk="0" hangingPunct="1">
              <a:lnSpc>
                <a:spcPct val="90000"/>
              </a:lnSpc>
              <a:spcBef>
                <a:spcPct val="0"/>
              </a:spcBef>
              <a:buNone/>
              <a:defRPr kumimoji="0" sz="3200" b="1" i="0" kern="1200">
                <a:solidFill>
                  <a:schemeClr val="tx2"/>
                </a:solidFill>
                <a:latin typeface="+mj-lt"/>
                <a:ea typeface="+mj-ea"/>
                <a:cs typeface="+mj-cs"/>
              </a:defRPr>
            </a:lvl1pPr>
          </a:lstStyle>
          <a:p>
            <a:pPr>
              <a:lnSpc>
                <a:spcPct val="110000"/>
              </a:lnSpc>
            </a:pPr>
            <a:r>
              <a:rPr kumimoji="1" lang="ja-JP" altLang="en-US" sz="5400" dirty="0"/>
              <a:t>硬貨のヒミツ</a:t>
            </a:r>
          </a:p>
        </p:txBody>
      </p:sp>
      <p:pic>
        <p:nvPicPr>
          <p:cNvPr id="5" name="図 4">
            <a:extLst>
              <a:ext uri="{FF2B5EF4-FFF2-40B4-BE49-F238E27FC236}">
                <a16:creationId xmlns:a16="http://schemas.microsoft.com/office/drawing/2014/main" id="{21DF608A-EB85-47DC-952E-366555584761}"/>
              </a:ext>
            </a:extLst>
          </p:cNvPr>
          <p:cNvPicPr>
            <a:picLocks noChangeAspect="1"/>
          </p:cNvPicPr>
          <p:nvPr/>
        </p:nvPicPr>
        <p:blipFill>
          <a:blip r:embed="rId3"/>
          <a:stretch>
            <a:fillRect/>
          </a:stretch>
        </p:blipFill>
        <p:spPr>
          <a:xfrm>
            <a:off x="3927729" y="47608"/>
            <a:ext cx="1421847" cy="1421847"/>
          </a:xfrm>
          <a:prstGeom prst="rect">
            <a:avLst/>
          </a:prstGeom>
        </p:spPr>
      </p:pic>
      <p:sp>
        <p:nvSpPr>
          <p:cNvPr id="6" name="Rectangle 1">
            <a:extLst>
              <a:ext uri="{FF2B5EF4-FFF2-40B4-BE49-F238E27FC236}">
                <a16:creationId xmlns:a16="http://schemas.microsoft.com/office/drawing/2014/main" id="{0366CE7C-DF5B-4924-A9BD-7046EBAF7CFA}"/>
              </a:ext>
            </a:extLst>
          </p:cNvPr>
          <p:cNvSpPr>
            <a:spLocks noChangeArrowheads="1"/>
          </p:cNvSpPr>
          <p:nvPr/>
        </p:nvSpPr>
        <p:spPr bwMode="auto">
          <a:xfrm>
            <a:off x="4704139" y="6631158"/>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tx1">
                    <a:lumMod val="50000"/>
                    <a:lumOff val="50000"/>
                  </a:schemeClr>
                </a:solidFill>
                <a:effectLst/>
                <a:latin typeface="Arial" panose="020B0604020202020204" pitchFamily="34" charset="0"/>
              </a:rPr>
              <a:t>Copyright (C) 2020 The Bank of Yokohama, Ltd. All rights reserved.</a:t>
            </a:r>
          </a:p>
        </p:txBody>
      </p:sp>
    </p:spTree>
    <p:extLst>
      <p:ext uri="{BB962C8B-B14F-4D97-AF65-F5344CB8AC3E}">
        <p14:creationId xmlns:p14="http://schemas.microsoft.com/office/powerpoint/2010/main" val="719664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9</a:t>
            </a:fld>
            <a:endParaRPr lang="en-US" altLang="ja-JP"/>
          </a:p>
        </p:txBody>
      </p:sp>
      <p:pic>
        <p:nvPicPr>
          <p:cNvPr id="5" name="図 4"/>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6914" r="48885" b="6235"/>
          <a:stretch/>
        </p:blipFill>
        <p:spPr>
          <a:xfrm>
            <a:off x="970937" y="2208230"/>
            <a:ext cx="3213335" cy="3309001"/>
          </a:xfrm>
          <a:prstGeom prst="rect">
            <a:avLst/>
          </a:prstGeom>
        </p:spPr>
      </p:pic>
      <p:pic>
        <p:nvPicPr>
          <p:cNvPr id="6" name="図 5"/>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51010" t="9874" b="5104"/>
          <a:stretch/>
        </p:blipFill>
        <p:spPr>
          <a:xfrm>
            <a:off x="5076055" y="2409170"/>
            <a:ext cx="3079737" cy="3239356"/>
          </a:xfrm>
          <a:prstGeom prst="rect">
            <a:avLst/>
          </a:prstGeom>
        </p:spPr>
      </p:pic>
      <p:sp>
        <p:nvSpPr>
          <p:cNvPr id="12" name="テキスト ボックス 11"/>
          <p:cNvSpPr txBox="1"/>
          <p:nvPr/>
        </p:nvSpPr>
        <p:spPr>
          <a:xfrm>
            <a:off x="1425670" y="1207524"/>
            <a:ext cx="6364101" cy="830997"/>
          </a:xfrm>
          <a:prstGeom prst="rect">
            <a:avLst/>
          </a:prstGeom>
          <a:noFill/>
          <a:ln>
            <a:noFill/>
          </a:ln>
        </p:spPr>
        <p:txBody>
          <a:bodyPr wrap="square" rtlCol="0">
            <a:spAutoFit/>
          </a:bodyPr>
          <a:lstStyle/>
          <a:p>
            <a:pPr algn="ctr"/>
            <a:r>
              <a:rPr lang="ja-JP" altLang="en-US" sz="4800" dirty="0">
                <a:solidFill>
                  <a:srgbClr val="FF0000"/>
                </a:solidFill>
              </a:rPr>
              <a:t>ニセモノを作らせない！</a:t>
            </a:r>
            <a:endParaRPr kumimoji="1" lang="ja-JP" altLang="en-US" sz="4800" dirty="0">
              <a:solidFill>
                <a:srgbClr val="FF0000"/>
              </a:solidFill>
            </a:endParaRPr>
          </a:p>
        </p:txBody>
      </p:sp>
      <p:sp>
        <p:nvSpPr>
          <p:cNvPr id="13" name="テキスト ボックス 12">
            <a:extLst>
              <a:ext uri="{FF2B5EF4-FFF2-40B4-BE49-F238E27FC236}">
                <a16:creationId xmlns:a16="http://schemas.microsoft.com/office/drawing/2014/main" id="{9A178590-88B7-4E9C-874F-21C924D5F97F}"/>
              </a:ext>
            </a:extLst>
          </p:cNvPr>
          <p:cNvSpPr txBox="1"/>
          <p:nvPr/>
        </p:nvSpPr>
        <p:spPr>
          <a:xfrm>
            <a:off x="1010650" y="174272"/>
            <a:ext cx="7122695" cy="830997"/>
          </a:xfrm>
          <a:prstGeom prst="rect">
            <a:avLst/>
          </a:prstGeom>
          <a:noFill/>
          <a:ln>
            <a:noFill/>
          </a:ln>
        </p:spPr>
        <p:txBody>
          <a:bodyPr wrap="square" rtlCol="0">
            <a:spAutoFit/>
          </a:bodyPr>
          <a:lstStyle/>
          <a:p>
            <a:pPr algn="ctr"/>
            <a:r>
              <a:rPr lang="en-US" altLang="ja-JP" sz="4800" b="1" dirty="0"/>
              <a:t>500</a:t>
            </a:r>
            <a:r>
              <a:rPr kumimoji="1" lang="ja-JP" altLang="en-US" sz="4800" b="1" dirty="0"/>
              <a:t>円玉のヒミツ</a:t>
            </a:r>
          </a:p>
        </p:txBody>
      </p:sp>
      <p:cxnSp>
        <p:nvCxnSpPr>
          <p:cNvPr id="14" name="直線コネクタ 13">
            <a:extLst>
              <a:ext uri="{FF2B5EF4-FFF2-40B4-BE49-F238E27FC236}">
                <a16:creationId xmlns:a16="http://schemas.microsoft.com/office/drawing/2014/main" id="{81E6F30D-07D7-43AD-8834-C12D63B86C7D}"/>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0" name="テキスト ボックス 9"/>
          <p:cNvSpPr txBox="1"/>
          <p:nvPr/>
        </p:nvSpPr>
        <p:spPr>
          <a:xfrm>
            <a:off x="766943" y="5648529"/>
            <a:ext cx="3417329" cy="830997"/>
          </a:xfrm>
          <a:prstGeom prst="rect">
            <a:avLst/>
          </a:prstGeom>
          <a:noFill/>
          <a:ln>
            <a:noFill/>
          </a:ln>
        </p:spPr>
        <p:txBody>
          <a:bodyPr wrap="square" rtlCol="0">
            <a:spAutoFit/>
          </a:bodyPr>
          <a:lstStyle/>
          <a:p>
            <a:pPr algn="ctr"/>
            <a:r>
              <a:rPr lang="ja-JP" altLang="en-US" sz="4800" dirty="0">
                <a:solidFill>
                  <a:srgbClr val="FF0000"/>
                </a:solidFill>
              </a:rPr>
              <a:t>かくれ</a:t>
            </a:r>
            <a:r>
              <a:rPr lang="en-US" altLang="ja-JP" sz="4800" dirty="0">
                <a:solidFill>
                  <a:srgbClr val="FF0000"/>
                </a:solidFill>
              </a:rPr>
              <a:t>500</a:t>
            </a:r>
            <a:endParaRPr kumimoji="1" lang="ja-JP" altLang="en-US" sz="4800" dirty="0">
              <a:solidFill>
                <a:srgbClr val="FF0000"/>
              </a:solidFill>
            </a:endParaRPr>
          </a:p>
        </p:txBody>
      </p:sp>
      <p:sp>
        <p:nvSpPr>
          <p:cNvPr id="11" name="テキスト ボックス 10"/>
          <p:cNvSpPr txBox="1"/>
          <p:nvPr/>
        </p:nvSpPr>
        <p:spPr>
          <a:xfrm>
            <a:off x="4250545" y="5595211"/>
            <a:ext cx="4750928" cy="830997"/>
          </a:xfrm>
          <a:prstGeom prst="rect">
            <a:avLst/>
          </a:prstGeom>
          <a:noFill/>
          <a:ln>
            <a:noFill/>
          </a:ln>
        </p:spPr>
        <p:txBody>
          <a:bodyPr wrap="square" rtlCol="0">
            <a:spAutoFit/>
          </a:bodyPr>
          <a:lstStyle/>
          <a:p>
            <a:pPr algn="ctr"/>
            <a:r>
              <a:rPr lang="ja-JP" altLang="en-US" sz="4800" dirty="0">
                <a:solidFill>
                  <a:srgbClr val="FF0000"/>
                </a:solidFill>
              </a:rPr>
              <a:t>ナナメのギザ</a:t>
            </a:r>
            <a:endParaRPr kumimoji="1" lang="ja-JP" altLang="en-US" sz="4800" dirty="0">
              <a:solidFill>
                <a:srgbClr val="FF0000"/>
              </a:solidFill>
            </a:endParaRPr>
          </a:p>
        </p:txBody>
      </p:sp>
      <p:sp>
        <p:nvSpPr>
          <p:cNvPr id="17" name="テキスト ボックス 16">
            <a:extLst>
              <a:ext uri="{FF2B5EF4-FFF2-40B4-BE49-F238E27FC236}">
                <a16:creationId xmlns:a16="http://schemas.microsoft.com/office/drawing/2014/main" id="{77A0A373-B96F-47A1-B7B0-35EFE4E2C5C3}"/>
              </a:ext>
            </a:extLst>
          </p:cNvPr>
          <p:cNvSpPr txBox="1"/>
          <p:nvPr/>
        </p:nvSpPr>
        <p:spPr>
          <a:xfrm>
            <a:off x="2216007" y="3632200"/>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18" name="テキスト ボックス 17">
            <a:extLst>
              <a:ext uri="{FF2B5EF4-FFF2-40B4-BE49-F238E27FC236}">
                <a16:creationId xmlns:a16="http://schemas.microsoft.com/office/drawing/2014/main" id="{AC0841D0-7529-4908-AE16-8F1035BCAA64}"/>
              </a:ext>
            </a:extLst>
          </p:cNvPr>
          <p:cNvSpPr txBox="1"/>
          <p:nvPr/>
        </p:nvSpPr>
        <p:spPr>
          <a:xfrm>
            <a:off x="6284926" y="3821978"/>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19" name="Rectangle 1">
            <a:extLst>
              <a:ext uri="{FF2B5EF4-FFF2-40B4-BE49-F238E27FC236}">
                <a16:creationId xmlns:a16="http://schemas.microsoft.com/office/drawing/2014/main" id="{ADF3F5C6-626A-4F7A-9CF4-2095172B2A83}"/>
              </a:ext>
            </a:extLst>
          </p:cNvPr>
          <p:cNvSpPr>
            <a:spLocks noChangeArrowheads="1"/>
          </p:cNvSpPr>
          <p:nvPr/>
        </p:nvSpPr>
        <p:spPr bwMode="auto">
          <a:xfrm>
            <a:off x="4862260" y="6630780"/>
            <a:ext cx="4170147"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761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050" b="0" i="0" u="none" strike="noStrike" cap="none" normalizeH="0" baseline="0" dirty="0">
                <a:ln>
                  <a:noFill/>
                </a:ln>
                <a:solidFill>
                  <a:schemeClr val="tx1">
                    <a:lumMod val="50000"/>
                    <a:lumOff val="50000"/>
                  </a:schemeClr>
                </a:solidFill>
                <a:effectLst/>
                <a:latin typeface="Arial" panose="020B0604020202020204" pitchFamily="34" charset="0"/>
              </a:rPr>
              <a:t>Copyright (C) 2020 The Bank of Yokohama, Ltd. All rights reserved.</a:t>
            </a:r>
          </a:p>
        </p:txBody>
      </p:sp>
    </p:spTree>
    <p:extLst>
      <p:ext uri="{BB962C8B-B14F-4D97-AF65-F5344CB8AC3E}">
        <p14:creationId xmlns:p14="http://schemas.microsoft.com/office/powerpoint/2010/main" val="110374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5639D2-77F5-4268-9DB1-D876BCF46597}"/>
              </a:ext>
            </a:extLst>
          </p:cNvPr>
          <p:cNvSpPr>
            <a:spLocks noGrp="1"/>
          </p:cNvSpPr>
          <p:nvPr>
            <p:ph type="title"/>
          </p:nvPr>
        </p:nvSpPr>
        <p:spPr/>
        <p:txBody>
          <a:bodyPr>
            <a:noAutofit/>
          </a:bodyPr>
          <a:lstStyle/>
          <a:p>
            <a:r>
              <a:rPr kumimoji="1" lang="ja-JP" altLang="en-US" sz="3200" dirty="0"/>
              <a:t>教材に関するアンケートご協力のお願い</a:t>
            </a:r>
          </a:p>
        </p:txBody>
      </p:sp>
      <p:sp>
        <p:nvSpPr>
          <p:cNvPr id="3" name="コンテンツ プレースホルダー 2">
            <a:extLst>
              <a:ext uri="{FF2B5EF4-FFF2-40B4-BE49-F238E27FC236}">
                <a16:creationId xmlns:a16="http://schemas.microsoft.com/office/drawing/2014/main" id="{95B12846-B8D4-4C8C-88CB-04970ED9A70B}"/>
              </a:ext>
            </a:extLst>
          </p:cNvPr>
          <p:cNvSpPr>
            <a:spLocks noGrp="1"/>
          </p:cNvSpPr>
          <p:nvPr>
            <p:ph idx="1"/>
          </p:nvPr>
        </p:nvSpPr>
        <p:spPr/>
        <p:txBody>
          <a:bodyPr>
            <a:normAutofit/>
          </a:bodyPr>
          <a:lstStyle/>
          <a:p>
            <a:pPr marL="0" indent="0">
              <a:buNone/>
            </a:pPr>
            <a:r>
              <a:rPr kumimoji="1" lang="ja-JP" altLang="en-US" sz="2000" dirty="0"/>
              <a:t>このたびは本教材をご利用いただき誠にありがとうございます。</a:t>
            </a:r>
            <a:endParaRPr kumimoji="1" lang="en-US" altLang="ja-JP" sz="2000" dirty="0"/>
          </a:p>
          <a:p>
            <a:pPr marL="0" indent="0">
              <a:buNone/>
            </a:pPr>
            <a:r>
              <a:rPr kumimoji="1" lang="ja-JP" altLang="en-US" sz="2000" dirty="0"/>
              <a:t>今後もよりよい教材をつくるために、アンケートにご協力ください。</a:t>
            </a:r>
            <a:endParaRPr kumimoji="1" lang="en-US" altLang="ja-JP" sz="2000" dirty="0"/>
          </a:p>
          <a:p>
            <a:pPr marL="0" indent="0">
              <a:buNone/>
            </a:pPr>
            <a:endParaRPr lang="en-US" altLang="ja-JP" sz="2000" dirty="0"/>
          </a:p>
          <a:p>
            <a:pPr marL="0" indent="0">
              <a:buNone/>
            </a:pPr>
            <a:r>
              <a:rPr kumimoji="1" lang="en-US" altLang="ja-JP" sz="2000" dirty="0"/>
              <a:t>【</a:t>
            </a:r>
            <a:r>
              <a:rPr kumimoji="1" lang="ja-JP" altLang="en-US" sz="2000" dirty="0"/>
              <a:t>アンケートページの概要</a:t>
            </a:r>
            <a:r>
              <a:rPr kumimoji="1" lang="en-US" altLang="ja-JP" sz="2000" dirty="0"/>
              <a:t>】</a:t>
            </a:r>
          </a:p>
          <a:p>
            <a:pPr marL="0" indent="0">
              <a:buNone/>
            </a:pPr>
            <a:r>
              <a:rPr lang="ja-JP" altLang="en-US" sz="2000" i="1" dirty="0">
                <a:solidFill>
                  <a:srgbClr val="FF0000"/>
                </a:solidFill>
              </a:rPr>
              <a:t>アンケートの回答は、「はまぎん おかねの教室」の教材ダウンロードページからアンケートを表示させて回答してください。</a:t>
            </a:r>
            <a:endParaRPr kumimoji="1" lang="en-US" altLang="ja-JP" sz="2000" i="1" dirty="0">
              <a:solidFill>
                <a:srgbClr val="FF0000"/>
              </a:solidFill>
            </a:endParaRPr>
          </a:p>
          <a:p>
            <a:pPr marL="0" indent="0">
              <a:buNone/>
            </a:pPr>
            <a:endParaRPr kumimoji="1" lang="ja-JP" altLang="en-US" sz="2000" dirty="0"/>
          </a:p>
        </p:txBody>
      </p:sp>
      <p:pic>
        <p:nvPicPr>
          <p:cNvPr id="6" name="図 5">
            <a:extLst>
              <a:ext uri="{FF2B5EF4-FFF2-40B4-BE49-F238E27FC236}">
                <a16:creationId xmlns:a16="http://schemas.microsoft.com/office/drawing/2014/main" id="{35CE7473-6DF4-4220-9D23-AAE6F3956AEE}"/>
              </a:ext>
            </a:extLst>
          </p:cNvPr>
          <p:cNvPicPr>
            <a:picLocks noChangeAspect="1"/>
          </p:cNvPicPr>
          <p:nvPr/>
        </p:nvPicPr>
        <p:blipFill>
          <a:blip r:embed="rId3"/>
          <a:stretch>
            <a:fillRect/>
          </a:stretch>
        </p:blipFill>
        <p:spPr>
          <a:xfrm>
            <a:off x="6952290" y="4256821"/>
            <a:ext cx="1734510" cy="2326541"/>
          </a:xfrm>
          <a:prstGeom prst="rect">
            <a:avLst/>
          </a:prstGeom>
        </p:spPr>
      </p:pic>
      <p:sp>
        <p:nvSpPr>
          <p:cNvPr id="4" name="スライド番号プレースホルダー 3">
            <a:extLst>
              <a:ext uri="{FF2B5EF4-FFF2-40B4-BE49-F238E27FC236}">
                <a16:creationId xmlns:a16="http://schemas.microsoft.com/office/drawing/2014/main" id="{BB497E21-886C-4CBC-96C4-38B8E6DCE2C7}"/>
              </a:ext>
            </a:extLst>
          </p:cNvPr>
          <p:cNvSpPr>
            <a:spLocks noGrp="1"/>
          </p:cNvSpPr>
          <p:nvPr>
            <p:ph type="sldNum" sz="quarter" idx="12"/>
          </p:nvPr>
        </p:nvSpPr>
        <p:spPr>
          <a:xfrm>
            <a:off x="6553200" y="6356350"/>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3E23379D-B098-41A2-BD90-8F9EFF3A4534}" type="slidenum">
              <a:rPr lang="ja-JP" altLang="en-US" smtClean="0"/>
              <a:pPr/>
              <a:t>10</a:t>
            </a:fld>
            <a:endParaRPr kumimoji="1" lang="ja-JP" altLang="en-US"/>
          </a:p>
        </p:txBody>
      </p:sp>
    </p:spTree>
    <p:extLst>
      <p:ext uri="{BB962C8B-B14F-4D97-AF65-F5344CB8AC3E}">
        <p14:creationId xmlns:p14="http://schemas.microsoft.com/office/powerpoint/2010/main" val="1784090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1</a:t>
            </a:fld>
            <a:endParaRPr lang="en-US" altLang="ja-JP"/>
          </a:p>
        </p:txBody>
      </p:sp>
      <p:sp>
        <p:nvSpPr>
          <p:cNvPr id="5" name="コンテンツ プレースホルダー 2"/>
          <p:cNvSpPr>
            <a:spLocks noGrp="1"/>
          </p:cNvSpPr>
          <p:nvPr>
            <p:ph idx="1"/>
          </p:nvPr>
        </p:nvSpPr>
        <p:spPr>
          <a:xfrm>
            <a:off x="251520" y="1261207"/>
            <a:ext cx="10515600" cy="752197"/>
          </a:xfrm>
        </p:spPr>
        <p:txBody>
          <a:bodyPr/>
          <a:lstStyle/>
          <a:p>
            <a:pPr marL="0" indent="0">
              <a:buNone/>
            </a:pPr>
            <a:r>
              <a:rPr kumimoji="1" lang="ja-JP" altLang="en-US" sz="3600" dirty="0"/>
              <a:t>①紙でできたおかね・・・</a:t>
            </a:r>
            <a:r>
              <a:rPr kumimoji="1" lang="ja-JP" altLang="en-US" sz="3600" dirty="0">
                <a:solidFill>
                  <a:srgbClr val="FF0000"/>
                </a:solidFill>
              </a:rPr>
              <a:t>紙幣（しへい）</a:t>
            </a:r>
            <a:endParaRPr kumimoji="1" lang="en-US" altLang="ja-JP" sz="3600" dirty="0">
              <a:solidFill>
                <a:srgbClr val="FF0000"/>
              </a:solidFill>
            </a:endParaRPr>
          </a:p>
        </p:txBody>
      </p:sp>
      <p:sp>
        <p:nvSpPr>
          <p:cNvPr id="6" name="コンテンツ プレースホルダー 2"/>
          <p:cNvSpPr txBox="1">
            <a:spLocks/>
          </p:cNvSpPr>
          <p:nvPr/>
        </p:nvSpPr>
        <p:spPr>
          <a:xfrm>
            <a:off x="838200" y="2622883"/>
            <a:ext cx="7406208" cy="7521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endParaRPr lang="en-US" altLang="ja-JP" dirty="0"/>
          </a:p>
          <a:p>
            <a:pPr marL="0" indent="0">
              <a:buFont typeface="Arial" panose="020B0604020202020204" pitchFamily="34" charset="0"/>
              <a:buNone/>
            </a:pPr>
            <a:endParaRPr lang="en-US" altLang="ja-JP" dirty="0"/>
          </a:p>
          <a:p>
            <a:pPr marL="0" indent="0">
              <a:buFont typeface="Arial" panose="020B0604020202020204" pitchFamily="34" charset="0"/>
              <a:buNone/>
            </a:pPr>
            <a:endParaRPr lang="en-US" altLang="ja-JP" dirty="0"/>
          </a:p>
          <a:p>
            <a:pPr marL="0" indent="0">
              <a:buFont typeface="Arial" panose="020B0604020202020204" pitchFamily="34" charset="0"/>
              <a:buNone/>
            </a:pPr>
            <a:endParaRPr lang="en-US" altLang="ja-JP" dirty="0"/>
          </a:p>
          <a:p>
            <a:pPr marL="0" indent="0">
              <a:buFont typeface="Arial" panose="020B0604020202020204" pitchFamily="34" charset="0"/>
              <a:buNone/>
            </a:pPr>
            <a:endParaRPr lang="en-US" altLang="ja-JP" dirty="0"/>
          </a:p>
        </p:txBody>
      </p:sp>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l="-1239" t="64970" r="50840"/>
          <a:stretch/>
        </p:blipFill>
        <p:spPr>
          <a:xfrm>
            <a:off x="3394844" y="2233424"/>
            <a:ext cx="2357654" cy="1103378"/>
          </a:xfrm>
          <a:prstGeom prst="rect">
            <a:avLst/>
          </a:prstGeom>
        </p:spPr>
      </p:pic>
      <p:pic>
        <p:nvPicPr>
          <p:cNvPr id="7" name="図 6"/>
          <p:cNvPicPr>
            <a:picLocks noChangeAspect="1"/>
          </p:cNvPicPr>
          <p:nvPr/>
        </p:nvPicPr>
        <p:blipFill rotWithShape="1">
          <a:blip r:embed="rId3">
            <a:extLst>
              <a:ext uri="{28A0092B-C50C-407E-A947-70E740481C1C}">
                <a14:useLocalDpi xmlns:a14="http://schemas.microsoft.com/office/drawing/2010/main" val="0"/>
              </a:ext>
            </a:extLst>
          </a:blip>
          <a:srcRect l="50742" t="25050" b="40165"/>
          <a:stretch/>
        </p:blipFill>
        <p:spPr>
          <a:xfrm>
            <a:off x="5987132" y="2286220"/>
            <a:ext cx="2304256" cy="1095664"/>
          </a:xfrm>
          <a:prstGeom prst="rect">
            <a:avLst/>
          </a:prstGeom>
        </p:spPr>
      </p:pic>
      <p:pic>
        <p:nvPicPr>
          <p:cNvPr id="8" name="図 7"/>
          <p:cNvPicPr>
            <a:picLocks noChangeAspect="1"/>
          </p:cNvPicPr>
          <p:nvPr/>
        </p:nvPicPr>
        <p:blipFill rotWithShape="1">
          <a:blip r:embed="rId3">
            <a:extLst>
              <a:ext uri="{28A0092B-C50C-407E-A947-70E740481C1C}">
                <a14:useLocalDpi xmlns:a14="http://schemas.microsoft.com/office/drawing/2010/main" val="0"/>
              </a:ext>
            </a:extLst>
          </a:blip>
          <a:srcRect l="-1239" t="25050" r="52742" b="40508"/>
          <a:stretch/>
        </p:blipFill>
        <p:spPr>
          <a:xfrm>
            <a:off x="874564" y="2286220"/>
            <a:ext cx="2268698" cy="1084881"/>
          </a:xfrm>
          <a:prstGeom prst="rect">
            <a:avLst/>
          </a:prstGeom>
        </p:spPr>
      </p:pic>
      <p:pic>
        <p:nvPicPr>
          <p:cNvPr id="10" name="図 9"/>
          <p:cNvPicPr>
            <a:picLocks noChangeAspect="1"/>
          </p:cNvPicPr>
          <p:nvPr/>
        </p:nvPicPr>
        <p:blipFill rotWithShape="1">
          <a:blip r:embed="rId3">
            <a:extLst>
              <a:ext uri="{28A0092B-C50C-407E-A947-70E740481C1C}">
                <a14:useLocalDpi xmlns:a14="http://schemas.microsoft.com/office/drawing/2010/main" val="0"/>
              </a:ext>
            </a:extLst>
          </a:blip>
          <a:srcRect b="78693"/>
          <a:stretch/>
        </p:blipFill>
        <p:spPr>
          <a:xfrm>
            <a:off x="902668" y="5013176"/>
            <a:ext cx="6950546" cy="997190"/>
          </a:xfrm>
          <a:prstGeom prst="rect">
            <a:avLst/>
          </a:prstGeom>
        </p:spPr>
      </p:pic>
      <p:sp>
        <p:nvSpPr>
          <p:cNvPr id="11" name="正方形/長方形 10"/>
          <p:cNvSpPr/>
          <p:nvPr/>
        </p:nvSpPr>
        <p:spPr>
          <a:xfrm>
            <a:off x="251520" y="3991363"/>
            <a:ext cx="7989812" cy="646331"/>
          </a:xfrm>
          <a:prstGeom prst="rect">
            <a:avLst/>
          </a:prstGeom>
        </p:spPr>
        <p:txBody>
          <a:bodyPr wrap="square">
            <a:spAutoFit/>
          </a:bodyPr>
          <a:lstStyle/>
          <a:p>
            <a:pPr marL="0" indent="0">
              <a:buFont typeface="Arial" panose="020B0604020202020204" pitchFamily="34" charset="0"/>
              <a:buNone/>
            </a:pPr>
            <a:r>
              <a:rPr lang="ja-JP" altLang="en-US" sz="3600" dirty="0"/>
              <a:t>②金属でできたおかね・・・</a:t>
            </a:r>
            <a:r>
              <a:rPr lang="ja-JP" altLang="en-US" sz="3600" dirty="0">
                <a:solidFill>
                  <a:srgbClr val="FF0000"/>
                </a:solidFill>
              </a:rPr>
              <a:t>硬貨（こうか）</a:t>
            </a:r>
            <a:endParaRPr lang="en-US" altLang="ja-JP" sz="3600" dirty="0">
              <a:solidFill>
                <a:srgbClr val="FF0000"/>
              </a:solidFill>
            </a:endParaRPr>
          </a:p>
        </p:txBody>
      </p:sp>
      <p:sp>
        <p:nvSpPr>
          <p:cNvPr id="12" name="テキスト ボックス 11">
            <a:extLst>
              <a:ext uri="{FF2B5EF4-FFF2-40B4-BE49-F238E27FC236}">
                <a16:creationId xmlns:a16="http://schemas.microsoft.com/office/drawing/2014/main" id="{9678FCAF-5D6F-428B-ACE8-11A61EFB4419}"/>
              </a:ext>
            </a:extLst>
          </p:cNvPr>
          <p:cNvSpPr txBox="1"/>
          <p:nvPr/>
        </p:nvSpPr>
        <p:spPr>
          <a:xfrm>
            <a:off x="1010649" y="250121"/>
            <a:ext cx="7122695" cy="646331"/>
          </a:xfrm>
          <a:prstGeom prst="rect">
            <a:avLst/>
          </a:prstGeom>
          <a:noFill/>
          <a:ln>
            <a:noFill/>
          </a:ln>
        </p:spPr>
        <p:txBody>
          <a:bodyPr wrap="square" rtlCol="0">
            <a:spAutoFit/>
          </a:bodyPr>
          <a:lstStyle/>
          <a:p>
            <a:pPr algn="ctr"/>
            <a:r>
              <a:rPr lang="ja-JP" altLang="en-US" sz="3600" b="1" dirty="0"/>
              <a:t>日本のおかねは大きく２</a:t>
            </a:r>
            <a:r>
              <a:rPr lang="ja-JP" altLang="en-US" sz="3600" b="1" dirty="0" err="1"/>
              <a:t>しゅるい</a:t>
            </a:r>
            <a:endParaRPr kumimoji="1" lang="ja-JP" altLang="en-US" sz="3600" b="1" dirty="0"/>
          </a:p>
        </p:txBody>
      </p:sp>
      <p:cxnSp>
        <p:nvCxnSpPr>
          <p:cNvPr id="13" name="直線コネクタ 12">
            <a:extLst>
              <a:ext uri="{FF2B5EF4-FFF2-40B4-BE49-F238E27FC236}">
                <a16:creationId xmlns:a16="http://schemas.microsoft.com/office/drawing/2014/main" id="{74CFE7CE-A6DD-405E-820C-5D192387CDF9}"/>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808472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2</a:t>
            </a:fld>
            <a:endParaRPr lang="en-US" altLang="ja-JP"/>
          </a:p>
        </p:txBody>
      </p:sp>
      <p:pic>
        <p:nvPicPr>
          <p:cNvPr id="10" name="図 9"/>
          <p:cNvPicPr>
            <a:picLocks noChangeAspect="1"/>
          </p:cNvPicPr>
          <p:nvPr/>
        </p:nvPicPr>
        <p:blipFill rotWithShape="1">
          <a:blip r:embed="rId3">
            <a:extLst>
              <a:ext uri="{BEBA8EAE-BF5A-486C-A8C5-ECC9F3942E4B}">
                <a14:imgProps xmlns:a14="http://schemas.microsoft.com/office/drawing/2010/main">
                  <a14:imgLayer r:embed="rId4">
                    <a14:imgEffect>
                      <a14:backgroundRemoval t="500" b="97750" l="1250" r="48625"/>
                    </a14:imgEffect>
                  </a14:imgLayer>
                </a14:imgProps>
              </a:ext>
              <a:ext uri="{28A0092B-C50C-407E-A947-70E740481C1C}">
                <a14:useLocalDpi xmlns:a14="http://schemas.microsoft.com/office/drawing/2010/main" val="0"/>
              </a:ext>
            </a:extLst>
          </a:blip>
          <a:srcRect t="3448" r="46414"/>
          <a:stretch/>
        </p:blipFill>
        <p:spPr>
          <a:xfrm>
            <a:off x="1091492" y="2070397"/>
            <a:ext cx="3308274" cy="2980427"/>
          </a:xfrm>
          <a:prstGeom prst="rect">
            <a:avLst/>
          </a:prstGeom>
        </p:spPr>
      </p:pic>
      <p:pic>
        <p:nvPicPr>
          <p:cNvPr id="11" name="図 10"/>
          <p:cNvPicPr>
            <a:picLocks noChangeAspect="1"/>
          </p:cNvPicPr>
          <p:nvPr/>
        </p:nvPicPr>
        <p:blipFill rotWithShape="1">
          <a:blip r:embed="rId5">
            <a:extLst>
              <a:ext uri="{28A0092B-C50C-407E-A947-70E740481C1C}">
                <a14:useLocalDpi xmlns:a14="http://schemas.microsoft.com/office/drawing/2010/main" val="0"/>
              </a:ext>
            </a:extLst>
          </a:blip>
          <a:srcRect l="20926" t="4483" r="14629" b="6310"/>
          <a:stretch/>
        </p:blipFill>
        <p:spPr>
          <a:xfrm>
            <a:off x="5187844" y="2048443"/>
            <a:ext cx="2876990" cy="2982892"/>
          </a:xfrm>
          <a:prstGeom prst="rect">
            <a:avLst/>
          </a:prstGeom>
        </p:spPr>
      </p:pic>
      <p:sp>
        <p:nvSpPr>
          <p:cNvPr id="13" name="テキスト ボックス 12"/>
          <p:cNvSpPr txBox="1"/>
          <p:nvPr/>
        </p:nvSpPr>
        <p:spPr>
          <a:xfrm>
            <a:off x="2195736" y="1152993"/>
            <a:ext cx="792088" cy="1200329"/>
          </a:xfrm>
          <a:prstGeom prst="rect">
            <a:avLst/>
          </a:prstGeom>
          <a:noFill/>
        </p:spPr>
        <p:txBody>
          <a:bodyPr wrap="square" rtlCol="0">
            <a:spAutoFit/>
          </a:bodyPr>
          <a:lstStyle/>
          <a:p>
            <a:r>
              <a:rPr kumimoji="1" lang="ja-JP" altLang="en-US" sz="7200" b="1" dirty="0"/>
              <a:t>Ａ</a:t>
            </a:r>
          </a:p>
        </p:txBody>
      </p:sp>
      <p:sp>
        <p:nvSpPr>
          <p:cNvPr id="14" name="テキスト ボックス 13"/>
          <p:cNvSpPr txBox="1"/>
          <p:nvPr/>
        </p:nvSpPr>
        <p:spPr>
          <a:xfrm>
            <a:off x="6000831" y="1152993"/>
            <a:ext cx="792088" cy="1200329"/>
          </a:xfrm>
          <a:prstGeom prst="rect">
            <a:avLst/>
          </a:prstGeom>
          <a:noFill/>
        </p:spPr>
        <p:txBody>
          <a:bodyPr wrap="square" rtlCol="0">
            <a:spAutoFit/>
          </a:bodyPr>
          <a:lstStyle/>
          <a:p>
            <a:r>
              <a:rPr kumimoji="1" lang="ja-JP" altLang="en-US" sz="7200" b="1" dirty="0"/>
              <a:t>Ｂ</a:t>
            </a:r>
          </a:p>
        </p:txBody>
      </p:sp>
      <p:sp>
        <p:nvSpPr>
          <p:cNvPr id="15" name="テキスト ボックス 14"/>
          <p:cNvSpPr txBox="1"/>
          <p:nvPr/>
        </p:nvSpPr>
        <p:spPr>
          <a:xfrm>
            <a:off x="1091492" y="4767899"/>
            <a:ext cx="3096344" cy="1200329"/>
          </a:xfrm>
          <a:prstGeom prst="rect">
            <a:avLst/>
          </a:prstGeom>
          <a:noFill/>
        </p:spPr>
        <p:txBody>
          <a:bodyPr wrap="square" rtlCol="0">
            <a:spAutoFit/>
          </a:bodyPr>
          <a:lstStyle/>
          <a:p>
            <a:pPr algn="ctr"/>
            <a:r>
              <a:rPr kumimoji="1" lang="ja-JP" altLang="en-US" sz="7200" b="1" dirty="0">
                <a:ln>
                  <a:solidFill>
                    <a:schemeClr val="tx1"/>
                  </a:solidFill>
                </a:ln>
              </a:rPr>
              <a:t>おもて</a:t>
            </a:r>
          </a:p>
        </p:txBody>
      </p:sp>
      <p:sp>
        <p:nvSpPr>
          <p:cNvPr id="16" name="テキスト ボックス 15"/>
          <p:cNvSpPr txBox="1"/>
          <p:nvPr/>
        </p:nvSpPr>
        <p:spPr>
          <a:xfrm>
            <a:off x="5037000" y="4773929"/>
            <a:ext cx="3096344" cy="1200329"/>
          </a:xfrm>
          <a:prstGeom prst="rect">
            <a:avLst/>
          </a:prstGeom>
          <a:noFill/>
        </p:spPr>
        <p:txBody>
          <a:bodyPr wrap="square" rtlCol="0">
            <a:spAutoFit/>
          </a:bodyPr>
          <a:lstStyle/>
          <a:p>
            <a:pPr algn="ctr"/>
            <a:r>
              <a:rPr kumimoji="1" lang="ja-JP" altLang="en-US" sz="7200" b="1" dirty="0">
                <a:ln>
                  <a:solidFill>
                    <a:schemeClr val="tx1"/>
                  </a:solidFill>
                </a:ln>
                <a:solidFill>
                  <a:schemeClr val="bg1"/>
                </a:solidFill>
              </a:rPr>
              <a:t>うら</a:t>
            </a:r>
          </a:p>
        </p:txBody>
      </p:sp>
      <p:sp>
        <p:nvSpPr>
          <p:cNvPr id="19" name="テキスト ボックス 18"/>
          <p:cNvSpPr txBox="1"/>
          <p:nvPr/>
        </p:nvSpPr>
        <p:spPr>
          <a:xfrm>
            <a:off x="1010649" y="6091661"/>
            <a:ext cx="7309069" cy="553998"/>
          </a:xfrm>
          <a:prstGeom prst="rect">
            <a:avLst/>
          </a:prstGeom>
          <a:noFill/>
        </p:spPr>
        <p:txBody>
          <a:bodyPr wrap="square" rtlCol="0">
            <a:spAutoFit/>
          </a:bodyPr>
          <a:lstStyle/>
          <a:p>
            <a:pPr algn="ctr"/>
            <a:r>
              <a:rPr lang="ja-JP" altLang="en-US" sz="3000" u="sng" dirty="0"/>
              <a:t>年によってデザインが変わらない方</a:t>
            </a:r>
            <a:r>
              <a:rPr lang="ja-JP" altLang="en-US" sz="3000" dirty="0"/>
              <a:t>がおもて</a:t>
            </a:r>
            <a:endParaRPr kumimoji="1" lang="ja-JP" altLang="en-US" sz="3000" dirty="0"/>
          </a:p>
        </p:txBody>
      </p:sp>
      <p:sp>
        <p:nvSpPr>
          <p:cNvPr id="2" name="アーチ 1">
            <a:extLst>
              <a:ext uri="{FF2B5EF4-FFF2-40B4-BE49-F238E27FC236}">
                <a16:creationId xmlns:a16="http://schemas.microsoft.com/office/drawing/2014/main" id="{9E38521C-B757-4F3B-8AE0-B5A4E1218346}"/>
              </a:ext>
            </a:extLst>
          </p:cNvPr>
          <p:cNvSpPr/>
          <p:nvPr/>
        </p:nvSpPr>
        <p:spPr bwMode="auto">
          <a:xfrm rot="10339106">
            <a:off x="5533489" y="3015899"/>
            <a:ext cx="2103366" cy="1618686"/>
          </a:xfrm>
          <a:prstGeom prst="blockArc">
            <a:avLst>
              <a:gd name="adj1" fmla="val 11525976"/>
              <a:gd name="adj2" fmla="val 337806"/>
              <a:gd name="adj3" fmla="val 32121"/>
            </a:avLst>
          </a:prstGeom>
          <a:noFill/>
          <a:ln w="76200" cap="flat" cmpd="sng" algn="ctr">
            <a:solidFill>
              <a:srgbClr val="FF33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endParaRPr>
          </a:p>
        </p:txBody>
      </p:sp>
      <p:sp>
        <p:nvSpPr>
          <p:cNvPr id="17" name="テキスト ボックス 16">
            <a:extLst>
              <a:ext uri="{FF2B5EF4-FFF2-40B4-BE49-F238E27FC236}">
                <a16:creationId xmlns:a16="http://schemas.microsoft.com/office/drawing/2014/main" id="{12B7F9BA-1BD7-42DF-AE19-172F68727AC7}"/>
              </a:ext>
            </a:extLst>
          </p:cNvPr>
          <p:cNvSpPr txBox="1"/>
          <p:nvPr/>
        </p:nvSpPr>
        <p:spPr>
          <a:xfrm>
            <a:off x="1010649" y="250121"/>
            <a:ext cx="7122695" cy="646331"/>
          </a:xfrm>
          <a:prstGeom prst="rect">
            <a:avLst/>
          </a:prstGeom>
          <a:noFill/>
          <a:ln>
            <a:noFill/>
          </a:ln>
        </p:spPr>
        <p:txBody>
          <a:bodyPr wrap="square" rtlCol="0">
            <a:spAutoFit/>
          </a:bodyPr>
          <a:lstStyle/>
          <a:p>
            <a:pPr algn="ctr"/>
            <a:r>
              <a:rPr lang="ja-JP" altLang="en-US" sz="3600" b="1" dirty="0"/>
              <a:t>硬貨（こうか）には表・裏がある？</a:t>
            </a:r>
            <a:endParaRPr kumimoji="1" lang="ja-JP" altLang="en-US" sz="3600" b="1" dirty="0"/>
          </a:p>
        </p:txBody>
      </p:sp>
      <p:cxnSp>
        <p:nvCxnSpPr>
          <p:cNvPr id="21" name="直線コネクタ 20">
            <a:extLst>
              <a:ext uri="{FF2B5EF4-FFF2-40B4-BE49-F238E27FC236}">
                <a16:creationId xmlns:a16="http://schemas.microsoft.com/office/drawing/2014/main" id="{3E951EAA-F41A-46FF-921E-E3759D51EA48}"/>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5" name="テキスト ボックス 4">
            <a:extLst>
              <a:ext uri="{FF2B5EF4-FFF2-40B4-BE49-F238E27FC236}">
                <a16:creationId xmlns:a16="http://schemas.microsoft.com/office/drawing/2014/main" id="{26D5821C-8D40-4A53-BE8D-66596CE7FB06}"/>
              </a:ext>
            </a:extLst>
          </p:cNvPr>
          <p:cNvSpPr txBox="1"/>
          <p:nvPr/>
        </p:nvSpPr>
        <p:spPr>
          <a:xfrm>
            <a:off x="2284984" y="3366444"/>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22" name="テキスト ボックス 21">
            <a:extLst>
              <a:ext uri="{FF2B5EF4-FFF2-40B4-BE49-F238E27FC236}">
                <a16:creationId xmlns:a16="http://schemas.microsoft.com/office/drawing/2014/main" id="{B6441325-B2A1-4B1C-924E-8E7B4EF1DAD5}"/>
              </a:ext>
            </a:extLst>
          </p:cNvPr>
          <p:cNvSpPr txBox="1"/>
          <p:nvPr/>
        </p:nvSpPr>
        <p:spPr>
          <a:xfrm>
            <a:off x="6225132" y="3394159"/>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Tree>
    <p:extLst>
      <p:ext uri="{BB962C8B-B14F-4D97-AF65-F5344CB8AC3E}">
        <p14:creationId xmlns:p14="http://schemas.microsoft.com/office/powerpoint/2010/main" val="383886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9" grpId="0"/>
      <p:bldP spid="2" grpId="0" animBg="1"/>
      <p:bldP spid="5"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3</a:t>
            </a:fld>
            <a:endParaRPr lang="en-US" altLang="ja-JP"/>
          </a:p>
        </p:txBody>
      </p:sp>
      <p:sp>
        <p:nvSpPr>
          <p:cNvPr id="10" name="コンテンツ プレースホルダー 2"/>
          <p:cNvSpPr>
            <a:spLocks noGrp="1"/>
          </p:cNvSpPr>
          <p:nvPr>
            <p:ph idx="1"/>
          </p:nvPr>
        </p:nvSpPr>
        <p:spPr>
          <a:xfrm>
            <a:off x="233772" y="1268760"/>
            <a:ext cx="8676456" cy="2376264"/>
          </a:xfrm>
        </p:spPr>
        <p:txBody>
          <a:bodyPr>
            <a:normAutofit fontScale="92500"/>
          </a:bodyPr>
          <a:lstStyle/>
          <a:p>
            <a:pPr marL="0" indent="0" algn="ctr">
              <a:buNone/>
            </a:pPr>
            <a:r>
              <a:rPr kumimoji="1" lang="ja-JP" altLang="en-US" sz="5400" dirty="0"/>
              <a:t>一つ一つの硬貨にも</a:t>
            </a:r>
            <a:endParaRPr kumimoji="1" lang="en-US" altLang="ja-JP" sz="5400" dirty="0"/>
          </a:p>
          <a:p>
            <a:pPr marL="0" indent="0" algn="ctr">
              <a:buNone/>
            </a:pPr>
            <a:r>
              <a:rPr lang="ja-JP" altLang="en-US" sz="5400" dirty="0"/>
              <a:t>たくさんのヒ・ミ・ツがあるのだ。</a:t>
            </a:r>
            <a:endParaRPr kumimoji="1" lang="ja-JP" altLang="en-US" sz="5400" dirty="0"/>
          </a:p>
        </p:txBody>
      </p:sp>
      <p:pic>
        <p:nvPicPr>
          <p:cNvPr id="5" name="図 4">
            <a:extLst>
              <a:ext uri="{FF2B5EF4-FFF2-40B4-BE49-F238E27FC236}">
                <a16:creationId xmlns:a16="http://schemas.microsoft.com/office/drawing/2014/main" id="{3BA1365F-B8D7-4A79-931E-3FC2D35E6B29}"/>
              </a:ext>
            </a:extLst>
          </p:cNvPr>
          <p:cNvPicPr>
            <a:picLocks noChangeAspect="1"/>
          </p:cNvPicPr>
          <p:nvPr/>
        </p:nvPicPr>
        <p:blipFill rotWithShape="1">
          <a:blip r:embed="rId3"/>
          <a:srcRect l="29548" t="40550" r="27974" b="13251"/>
          <a:stretch/>
        </p:blipFill>
        <p:spPr>
          <a:xfrm>
            <a:off x="591969" y="3933056"/>
            <a:ext cx="1564709" cy="2549896"/>
          </a:xfrm>
          <a:prstGeom prst="rect">
            <a:avLst/>
          </a:prstGeom>
        </p:spPr>
      </p:pic>
      <p:pic>
        <p:nvPicPr>
          <p:cNvPr id="6" name="図 5">
            <a:extLst>
              <a:ext uri="{FF2B5EF4-FFF2-40B4-BE49-F238E27FC236}">
                <a16:creationId xmlns:a16="http://schemas.microsoft.com/office/drawing/2014/main" id="{53EBBF73-75C2-4226-B7F0-8AAA7B307F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279" y="6430588"/>
            <a:ext cx="792088" cy="169567"/>
          </a:xfrm>
          <a:prstGeom prst="rect">
            <a:avLst/>
          </a:prstGeom>
        </p:spPr>
      </p:pic>
    </p:spTree>
    <p:extLst>
      <p:ext uri="{BB962C8B-B14F-4D97-AF65-F5344CB8AC3E}">
        <p14:creationId xmlns:p14="http://schemas.microsoft.com/office/powerpoint/2010/main" val="2025553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4</a:t>
            </a:fld>
            <a:endParaRPr lang="en-US" altLang="ja-JP"/>
          </a:p>
        </p:txBody>
      </p:sp>
      <p:pic>
        <p:nvPicPr>
          <p:cNvPr id="5" name="図 4"/>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3750" r="46500"/>
                    </a14:imgEffect>
                  </a14:imgLayer>
                </a14:imgProps>
              </a:ext>
              <a:ext uri="{28A0092B-C50C-407E-A947-70E740481C1C}">
                <a14:useLocalDpi xmlns:a14="http://schemas.microsoft.com/office/drawing/2010/main" val="0"/>
              </a:ext>
            </a:extLst>
          </a:blip>
          <a:srcRect t="8000" r="48483"/>
          <a:stretch/>
        </p:blipFill>
        <p:spPr>
          <a:xfrm>
            <a:off x="443067" y="1508493"/>
            <a:ext cx="3925614" cy="3505200"/>
          </a:xfrm>
          <a:prstGeom prst="rect">
            <a:avLst/>
          </a:prstGeom>
        </p:spPr>
      </p:pic>
      <p:pic>
        <p:nvPicPr>
          <p:cNvPr id="6" name="図 5"/>
          <p:cNvPicPr>
            <a:picLocks noChangeAspect="1"/>
          </p:cNvPicPr>
          <p:nvPr/>
        </p:nvPicPr>
        <p:blipFill rotWithShape="1">
          <a:blip r:embed="rId5">
            <a:extLst>
              <a:ext uri="{BEBA8EAE-BF5A-486C-A8C5-ECC9F3942E4B}">
                <a14:imgProps xmlns:a14="http://schemas.microsoft.com/office/drawing/2010/main">
                  <a14:imgLayer r:embed="rId4">
                    <a14:imgEffect>
                      <a14:backgroundRemoval t="10750" b="90750" l="52625" r="95375"/>
                    </a14:imgEffect>
                  </a14:imgLayer>
                </a14:imgProps>
              </a:ext>
              <a:ext uri="{28A0092B-C50C-407E-A947-70E740481C1C}">
                <a14:useLocalDpi xmlns:a14="http://schemas.microsoft.com/office/drawing/2010/main" val="0"/>
              </a:ext>
            </a:extLst>
          </a:blip>
          <a:srcRect l="48483" b="1656"/>
          <a:stretch/>
        </p:blipFill>
        <p:spPr>
          <a:xfrm>
            <a:off x="4625413" y="1216467"/>
            <a:ext cx="3925614" cy="3746938"/>
          </a:xfrm>
          <a:prstGeom prst="rect">
            <a:avLst/>
          </a:prstGeom>
        </p:spPr>
      </p:pic>
      <p:sp>
        <p:nvSpPr>
          <p:cNvPr id="7" name="テキスト ボックス 6"/>
          <p:cNvSpPr txBox="1"/>
          <p:nvPr/>
        </p:nvSpPr>
        <p:spPr>
          <a:xfrm>
            <a:off x="1010650" y="174272"/>
            <a:ext cx="7122695" cy="830997"/>
          </a:xfrm>
          <a:prstGeom prst="rect">
            <a:avLst/>
          </a:prstGeom>
          <a:noFill/>
          <a:ln>
            <a:noFill/>
          </a:ln>
        </p:spPr>
        <p:txBody>
          <a:bodyPr wrap="square" rtlCol="0">
            <a:spAutoFit/>
          </a:bodyPr>
          <a:lstStyle/>
          <a:p>
            <a:pPr algn="ctr"/>
            <a:r>
              <a:rPr lang="ja-JP" altLang="en-US" sz="4800" b="1" dirty="0"/>
              <a:t>１</a:t>
            </a:r>
            <a:r>
              <a:rPr kumimoji="1" lang="ja-JP" altLang="en-US" sz="4800" b="1" dirty="0"/>
              <a:t>円玉のヒミツ</a:t>
            </a:r>
          </a:p>
        </p:txBody>
      </p:sp>
      <p:sp>
        <p:nvSpPr>
          <p:cNvPr id="9" name="テキスト ボックス 8"/>
          <p:cNvSpPr txBox="1"/>
          <p:nvPr/>
        </p:nvSpPr>
        <p:spPr>
          <a:xfrm>
            <a:off x="2055958" y="4726559"/>
            <a:ext cx="4882179" cy="830997"/>
          </a:xfrm>
          <a:prstGeom prst="rect">
            <a:avLst/>
          </a:prstGeom>
          <a:noFill/>
          <a:ln>
            <a:noFill/>
          </a:ln>
        </p:spPr>
        <p:txBody>
          <a:bodyPr wrap="square" rtlCol="0">
            <a:spAutoFit/>
          </a:bodyPr>
          <a:lstStyle/>
          <a:p>
            <a:pPr algn="ctr"/>
            <a:r>
              <a:rPr lang="ja-JP" altLang="en-US" sz="4800" dirty="0">
                <a:solidFill>
                  <a:srgbClr val="FF0000"/>
                </a:solidFill>
              </a:rPr>
              <a:t>１</a:t>
            </a:r>
            <a:r>
              <a:rPr kumimoji="1" lang="ja-JP" altLang="en-US" sz="4800" dirty="0">
                <a:solidFill>
                  <a:srgbClr val="FF0000"/>
                </a:solidFill>
              </a:rPr>
              <a:t>円＝１ｇ（グラム）</a:t>
            </a:r>
          </a:p>
        </p:txBody>
      </p:sp>
      <p:sp>
        <p:nvSpPr>
          <p:cNvPr id="11" name="テキスト ボックス 10"/>
          <p:cNvSpPr txBox="1"/>
          <p:nvPr/>
        </p:nvSpPr>
        <p:spPr>
          <a:xfrm>
            <a:off x="2923282" y="5743758"/>
            <a:ext cx="3404262" cy="830997"/>
          </a:xfrm>
          <a:prstGeom prst="rect">
            <a:avLst/>
          </a:prstGeom>
          <a:noFill/>
          <a:ln>
            <a:noFill/>
          </a:ln>
        </p:spPr>
        <p:txBody>
          <a:bodyPr wrap="square" rtlCol="0">
            <a:spAutoFit/>
          </a:bodyPr>
          <a:lstStyle/>
          <a:p>
            <a:pPr algn="ctr"/>
            <a:r>
              <a:rPr lang="ja-JP" altLang="en-US" sz="4800" dirty="0">
                <a:solidFill>
                  <a:srgbClr val="FF0000"/>
                </a:solidFill>
              </a:rPr>
              <a:t>水に浮く！</a:t>
            </a:r>
            <a:endParaRPr kumimoji="1" lang="ja-JP" altLang="en-US" sz="4800" dirty="0">
              <a:solidFill>
                <a:srgbClr val="FF0000"/>
              </a:solidFill>
            </a:endParaRPr>
          </a:p>
        </p:txBody>
      </p:sp>
      <p:cxnSp>
        <p:nvCxnSpPr>
          <p:cNvPr id="3" name="直線コネクタ 2">
            <a:extLst>
              <a:ext uri="{FF2B5EF4-FFF2-40B4-BE49-F238E27FC236}">
                <a16:creationId xmlns:a16="http://schemas.microsoft.com/office/drawing/2014/main" id="{E9D7E6F3-43C4-4DE0-8E5E-AEF901125AA7}"/>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2" name="テキスト ボックス 11">
            <a:extLst>
              <a:ext uri="{FF2B5EF4-FFF2-40B4-BE49-F238E27FC236}">
                <a16:creationId xmlns:a16="http://schemas.microsoft.com/office/drawing/2014/main" id="{7633DF41-610B-421B-A220-3FDD0DD8C222}"/>
              </a:ext>
            </a:extLst>
          </p:cNvPr>
          <p:cNvSpPr txBox="1"/>
          <p:nvPr/>
        </p:nvSpPr>
        <p:spPr>
          <a:xfrm>
            <a:off x="2042266" y="2982503"/>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13" name="テキスト ボックス 12">
            <a:extLst>
              <a:ext uri="{FF2B5EF4-FFF2-40B4-BE49-F238E27FC236}">
                <a16:creationId xmlns:a16="http://schemas.microsoft.com/office/drawing/2014/main" id="{A048B1B0-D980-47CD-A088-4A2C6C38B73B}"/>
              </a:ext>
            </a:extLst>
          </p:cNvPr>
          <p:cNvSpPr txBox="1"/>
          <p:nvPr/>
        </p:nvSpPr>
        <p:spPr>
          <a:xfrm>
            <a:off x="6219173" y="3032271"/>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Tree>
    <p:extLst>
      <p:ext uri="{BB962C8B-B14F-4D97-AF65-F5344CB8AC3E}">
        <p14:creationId xmlns:p14="http://schemas.microsoft.com/office/powerpoint/2010/main" val="3351509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5</a:t>
            </a:fld>
            <a:endParaRPr lang="en-US" altLang="ja-JP"/>
          </a:p>
        </p:txBody>
      </p:sp>
      <p:pic>
        <p:nvPicPr>
          <p:cNvPr id="3" name="図 2"/>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88250" l="4875" r="46125"/>
                    </a14:imgEffect>
                  </a14:imgLayer>
                </a14:imgProps>
              </a:ext>
              <a:ext uri="{28A0092B-C50C-407E-A947-70E740481C1C}">
                <a14:useLocalDpi xmlns:a14="http://schemas.microsoft.com/office/drawing/2010/main" val="0"/>
              </a:ext>
            </a:extLst>
          </a:blip>
          <a:srcRect t="-689" r="50965"/>
          <a:stretch/>
        </p:blipFill>
        <p:spPr>
          <a:xfrm>
            <a:off x="384522" y="2070587"/>
            <a:ext cx="3736428" cy="3960440"/>
          </a:xfrm>
          <a:prstGeom prst="rect">
            <a:avLst/>
          </a:prstGeom>
        </p:spPr>
      </p:pic>
      <p:pic>
        <p:nvPicPr>
          <p:cNvPr id="5" name="図 4"/>
          <p:cNvPicPr>
            <a:picLocks noChangeAspect="1"/>
          </p:cNvPicPr>
          <p:nvPr/>
        </p:nvPicPr>
        <p:blipFill rotWithShape="1">
          <a:blip r:embed="rId5">
            <a:extLst>
              <a:ext uri="{BEBA8EAE-BF5A-486C-A8C5-ECC9F3942E4B}">
                <a14:imgProps xmlns:a14="http://schemas.microsoft.com/office/drawing/2010/main">
                  <a14:imgLayer r:embed="rId4">
                    <a14:imgEffect>
                      <a14:backgroundRemoval t="7500" b="90000" l="54250" r="95250"/>
                    </a14:imgEffect>
                  </a14:imgLayer>
                </a14:imgProps>
              </a:ext>
              <a:ext uri="{28A0092B-C50C-407E-A947-70E740481C1C}">
                <a14:useLocalDpi xmlns:a14="http://schemas.microsoft.com/office/drawing/2010/main" val="0"/>
              </a:ext>
            </a:extLst>
          </a:blip>
          <a:srcRect l="52552" t="965"/>
          <a:stretch/>
        </p:blipFill>
        <p:spPr>
          <a:xfrm>
            <a:off x="5197160" y="2306295"/>
            <a:ext cx="3615559" cy="3773214"/>
          </a:xfrm>
          <a:prstGeom prst="rect">
            <a:avLst/>
          </a:prstGeom>
        </p:spPr>
      </p:pic>
      <p:sp>
        <p:nvSpPr>
          <p:cNvPr id="7" name="楕円 6">
            <a:extLst>
              <a:ext uri="{FF2B5EF4-FFF2-40B4-BE49-F238E27FC236}">
                <a16:creationId xmlns:a16="http://schemas.microsoft.com/office/drawing/2014/main" id="{7209304C-DCAA-4848-B880-940F4DFAC9D5}"/>
              </a:ext>
            </a:extLst>
          </p:cNvPr>
          <p:cNvSpPr/>
          <p:nvPr/>
        </p:nvSpPr>
        <p:spPr bwMode="auto">
          <a:xfrm>
            <a:off x="1671025" y="3390423"/>
            <a:ext cx="1224000" cy="1224000"/>
          </a:xfrm>
          <a:prstGeom prst="ellipse">
            <a:avLst/>
          </a:prstGeom>
          <a:noFill/>
          <a:ln w="762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endParaRPr>
          </a:p>
        </p:txBody>
      </p:sp>
      <p:sp>
        <p:nvSpPr>
          <p:cNvPr id="23" name="テキスト ボックス 22">
            <a:extLst>
              <a:ext uri="{FF2B5EF4-FFF2-40B4-BE49-F238E27FC236}">
                <a16:creationId xmlns:a16="http://schemas.microsoft.com/office/drawing/2014/main" id="{4646409F-6E1A-4787-85DB-36879A524E9A}"/>
              </a:ext>
            </a:extLst>
          </p:cNvPr>
          <p:cNvSpPr txBox="1"/>
          <p:nvPr/>
        </p:nvSpPr>
        <p:spPr>
          <a:xfrm>
            <a:off x="1010650" y="174272"/>
            <a:ext cx="7122695" cy="830997"/>
          </a:xfrm>
          <a:prstGeom prst="rect">
            <a:avLst/>
          </a:prstGeom>
          <a:noFill/>
          <a:ln>
            <a:noFill/>
          </a:ln>
        </p:spPr>
        <p:txBody>
          <a:bodyPr wrap="square" rtlCol="0">
            <a:spAutoFit/>
          </a:bodyPr>
          <a:lstStyle/>
          <a:p>
            <a:pPr algn="ctr"/>
            <a:r>
              <a:rPr kumimoji="1" lang="ja-JP" altLang="en-US" sz="4800" b="1" dirty="0"/>
              <a:t>５円玉のヒミツ</a:t>
            </a:r>
          </a:p>
        </p:txBody>
      </p:sp>
      <p:cxnSp>
        <p:nvCxnSpPr>
          <p:cNvPr id="24" name="直線コネクタ 23">
            <a:extLst>
              <a:ext uri="{FF2B5EF4-FFF2-40B4-BE49-F238E27FC236}">
                <a16:creationId xmlns:a16="http://schemas.microsoft.com/office/drawing/2014/main" id="{229F6E84-BFB2-4270-9824-2FF1E923D26D}"/>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 name="アーチ 10">
            <a:extLst>
              <a:ext uri="{FF2B5EF4-FFF2-40B4-BE49-F238E27FC236}">
                <a16:creationId xmlns:a16="http://schemas.microsoft.com/office/drawing/2014/main" id="{9AE963F1-2D47-4140-BC7E-7B8E790488E5}"/>
              </a:ext>
            </a:extLst>
          </p:cNvPr>
          <p:cNvSpPr/>
          <p:nvPr/>
        </p:nvSpPr>
        <p:spPr bwMode="auto">
          <a:xfrm>
            <a:off x="786136" y="2493055"/>
            <a:ext cx="2988000" cy="2988000"/>
          </a:xfrm>
          <a:prstGeom prst="blockArc">
            <a:avLst>
              <a:gd name="adj1" fmla="val 10800000"/>
              <a:gd name="adj2" fmla="val 0"/>
              <a:gd name="adj3" fmla="val 25850"/>
            </a:avLst>
          </a:prstGeom>
          <a:no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endParaRPr>
          </a:p>
        </p:txBody>
      </p:sp>
      <p:sp>
        <p:nvSpPr>
          <p:cNvPr id="25" name="アーチ 24">
            <a:extLst>
              <a:ext uri="{FF2B5EF4-FFF2-40B4-BE49-F238E27FC236}">
                <a16:creationId xmlns:a16="http://schemas.microsoft.com/office/drawing/2014/main" id="{B048F804-4CFC-430D-AD7A-54BB3927CC9A}"/>
              </a:ext>
            </a:extLst>
          </p:cNvPr>
          <p:cNvSpPr/>
          <p:nvPr/>
        </p:nvSpPr>
        <p:spPr bwMode="auto">
          <a:xfrm flipV="1">
            <a:off x="786136" y="2768021"/>
            <a:ext cx="2988000" cy="2757146"/>
          </a:xfrm>
          <a:prstGeom prst="blockArc">
            <a:avLst>
              <a:gd name="adj1" fmla="val 10800000"/>
              <a:gd name="adj2" fmla="val 21537972"/>
              <a:gd name="adj3" fmla="val 28656"/>
            </a:avLst>
          </a:prstGeom>
          <a:noFill/>
          <a:ln w="762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endParaRPr>
          </a:p>
        </p:txBody>
      </p:sp>
      <p:sp>
        <p:nvSpPr>
          <p:cNvPr id="26" name="吹き出し: 線 (強調線付き) 25">
            <a:extLst>
              <a:ext uri="{FF2B5EF4-FFF2-40B4-BE49-F238E27FC236}">
                <a16:creationId xmlns:a16="http://schemas.microsoft.com/office/drawing/2014/main" id="{82B8803A-6787-4D8C-B2E8-36B1DD0CCDE4}"/>
              </a:ext>
            </a:extLst>
          </p:cNvPr>
          <p:cNvSpPr/>
          <p:nvPr/>
        </p:nvSpPr>
        <p:spPr bwMode="auto">
          <a:xfrm rot="16200000">
            <a:off x="5592469" y="-72167"/>
            <a:ext cx="886959" cy="3264791"/>
          </a:xfrm>
          <a:prstGeom prst="accentCallout1">
            <a:avLst>
              <a:gd name="adj1" fmla="val 18750"/>
              <a:gd name="adj2" fmla="val -8333"/>
              <a:gd name="adj3" fmla="val -52725"/>
              <a:gd name="adj4" fmla="val -193969"/>
            </a:avLst>
          </a:prstGeom>
          <a:noFill/>
          <a:ln w="38100" cap="flat" cmpd="sng" algn="ctr">
            <a:solidFill>
              <a:srgbClr val="FFFF00"/>
            </a:solidFill>
            <a:prstDash val="solid"/>
            <a:round/>
            <a:headEnd type="none" w="med" len="med"/>
            <a:tailEnd type="none" w="med" len="med"/>
          </a:ln>
          <a:effectLst>
            <a:outerShdw blurRad="50800" dist="38100" dir="2700000" algn="tl" rotWithShape="0">
              <a:prstClr val="black">
                <a:alpha val="40000"/>
              </a:prstClr>
            </a:outerShdw>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altLang="ja-JP" dirty="0">
              <a:solidFill>
                <a:srgbClr val="000000"/>
              </a:solidFill>
              <a:latin typeface="Arial MT" charset="0"/>
              <a:ea typeface="ＭＳ Ｐゴシック" charset="0"/>
              <a:cs typeface="ＭＳ Ｐゴシック" charset="0"/>
            </a:endParaRPr>
          </a:p>
        </p:txBody>
      </p:sp>
      <p:sp>
        <p:nvSpPr>
          <p:cNvPr id="27" name="吹き出し: 線 (強調線付き) 26">
            <a:extLst>
              <a:ext uri="{FF2B5EF4-FFF2-40B4-BE49-F238E27FC236}">
                <a16:creationId xmlns:a16="http://schemas.microsoft.com/office/drawing/2014/main" id="{36255AB0-8162-4071-AD1A-404882742D09}"/>
              </a:ext>
            </a:extLst>
          </p:cNvPr>
          <p:cNvSpPr/>
          <p:nvPr/>
        </p:nvSpPr>
        <p:spPr bwMode="auto">
          <a:xfrm rot="5400000" flipV="1">
            <a:off x="1413299" y="5046056"/>
            <a:ext cx="886959" cy="2466865"/>
          </a:xfrm>
          <a:prstGeom prst="accentCallout1">
            <a:avLst>
              <a:gd name="adj1" fmla="val 18750"/>
              <a:gd name="adj2" fmla="val -8333"/>
              <a:gd name="adj3" fmla="val 41516"/>
              <a:gd name="adj4" fmla="val -74441"/>
            </a:avLst>
          </a:prstGeom>
          <a:no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altLang="ja-JP" dirty="0">
              <a:solidFill>
                <a:srgbClr val="000000"/>
              </a:solidFill>
              <a:latin typeface="Arial MT" charset="0"/>
              <a:ea typeface="ＭＳ Ｐゴシック" charset="0"/>
              <a:cs typeface="ＭＳ Ｐゴシック" charset="0"/>
            </a:endParaRPr>
          </a:p>
        </p:txBody>
      </p:sp>
      <p:sp>
        <p:nvSpPr>
          <p:cNvPr id="28" name="テキスト ボックス 27">
            <a:extLst>
              <a:ext uri="{FF2B5EF4-FFF2-40B4-BE49-F238E27FC236}">
                <a16:creationId xmlns:a16="http://schemas.microsoft.com/office/drawing/2014/main" id="{2DDC9D2E-1C05-4927-BEF8-A1C7B5726300}"/>
              </a:ext>
            </a:extLst>
          </p:cNvPr>
          <p:cNvSpPr txBox="1"/>
          <p:nvPr/>
        </p:nvSpPr>
        <p:spPr>
          <a:xfrm>
            <a:off x="4382529" y="1220379"/>
            <a:ext cx="3634642" cy="707886"/>
          </a:xfrm>
          <a:prstGeom prst="rect">
            <a:avLst/>
          </a:prstGeom>
          <a:noFill/>
        </p:spPr>
        <p:txBody>
          <a:bodyPr wrap="square" rtlCol="0">
            <a:spAutoFit/>
          </a:bodyPr>
          <a:lstStyle/>
          <a:p>
            <a:pPr algn="ctr"/>
            <a:r>
              <a:rPr kumimoji="1" lang="ja-JP" altLang="en-US" sz="4000" dirty="0"/>
              <a:t>歯車（はぐるま）</a:t>
            </a:r>
          </a:p>
        </p:txBody>
      </p:sp>
      <p:sp>
        <p:nvSpPr>
          <p:cNvPr id="29" name="テキスト ボックス 28">
            <a:extLst>
              <a:ext uri="{FF2B5EF4-FFF2-40B4-BE49-F238E27FC236}">
                <a16:creationId xmlns:a16="http://schemas.microsoft.com/office/drawing/2014/main" id="{CFE3824C-EA3E-4E61-A9B4-77C1690CAD4F}"/>
              </a:ext>
            </a:extLst>
          </p:cNvPr>
          <p:cNvSpPr txBox="1"/>
          <p:nvPr/>
        </p:nvSpPr>
        <p:spPr>
          <a:xfrm>
            <a:off x="730508" y="5923065"/>
            <a:ext cx="2252540" cy="707886"/>
          </a:xfrm>
          <a:prstGeom prst="rect">
            <a:avLst/>
          </a:prstGeom>
          <a:noFill/>
        </p:spPr>
        <p:txBody>
          <a:bodyPr wrap="square" rtlCol="0">
            <a:spAutoFit/>
          </a:bodyPr>
          <a:lstStyle/>
          <a:p>
            <a:pPr algn="ctr"/>
            <a:r>
              <a:rPr lang="ja-JP" altLang="en-US" sz="4000" dirty="0"/>
              <a:t>波</a:t>
            </a:r>
            <a:r>
              <a:rPr kumimoji="1" lang="ja-JP" altLang="en-US" sz="4000" dirty="0"/>
              <a:t>（なみ）</a:t>
            </a:r>
          </a:p>
        </p:txBody>
      </p:sp>
      <p:sp>
        <p:nvSpPr>
          <p:cNvPr id="9" name="吹き出し: 線 (強調線付き) 8">
            <a:extLst>
              <a:ext uri="{FF2B5EF4-FFF2-40B4-BE49-F238E27FC236}">
                <a16:creationId xmlns:a16="http://schemas.microsoft.com/office/drawing/2014/main" id="{6D93F71C-CBBB-4CEC-A1ED-145A4824BD1E}"/>
              </a:ext>
            </a:extLst>
          </p:cNvPr>
          <p:cNvSpPr/>
          <p:nvPr/>
        </p:nvSpPr>
        <p:spPr bwMode="auto">
          <a:xfrm rot="16200000">
            <a:off x="1378920" y="340890"/>
            <a:ext cx="886959" cy="2466865"/>
          </a:xfrm>
          <a:prstGeom prst="accentCallout1">
            <a:avLst>
              <a:gd name="adj1" fmla="val 18750"/>
              <a:gd name="adj2" fmla="val -8333"/>
              <a:gd name="adj3" fmla="val 42322"/>
              <a:gd name="adj4" fmla="val -84713"/>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altLang="ja-JP" dirty="0">
              <a:solidFill>
                <a:srgbClr val="000000"/>
              </a:solidFill>
              <a:latin typeface="Arial MT" charset="0"/>
              <a:ea typeface="ＭＳ Ｐゴシック" charset="0"/>
              <a:cs typeface="ＭＳ Ｐゴシック" charset="0"/>
            </a:endParaRPr>
          </a:p>
        </p:txBody>
      </p:sp>
      <p:sp>
        <p:nvSpPr>
          <p:cNvPr id="30" name="テキスト ボックス 29">
            <a:extLst>
              <a:ext uri="{FF2B5EF4-FFF2-40B4-BE49-F238E27FC236}">
                <a16:creationId xmlns:a16="http://schemas.microsoft.com/office/drawing/2014/main" id="{78610BBE-870F-4B1B-808F-61064C6CD9FA}"/>
              </a:ext>
            </a:extLst>
          </p:cNvPr>
          <p:cNvSpPr txBox="1"/>
          <p:nvPr/>
        </p:nvSpPr>
        <p:spPr>
          <a:xfrm>
            <a:off x="696129" y="1221558"/>
            <a:ext cx="2252540" cy="707886"/>
          </a:xfrm>
          <a:prstGeom prst="rect">
            <a:avLst/>
          </a:prstGeom>
          <a:noFill/>
        </p:spPr>
        <p:txBody>
          <a:bodyPr wrap="square" rtlCol="0">
            <a:spAutoFit/>
          </a:bodyPr>
          <a:lstStyle/>
          <a:p>
            <a:pPr algn="ctr"/>
            <a:r>
              <a:rPr kumimoji="1" lang="ja-JP" altLang="en-US" sz="4000" dirty="0"/>
              <a:t>稲（いね）</a:t>
            </a:r>
          </a:p>
        </p:txBody>
      </p:sp>
      <p:sp>
        <p:nvSpPr>
          <p:cNvPr id="31" name="テキスト ボックス 30">
            <a:extLst>
              <a:ext uri="{FF2B5EF4-FFF2-40B4-BE49-F238E27FC236}">
                <a16:creationId xmlns:a16="http://schemas.microsoft.com/office/drawing/2014/main" id="{5E7DAC9B-7C5D-4E9C-A52E-ABA2798FE9BB}"/>
              </a:ext>
            </a:extLst>
          </p:cNvPr>
          <p:cNvSpPr txBox="1"/>
          <p:nvPr/>
        </p:nvSpPr>
        <p:spPr>
          <a:xfrm>
            <a:off x="2240017" y="1560229"/>
            <a:ext cx="2252540" cy="110799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ja-JP" altLang="en-US" sz="6600" dirty="0">
                <a:ln>
                  <a:solidFill>
                    <a:schemeClr val="tx1"/>
                  </a:solidFill>
                </a:ln>
                <a:solidFill>
                  <a:srgbClr val="FF0000"/>
                </a:solidFill>
              </a:rPr>
              <a:t>農業</a:t>
            </a:r>
            <a:endParaRPr kumimoji="1" lang="ja-JP" altLang="en-US" sz="6600" dirty="0">
              <a:ln>
                <a:solidFill>
                  <a:schemeClr val="tx1"/>
                </a:solidFill>
              </a:ln>
              <a:solidFill>
                <a:srgbClr val="FF0000"/>
              </a:solidFill>
            </a:endParaRPr>
          </a:p>
        </p:txBody>
      </p:sp>
      <p:sp>
        <p:nvSpPr>
          <p:cNvPr id="32" name="テキスト ボックス 31">
            <a:extLst>
              <a:ext uri="{FF2B5EF4-FFF2-40B4-BE49-F238E27FC236}">
                <a16:creationId xmlns:a16="http://schemas.microsoft.com/office/drawing/2014/main" id="{617E7887-062C-4716-8021-2B2B48C2BA3B}"/>
              </a:ext>
            </a:extLst>
          </p:cNvPr>
          <p:cNvSpPr txBox="1"/>
          <p:nvPr/>
        </p:nvSpPr>
        <p:spPr>
          <a:xfrm>
            <a:off x="7069855" y="1561033"/>
            <a:ext cx="2252540" cy="110799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ja-JP" altLang="en-US" sz="6600" dirty="0">
                <a:ln>
                  <a:solidFill>
                    <a:schemeClr val="tx1"/>
                  </a:solidFill>
                </a:ln>
                <a:solidFill>
                  <a:schemeClr val="accent4"/>
                </a:solidFill>
              </a:rPr>
              <a:t>工業</a:t>
            </a:r>
            <a:endParaRPr kumimoji="1" lang="ja-JP" altLang="en-US" sz="6600" dirty="0">
              <a:ln>
                <a:solidFill>
                  <a:schemeClr val="tx1"/>
                </a:solidFill>
              </a:ln>
              <a:solidFill>
                <a:schemeClr val="accent4"/>
              </a:solidFill>
            </a:endParaRPr>
          </a:p>
        </p:txBody>
      </p:sp>
      <p:sp>
        <p:nvSpPr>
          <p:cNvPr id="33" name="テキスト ボックス 32">
            <a:extLst>
              <a:ext uri="{FF2B5EF4-FFF2-40B4-BE49-F238E27FC236}">
                <a16:creationId xmlns:a16="http://schemas.microsoft.com/office/drawing/2014/main" id="{E268EDAA-B7B0-4304-B3AF-5FD77694F3AD}"/>
              </a:ext>
            </a:extLst>
          </p:cNvPr>
          <p:cNvSpPr txBox="1"/>
          <p:nvPr/>
        </p:nvSpPr>
        <p:spPr>
          <a:xfrm>
            <a:off x="2633573" y="5215133"/>
            <a:ext cx="2841992" cy="1107996"/>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ja-JP" altLang="en-US" sz="6600" dirty="0">
                <a:ln>
                  <a:solidFill>
                    <a:schemeClr val="tx1"/>
                  </a:solidFill>
                </a:ln>
                <a:solidFill>
                  <a:schemeClr val="bg2"/>
                </a:solidFill>
              </a:rPr>
              <a:t>水産業</a:t>
            </a:r>
            <a:endParaRPr kumimoji="1" lang="ja-JP" altLang="en-US" sz="6600" dirty="0">
              <a:ln>
                <a:solidFill>
                  <a:schemeClr val="tx1"/>
                </a:solidFill>
              </a:ln>
              <a:solidFill>
                <a:schemeClr val="bg2"/>
              </a:solidFill>
            </a:endParaRPr>
          </a:p>
        </p:txBody>
      </p:sp>
      <p:sp>
        <p:nvSpPr>
          <p:cNvPr id="34" name="テキスト ボックス 33">
            <a:extLst>
              <a:ext uri="{FF2B5EF4-FFF2-40B4-BE49-F238E27FC236}">
                <a16:creationId xmlns:a16="http://schemas.microsoft.com/office/drawing/2014/main" id="{27F00AC8-647A-4C46-95F5-774227DD12C7}"/>
              </a:ext>
            </a:extLst>
          </p:cNvPr>
          <p:cNvSpPr txBox="1"/>
          <p:nvPr/>
        </p:nvSpPr>
        <p:spPr>
          <a:xfrm>
            <a:off x="1920096" y="2609221"/>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35" name="テキスト ボックス 34">
            <a:extLst>
              <a:ext uri="{FF2B5EF4-FFF2-40B4-BE49-F238E27FC236}">
                <a16:creationId xmlns:a16="http://schemas.microsoft.com/office/drawing/2014/main" id="{2906AEA6-022E-40F6-A617-CD5A5FEB8342}"/>
              </a:ext>
            </a:extLst>
          </p:cNvPr>
          <p:cNvSpPr txBox="1"/>
          <p:nvPr/>
        </p:nvSpPr>
        <p:spPr>
          <a:xfrm>
            <a:off x="6567016" y="3336411"/>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Tree>
    <p:extLst>
      <p:ext uri="{BB962C8B-B14F-4D97-AF65-F5344CB8AC3E}">
        <p14:creationId xmlns:p14="http://schemas.microsoft.com/office/powerpoint/2010/main" val="7369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25" grpId="0" animBg="1"/>
      <p:bldP spid="26" grpId="0" animBg="1"/>
      <p:bldP spid="27" grpId="0" animBg="1"/>
      <p:bldP spid="28" grpId="0"/>
      <p:bldP spid="29" grpId="0"/>
      <p:bldP spid="9" grpId="0" animBg="1"/>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6</a:t>
            </a:fld>
            <a:endParaRPr lang="en-US" altLang="ja-JP"/>
          </a:p>
        </p:txBody>
      </p:sp>
      <p:pic>
        <p:nvPicPr>
          <p:cNvPr id="3" name="図 2"/>
          <p:cNvPicPr>
            <a:picLocks noChangeAspect="1"/>
          </p:cNvPicPr>
          <p:nvPr/>
        </p:nvPicPr>
        <p:blipFill rotWithShape="1">
          <a:blip r:embed="rId3">
            <a:extLst>
              <a:ext uri="{BEBA8EAE-BF5A-486C-A8C5-ECC9F3942E4B}">
                <a14:imgProps xmlns:a14="http://schemas.microsoft.com/office/drawing/2010/main">
                  <a14:imgLayer r:embed="rId4">
                    <a14:imgEffect>
                      <a14:backgroundRemoval t="5000" b="94500" l="53000" r="99500"/>
                    </a14:imgEffect>
                  </a14:imgLayer>
                </a14:imgProps>
              </a:ext>
              <a:ext uri="{28A0092B-C50C-407E-A947-70E740481C1C}">
                <a14:useLocalDpi xmlns:a14="http://schemas.microsoft.com/office/drawing/2010/main" val="0"/>
              </a:ext>
            </a:extLst>
          </a:blip>
          <a:srcRect l="51104" t="1" b="551"/>
          <a:stretch/>
        </p:blipFill>
        <p:spPr>
          <a:xfrm>
            <a:off x="4894815" y="1196752"/>
            <a:ext cx="3725917" cy="3788979"/>
          </a:xfrm>
          <a:prstGeom prst="rect">
            <a:avLst/>
          </a:prstGeom>
        </p:spPr>
      </p:pic>
      <p:pic>
        <p:nvPicPr>
          <p:cNvPr id="5" name="図 4"/>
          <p:cNvPicPr>
            <a:picLocks noChangeAspect="1"/>
          </p:cNvPicPr>
          <p:nvPr/>
        </p:nvPicPr>
        <p:blipFill rotWithShape="1">
          <a:blip r:embed="rId5">
            <a:extLst>
              <a:ext uri="{BEBA8EAE-BF5A-486C-A8C5-ECC9F3942E4B}">
                <a14:imgProps xmlns:a14="http://schemas.microsoft.com/office/drawing/2010/main">
                  <a14:imgLayer r:embed="rId4">
                    <a14:imgEffect>
                      <a14:backgroundRemoval t="4000" b="90000" l="2750" r="46375"/>
                    </a14:imgEffect>
                  </a14:imgLayer>
                </a14:imgProps>
              </a:ext>
              <a:ext uri="{28A0092B-C50C-407E-A947-70E740481C1C}">
                <a14:useLocalDpi xmlns:a14="http://schemas.microsoft.com/office/drawing/2010/main" val="0"/>
              </a:ext>
            </a:extLst>
          </a:blip>
          <a:srcRect t="-965" r="48414"/>
          <a:stretch/>
        </p:blipFill>
        <p:spPr>
          <a:xfrm>
            <a:off x="520440" y="1200777"/>
            <a:ext cx="3930869" cy="3846786"/>
          </a:xfrm>
          <a:prstGeom prst="rect">
            <a:avLst/>
          </a:prstGeom>
        </p:spPr>
      </p:pic>
      <p:sp>
        <p:nvSpPr>
          <p:cNvPr id="7" name="テキスト ボックス 6"/>
          <p:cNvSpPr txBox="1"/>
          <p:nvPr/>
        </p:nvSpPr>
        <p:spPr>
          <a:xfrm>
            <a:off x="5220072" y="4985731"/>
            <a:ext cx="3725918" cy="1646733"/>
          </a:xfrm>
          <a:prstGeom prst="rect">
            <a:avLst/>
          </a:prstGeom>
          <a:noFill/>
        </p:spPr>
        <p:txBody>
          <a:bodyPr wrap="square" rtlCol="0">
            <a:spAutoFit/>
          </a:bodyPr>
          <a:lstStyle/>
          <a:p>
            <a:pPr>
              <a:lnSpc>
                <a:spcPct val="150000"/>
              </a:lnSpc>
            </a:pPr>
            <a:r>
              <a:rPr lang="ja-JP" altLang="en-US" sz="3600" dirty="0">
                <a:solidFill>
                  <a:srgbClr val="FF0000"/>
                </a:solidFill>
              </a:rPr>
              <a:t>京都府の</a:t>
            </a:r>
            <a:endParaRPr lang="en-US" altLang="ja-JP" sz="3600" dirty="0">
              <a:solidFill>
                <a:srgbClr val="FF0000"/>
              </a:solidFill>
            </a:endParaRPr>
          </a:p>
          <a:p>
            <a:pPr>
              <a:lnSpc>
                <a:spcPct val="150000"/>
              </a:lnSpc>
            </a:pPr>
            <a:r>
              <a:rPr lang="ja-JP" altLang="en-US" sz="3600" dirty="0">
                <a:solidFill>
                  <a:srgbClr val="FF0000"/>
                </a:solidFill>
              </a:rPr>
              <a:t>　　平等院鳳凰堂</a:t>
            </a:r>
            <a:endParaRPr lang="en-US" altLang="ja-JP" sz="3600" dirty="0">
              <a:solidFill>
                <a:srgbClr val="FF0000"/>
              </a:solidFill>
            </a:endParaRPr>
          </a:p>
        </p:txBody>
      </p:sp>
      <p:sp>
        <p:nvSpPr>
          <p:cNvPr id="2" name="テキスト ボックス 1"/>
          <p:cNvSpPr txBox="1"/>
          <p:nvPr/>
        </p:nvSpPr>
        <p:spPr>
          <a:xfrm>
            <a:off x="5173356" y="4910116"/>
            <a:ext cx="1512168" cy="400110"/>
          </a:xfrm>
          <a:prstGeom prst="rect">
            <a:avLst/>
          </a:prstGeom>
          <a:noFill/>
        </p:spPr>
        <p:txBody>
          <a:bodyPr wrap="square" rtlCol="0">
            <a:spAutoFit/>
          </a:bodyPr>
          <a:lstStyle/>
          <a:p>
            <a:r>
              <a:rPr kumimoji="1" lang="ja-JP" altLang="en-US" sz="2000" dirty="0"/>
              <a:t>　きょうと</a:t>
            </a:r>
            <a:r>
              <a:rPr kumimoji="1" lang="ja-JP" altLang="en-US" sz="2000" dirty="0" err="1"/>
              <a:t>ふ</a:t>
            </a:r>
            <a:endParaRPr kumimoji="1" lang="ja-JP" altLang="en-US" sz="2000" dirty="0"/>
          </a:p>
        </p:txBody>
      </p:sp>
      <p:sp>
        <p:nvSpPr>
          <p:cNvPr id="9" name="テキスト ボックス 8">
            <a:extLst>
              <a:ext uri="{FF2B5EF4-FFF2-40B4-BE49-F238E27FC236}">
                <a16:creationId xmlns:a16="http://schemas.microsoft.com/office/drawing/2014/main" id="{0D6B946C-0135-46E6-8A74-EB9BFBE52F34}"/>
              </a:ext>
            </a:extLst>
          </p:cNvPr>
          <p:cNvSpPr txBox="1"/>
          <p:nvPr/>
        </p:nvSpPr>
        <p:spPr>
          <a:xfrm>
            <a:off x="1010650" y="174272"/>
            <a:ext cx="7122695" cy="830997"/>
          </a:xfrm>
          <a:prstGeom prst="rect">
            <a:avLst/>
          </a:prstGeom>
          <a:noFill/>
          <a:ln>
            <a:noFill/>
          </a:ln>
        </p:spPr>
        <p:txBody>
          <a:bodyPr wrap="square" rtlCol="0">
            <a:spAutoFit/>
          </a:bodyPr>
          <a:lstStyle/>
          <a:p>
            <a:pPr algn="ctr"/>
            <a:r>
              <a:rPr lang="en-US" altLang="ja-JP" sz="4800" b="1" dirty="0"/>
              <a:t>10</a:t>
            </a:r>
            <a:r>
              <a:rPr kumimoji="1" lang="ja-JP" altLang="en-US" sz="4800" b="1" dirty="0"/>
              <a:t>円玉のヒミツ</a:t>
            </a:r>
          </a:p>
        </p:txBody>
      </p:sp>
      <p:cxnSp>
        <p:nvCxnSpPr>
          <p:cNvPr id="10" name="直線コネクタ 9">
            <a:extLst>
              <a:ext uri="{FF2B5EF4-FFF2-40B4-BE49-F238E27FC236}">
                <a16:creationId xmlns:a16="http://schemas.microsoft.com/office/drawing/2014/main" id="{15528EE3-84A4-4F61-96C9-EFAC7D193FE2}"/>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pic>
        <p:nvPicPr>
          <p:cNvPr id="12" name="図 11">
            <a:extLst>
              <a:ext uri="{FF2B5EF4-FFF2-40B4-BE49-F238E27FC236}">
                <a16:creationId xmlns:a16="http://schemas.microsoft.com/office/drawing/2014/main" id="{1B69D953-5D90-44AE-92A9-471115820EC1}"/>
              </a:ext>
            </a:extLst>
          </p:cNvPr>
          <p:cNvPicPr>
            <a:picLocks noChangeAspect="1"/>
          </p:cNvPicPr>
          <p:nvPr/>
        </p:nvPicPr>
        <p:blipFill rotWithShape="1">
          <a:blip r:embed="rId6"/>
          <a:srcRect b="49105"/>
          <a:stretch/>
        </p:blipFill>
        <p:spPr>
          <a:xfrm>
            <a:off x="316284" y="5019849"/>
            <a:ext cx="4715303" cy="1600676"/>
          </a:xfrm>
          <a:prstGeom prst="rect">
            <a:avLst/>
          </a:prstGeom>
        </p:spPr>
      </p:pic>
      <p:sp>
        <p:nvSpPr>
          <p:cNvPr id="13" name="テキスト ボックス 12">
            <a:extLst>
              <a:ext uri="{FF2B5EF4-FFF2-40B4-BE49-F238E27FC236}">
                <a16:creationId xmlns:a16="http://schemas.microsoft.com/office/drawing/2014/main" id="{6B35F266-803B-4B7C-B425-E95A471DC78C}"/>
              </a:ext>
            </a:extLst>
          </p:cNvPr>
          <p:cNvSpPr txBox="1"/>
          <p:nvPr/>
        </p:nvSpPr>
        <p:spPr>
          <a:xfrm>
            <a:off x="5758251" y="5735917"/>
            <a:ext cx="3281982" cy="400110"/>
          </a:xfrm>
          <a:prstGeom prst="rect">
            <a:avLst/>
          </a:prstGeom>
          <a:noFill/>
        </p:spPr>
        <p:txBody>
          <a:bodyPr wrap="square" rtlCol="0">
            <a:spAutoFit/>
          </a:bodyPr>
          <a:lstStyle/>
          <a:p>
            <a:r>
              <a:rPr lang="ja-JP" altLang="en-US" sz="2000" dirty="0"/>
              <a:t>びょうどういんほうおうどう</a:t>
            </a:r>
            <a:endParaRPr kumimoji="1" lang="ja-JP" altLang="en-US" sz="2000" dirty="0"/>
          </a:p>
        </p:txBody>
      </p:sp>
      <p:sp>
        <p:nvSpPr>
          <p:cNvPr id="14" name="テキスト ボックス 13">
            <a:extLst>
              <a:ext uri="{FF2B5EF4-FFF2-40B4-BE49-F238E27FC236}">
                <a16:creationId xmlns:a16="http://schemas.microsoft.com/office/drawing/2014/main" id="{6795D305-D45A-46A5-8885-F9E63A3B6AD1}"/>
              </a:ext>
            </a:extLst>
          </p:cNvPr>
          <p:cNvSpPr txBox="1"/>
          <p:nvPr/>
        </p:nvSpPr>
        <p:spPr>
          <a:xfrm>
            <a:off x="2042266" y="2982503"/>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15" name="テキスト ボックス 14">
            <a:extLst>
              <a:ext uri="{FF2B5EF4-FFF2-40B4-BE49-F238E27FC236}">
                <a16:creationId xmlns:a16="http://schemas.microsoft.com/office/drawing/2014/main" id="{C7A1B7E3-51C8-4109-A350-4D2F304C3E66}"/>
              </a:ext>
            </a:extLst>
          </p:cNvPr>
          <p:cNvSpPr txBox="1"/>
          <p:nvPr/>
        </p:nvSpPr>
        <p:spPr>
          <a:xfrm>
            <a:off x="6397733" y="2982503"/>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Tree>
    <p:extLst>
      <p:ext uri="{BB962C8B-B14F-4D97-AF65-F5344CB8AC3E}">
        <p14:creationId xmlns:p14="http://schemas.microsoft.com/office/powerpoint/2010/main" val="129229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P spid="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7</a:t>
            </a:fld>
            <a:endParaRPr lang="en-US" altLang="ja-JP"/>
          </a:p>
        </p:txBody>
      </p:sp>
      <p:pic>
        <p:nvPicPr>
          <p:cNvPr id="3" name="図 2"/>
          <p:cNvPicPr>
            <a:picLocks noChangeAspect="1"/>
          </p:cNvPicPr>
          <p:nvPr/>
        </p:nvPicPr>
        <p:blipFill rotWithShape="1">
          <a:blip r:embed="rId3">
            <a:extLst>
              <a:ext uri="{28A0092B-C50C-407E-A947-70E740481C1C}">
                <a14:useLocalDpi xmlns:a14="http://schemas.microsoft.com/office/drawing/2010/main" val="0"/>
              </a:ext>
            </a:extLst>
          </a:blip>
          <a:srcRect l="5618" t="10842" r="51596" b="12145"/>
          <a:stretch/>
        </p:blipFill>
        <p:spPr>
          <a:xfrm rot="267974">
            <a:off x="820400" y="1647108"/>
            <a:ext cx="3438769" cy="3094763"/>
          </a:xfrm>
          <a:prstGeom prst="rect">
            <a:avLst/>
          </a:prstGeom>
        </p:spPr>
      </p:pic>
      <p:pic>
        <p:nvPicPr>
          <p:cNvPr id="5" name="図 4"/>
          <p:cNvPicPr>
            <a:picLocks noChangeAspect="1"/>
          </p:cNvPicPr>
          <p:nvPr/>
        </p:nvPicPr>
        <p:blipFill rotWithShape="1">
          <a:blip r:embed="rId4">
            <a:extLst>
              <a:ext uri="{28A0092B-C50C-407E-A947-70E740481C1C}">
                <a14:useLocalDpi xmlns:a14="http://schemas.microsoft.com/office/drawing/2010/main" val="0"/>
              </a:ext>
            </a:extLst>
          </a:blip>
          <a:srcRect l="48303" b="-400"/>
          <a:stretch/>
        </p:blipFill>
        <p:spPr>
          <a:xfrm>
            <a:off x="4881588" y="1286983"/>
            <a:ext cx="4154908" cy="4034590"/>
          </a:xfrm>
          <a:prstGeom prst="rect">
            <a:avLst/>
          </a:prstGeom>
        </p:spPr>
      </p:pic>
      <p:sp>
        <p:nvSpPr>
          <p:cNvPr id="9" name="テキスト ボックス 8"/>
          <p:cNvSpPr txBox="1"/>
          <p:nvPr/>
        </p:nvSpPr>
        <p:spPr>
          <a:xfrm>
            <a:off x="899592" y="5404688"/>
            <a:ext cx="3081979" cy="830997"/>
          </a:xfrm>
          <a:prstGeom prst="rect">
            <a:avLst/>
          </a:prstGeom>
          <a:noFill/>
          <a:ln>
            <a:noFill/>
          </a:ln>
        </p:spPr>
        <p:txBody>
          <a:bodyPr wrap="square" rtlCol="0">
            <a:spAutoFit/>
          </a:bodyPr>
          <a:lstStyle/>
          <a:p>
            <a:pPr algn="ctr"/>
            <a:r>
              <a:rPr lang="ja-JP" altLang="en-US" sz="4800" dirty="0">
                <a:solidFill>
                  <a:srgbClr val="FF0000"/>
                </a:solidFill>
              </a:rPr>
              <a:t>キクの花</a:t>
            </a:r>
            <a:endParaRPr kumimoji="1" lang="ja-JP" altLang="en-US" sz="4800" dirty="0">
              <a:solidFill>
                <a:srgbClr val="FF0000"/>
              </a:solidFill>
            </a:endParaRPr>
          </a:p>
        </p:txBody>
      </p:sp>
      <p:sp>
        <p:nvSpPr>
          <p:cNvPr id="10" name="テキスト ボックス 9"/>
          <p:cNvSpPr txBox="1"/>
          <p:nvPr/>
        </p:nvSpPr>
        <p:spPr>
          <a:xfrm>
            <a:off x="4139952" y="5404688"/>
            <a:ext cx="4750928" cy="830997"/>
          </a:xfrm>
          <a:prstGeom prst="rect">
            <a:avLst/>
          </a:prstGeom>
          <a:noFill/>
          <a:ln>
            <a:noFill/>
          </a:ln>
        </p:spPr>
        <p:txBody>
          <a:bodyPr wrap="square" rtlCol="0">
            <a:spAutoFit/>
          </a:bodyPr>
          <a:lstStyle/>
          <a:p>
            <a:pPr algn="ctr"/>
            <a:r>
              <a:rPr lang="ja-JP" altLang="en-US" sz="4800" dirty="0">
                <a:solidFill>
                  <a:srgbClr val="FF0000"/>
                </a:solidFill>
              </a:rPr>
              <a:t>１２０本のギザ</a:t>
            </a:r>
            <a:endParaRPr kumimoji="1" lang="ja-JP" altLang="en-US" sz="4800" dirty="0">
              <a:solidFill>
                <a:srgbClr val="FF0000"/>
              </a:solidFill>
            </a:endParaRPr>
          </a:p>
        </p:txBody>
      </p:sp>
      <p:pic>
        <p:nvPicPr>
          <p:cNvPr id="12" name="図 11"/>
          <p:cNvPicPr>
            <a:picLocks noChangeAspect="1"/>
          </p:cNvPicPr>
          <p:nvPr/>
        </p:nvPicPr>
        <p:blipFill rotWithShape="1">
          <a:blip r:embed="rId5">
            <a:extLst>
              <a:ext uri="{28A0092B-C50C-407E-A947-70E740481C1C}">
                <a14:useLocalDpi xmlns:a14="http://schemas.microsoft.com/office/drawing/2010/main" val="0"/>
              </a:ext>
            </a:extLst>
          </a:blip>
          <a:srcRect r="20075" b="6308"/>
          <a:stretch/>
        </p:blipFill>
        <p:spPr>
          <a:xfrm>
            <a:off x="107504" y="3933056"/>
            <a:ext cx="2089844" cy="1633731"/>
          </a:xfrm>
          <a:prstGeom prst="ellipse">
            <a:avLst/>
          </a:prstGeom>
          <a:ln>
            <a:noFill/>
          </a:ln>
          <a:effectLst>
            <a:softEdge rad="112500"/>
          </a:effectLst>
        </p:spPr>
      </p:pic>
      <p:sp>
        <p:nvSpPr>
          <p:cNvPr id="11" name="テキスト ボックス 10">
            <a:extLst>
              <a:ext uri="{FF2B5EF4-FFF2-40B4-BE49-F238E27FC236}">
                <a16:creationId xmlns:a16="http://schemas.microsoft.com/office/drawing/2014/main" id="{71355896-D2C6-4611-B938-C286A15E834A}"/>
              </a:ext>
            </a:extLst>
          </p:cNvPr>
          <p:cNvSpPr txBox="1"/>
          <p:nvPr/>
        </p:nvSpPr>
        <p:spPr>
          <a:xfrm>
            <a:off x="1010650" y="174272"/>
            <a:ext cx="7122695" cy="830997"/>
          </a:xfrm>
          <a:prstGeom prst="rect">
            <a:avLst/>
          </a:prstGeom>
          <a:noFill/>
          <a:ln>
            <a:noFill/>
          </a:ln>
        </p:spPr>
        <p:txBody>
          <a:bodyPr wrap="square" rtlCol="0">
            <a:spAutoFit/>
          </a:bodyPr>
          <a:lstStyle/>
          <a:p>
            <a:pPr algn="ctr"/>
            <a:r>
              <a:rPr lang="en-US" altLang="ja-JP" sz="4800" b="1" dirty="0"/>
              <a:t>50</a:t>
            </a:r>
            <a:r>
              <a:rPr kumimoji="1" lang="ja-JP" altLang="en-US" sz="4800" b="1" dirty="0"/>
              <a:t>円玉のヒミツ</a:t>
            </a:r>
          </a:p>
        </p:txBody>
      </p:sp>
      <p:cxnSp>
        <p:nvCxnSpPr>
          <p:cNvPr id="13" name="直線コネクタ 12">
            <a:extLst>
              <a:ext uri="{FF2B5EF4-FFF2-40B4-BE49-F238E27FC236}">
                <a16:creationId xmlns:a16="http://schemas.microsoft.com/office/drawing/2014/main" id="{BC136865-3376-451F-BB9A-964812162311}"/>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4" name="テキスト ボックス 13">
            <a:extLst>
              <a:ext uri="{FF2B5EF4-FFF2-40B4-BE49-F238E27FC236}">
                <a16:creationId xmlns:a16="http://schemas.microsoft.com/office/drawing/2014/main" id="{16D70B9F-64C8-4936-926E-7989898F4C98}"/>
              </a:ext>
            </a:extLst>
          </p:cNvPr>
          <p:cNvSpPr txBox="1"/>
          <p:nvPr/>
        </p:nvSpPr>
        <p:spPr>
          <a:xfrm>
            <a:off x="2080541" y="2348368"/>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15" name="テキスト ボックス 14">
            <a:extLst>
              <a:ext uri="{FF2B5EF4-FFF2-40B4-BE49-F238E27FC236}">
                <a16:creationId xmlns:a16="http://schemas.microsoft.com/office/drawing/2014/main" id="{FC362A34-6422-42D0-B0CA-091A4CBAADCC}"/>
              </a:ext>
            </a:extLst>
          </p:cNvPr>
          <p:cNvSpPr txBox="1"/>
          <p:nvPr/>
        </p:nvSpPr>
        <p:spPr>
          <a:xfrm>
            <a:off x="6804248" y="3004040"/>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Tree>
    <p:extLst>
      <p:ext uri="{BB962C8B-B14F-4D97-AF65-F5344CB8AC3E}">
        <p14:creationId xmlns:p14="http://schemas.microsoft.com/office/powerpoint/2010/main" val="82142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0"/>
          </p:nvPr>
        </p:nvSpPr>
        <p:spPr/>
        <p:txBody>
          <a:bodyPr/>
          <a:lstStyle/>
          <a:p>
            <a:pPr>
              <a:defRPr/>
            </a:pPr>
            <a:fld id="{3517470C-C196-4BE8-B855-9AFE80F7F767}" type="slidenum">
              <a:rPr lang="en-US" altLang="ja-JP" smtClean="0"/>
              <a:pPr>
                <a:defRPr/>
              </a:pPr>
              <a:t>8</a:t>
            </a:fld>
            <a:endParaRPr lang="en-US" altLang="ja-JP"/>
          </a:p>
        </p:txBody>
      </p:sp>
      <p:pic>
        <p:nvPicPr>
          <p:cNvPr id="5" name="図 4"/>
          <p:cNvPicPr>
            <a:picLocks noChangeAspect="1"/>
          </p:cNvPicPr>
          <p:nvPr/>
        </p:nvPicPr>
        <p:blipFill rotWithShape="1">
          <a:blip r:embed="rId3">
            <a:extLst>
              <a:ext uri="{BEBA8EAE-BF5A-486C-A8C5-ECC9F3942E4B}">
                <a14:imgProps xmlns:a14="http://schemas.microsoft.com/office/drawing/2010/main">
                  <a14:imgLayer r:embed="rId4">
                    <a14:imgEffect>
                      <a14:backgroundRemoval t="500" b="97750" l="1250" r="48625"/>
                    </a14:imgEffect>
                  </a14:imgLayer>
                </a14:imgProps>
              </a:ext>
              <a:ext uri="{28A0092B-C50C-407E-A947-70E740481C1C}">
                <a14:useLocalDpi xmlns:a14="http://schemas.microsoft.com/office/drawing/2010/main" val="0"/>
              </a:ext>
            </a:extLst>
          </a:blip>
          <a:srcRect t="3448" r="46414"/>
          <a:stretch/>
        </p:blipFill>
        <p:spPr>
          <a:xfrm>
            <a:off x="499123" y="1211095"/>
            <a:ext cx="4083269" cy="3678621"/>
          </a:xfrm>
          <a:prstGeom prst="rect">
            <a:avLst/>
          </a:prstGeom>
        </p:spPr>
      </p:pic>
      <p:pic>
        <p:nvPicPr>
          <p:cNvPr id="6" name="図 5"/>
          <p:cNvPicPr>
            <a:picLocks noChangeAspect="1"/>
          </p:cNvPicPr>
          <p:nvPr/>
        </p:nvPicPr>
        <p:blipFill rotWithShape="1">
          <a:blip r:embed="rId5">
            <a:extLst>
              <a:ext uri="{28A0092B-C50C-407E-A947-70E740481C1C}">
                <a14:useLocalDpi xmlns:a14="http://schemas.microsoft.com/office/drawing/2010/main" val="0"/>
              </a:ext>
            </a:extLst>
          </a:blip>
          <a:srcRect l="20926" t="4483" r="14629" b="6310"/>
          <a:stretch/>
        </p:blipFill>
        <p:spPr>
          <a:xfrm>
            <a:off x="4582392" y="1095758"/>
            <a:ext cx="3550953" cy="3681664"/>
          </a:xfrm>
          <a:prstGeom prst="rect">
            <a:avLst/>
          </a:prstGeom>
        </p:spPr>
      </p:pic>
      <p:sp>
        <p:nvSpPr>
          <p:cNvPr id="10" name="テキスト ボックス 9"/>
          <p:cNvSpPr txBox="1"/>
          <p:nvPr/>
        </p:nvSpPr>
        <p:spPr>
          <a:xfrm>
            <a:off x="993014" y="5622621"/>
            <a:ext cx="3081979" cy="830997"/>
          </a:xfrm>
          <a:prstGeom prst="rect">
            <a:avLst/>
          </a:prstGeom>
          <a:noFill/>
          <a:ln>
            <a:noFill/>
          </a:ln>
        </p:spPr>
        <p:txBody>
          <a:bodyPr wrap="square" rtlCol="0">
            <a:spAutoFit/>
          </a:bodyPr>
          <a:lstStyle/>
          <a:p>
            <a:pPr algn="ctr"/>
            <a:r>
              <a:rPr lang="ja-JP" altLang="en-US" sz="4800" dirty="0">
                <a:solidFill>
                  <a:srgbClr val="FF0000"/>
                </a:solidFill>
              </a:rPr>
              <a:t>サクラの花</a:t>
            </a:r>
            <a:endParaRPr kumimoji="1" lang="ja-JP" altLang="en-US" sz="4800" dirty="0">
              <a:solidFill>
                <a:srgbClr val="FF0000"/>
              </a:solidFill>
            </a:endParaRPr>
          </a:p>
        </p:txBody>
      </p:sp>
      <p:sp>
        <p:nvSpPr>
          <p:cNvPr id="11" name="テキスト ボックス 10"/>
          <p:cNvSpPr txBox="1"/>
          <p:nvPr/>
        </p:nvSpPr>
        <p:spPr>
          <a:xfrm>
            <a:off x="4283968" y="5622621"/>
            <a:ext cx="4750928" cy="830997"/>
          </a:xfrm>
          <a:prstGeom prst="rect">
            <a:avLst/>
          </a:prstGeom>
          <a:noFill/>
          <a:ln>
            <a:noFill/>
          </a:ln>
        </p:spPr>
        <p:txBody>
          <a:bodyPr wrap="square" rtlCol="0">
            <a:spAutoFit/>
          </a:bodyPr>
          <a:lstStyle/>
          <a:p>
            <a:pPr algn="ctr"/>
            <a:r>
              <a:rPr lang="ja-JP" altLang="en-US" sz="4800" dirty="0">
                <a:solidFill>
                  <a:srgbClr val="FF0000"/>
                </a:solidFill>
              </a:rPr>
              <a:t>１０３本のギザ</a:t>
            </a:r>
            <a:endParaRPr kumimoji="1" lang="ja-JP" altLang="en-US" sz="4800" dirty="0">
              <a:solidFill>
                <a:srgbClr val="FF0000"/>
              </a:solidFill>
            </a:endParaRPr>
          </a:p>
        </p:txBody>
      </p:sp>
      <p:pic>
        <p:nvPicPr>
          <p:cNvPr id="3" name="図 2"/>
          <p:cNvPicPr>
            <a:picLocks noChangeAspect="1"/>
          </p:cNvPicPr>
          <p:nvPr/>
        </p:nvPicPr>
        <p:blipFill rotWithShape="1">
          <a:blip r:embed="rId6">
            <a:extLst>
              <a:ext uri="{28A0092B-C50C-407E-A947-70E740481C1C}">
                <a14:useLocalDpi xmlns:a14="http://schemas.microsoft.com/office/drawing/2010/main" val="0"/>
              </a:ext>
            </a:extLst>
          </a:blip>
          <a:srcRect l="3538" t="-1175" r="14014" b="-4827"/>
          <a:stretch/>
        </p:blipFill>
        <p:spPr>
          <a:xfrm>
            <a:off x="14535" y="3678405"/>
            <a:ext cx="2221107" cy="2141782"/>
          </a:xfrm>
          <a:prstGeom prst="ellipse">
            <a:avLst/>
          </a:prstGeom>
          <a:ln>
            <a:noFill/>
          </a:ln>
          <a:effectLst>
            <a:softEdge rad="112500"/>
          </a:effectLst>
        </p:spPr>
      </p:pic>
      <p:sp>
        <p:nvSpPr>
          <p:cNvPr id="12" name="テキスト ボックス 11">
            <a:extLst>
              <a:ext uri="{FF2B5EF4-FFF2-40B4-BE49-F238E27FC236}">
                <a16:creationId xmlns:a16="http://schemas.microsoft.com/office/drawing/2014/main" id="{15E97123-21AC-4DDA-9135-854069726DB5}"/>
              </a:ext>
            </a:extLst>
          </p:cNvPr>
          <p:cNvSpPr txBox="1"/>
          <p:nvPr/>
        </p:nvSpPr>
        <p:spPr>
          <a:xfrm>
            <a:off x="1010650" y="174272"/>
            <a:ext cx="7122695" cy="830997"/>
          </a:xfrm>
          <a:prstGeom prst="rect">
            <a:avLst/>
          </a:prstGeom>
          <a:noFill/>
          <a:ln>
            <a:noFill/>
          </a:ln>
        </p:spPr>
        <p:txBody>
          <a:bodyPr wrap="square" rtlCol="0">
            <a:spAutoFit/>
          </a:bodyPr>
          <a:lstStyle/>
          <a:p>
            <a:pPr algn="ctr"/>
            <a:r>
              <a:rPr kumimoji="1" lang="en-US" altLang="ja-JP" sz="4800" b="1" dirty="0"/>
              <a:t>100</a:t>
            </a:r>
            <a:r>
              <a:rPr kumimoji="1" lang="ja-JP" altLang="en-US" sz="4800" b="1" dirty="0"/>
              <a:t>円玉のヒミツ</a:t>
            </a:r>
          </a:p>
        </p:txBody>
      </p:sp>
      <p:cxnSp>
        <p:nvCxnSpPr>
          <p:cNvPr id="13" name="直線コネクタ 12">
            <a:extLst>
              <a:ext uri="{FF2B5EF4-FFF2-40B4-BE49-F238E27FC236}">
                <a16:creationId xmlns:a16="http://schemas.microsoft.com/office/drawing/2014/main" id="{E71100D9-0817-4B52-AB6E-DF36B741DB63}"/>
              </a:ext>
            </a:extLst>
          </p:cNvPr>
          <p:cNvCxnSpPr/>
          <p:nvPr/>
        </p:nvCxnSpPr>
        <p:spPr bwMode="auto">
          <a:xfrm>
            <a:off x="592967" y="1037813"/>
            <a:ext cx="7958060" cy="0"/>
          </a:xfrm>
          <a:prstGeom prst="line">
            <a:avLst/>
          </a:prstGeom>
          <a:solidFill>
            <a:schemeClr val="accent1"/>
          </a:solidFill>
          <a:ln w="2857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4" name="テキスト ボックス 13">
            <a:extLst>
              <a:ext uri="{FF2B5EF4-FFF2-40B4-BE49-F238E27FC236}">
                <a16:creationId xmlns:a16="http://schemas.microsoft.com/office/drawing/2014/main" id="{7710319B-3B18-4B26-8E1E-A491DA4CD4B0}"/>
              </a:ext>
            </a:extLst>
          </p:cNvPr>
          <p:cNvSpPr txBox="1"/>
          <p:nvPr/>
        </p:nvSpPr>
        <p:spPr>
          <a:xfrm>
            <a:off x="2056439" y="2860308"/>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
        <p:nvSpPr>
          <p:cNvPr id="15" name="テキスト ボックス 14">
            <a:extLst>
              <a:ext uri="{FF2B5EF4-FFF2-40B4-BE49-F238E27FC236}">
                <a16:creationId xmlns:a16="http://schemas.microsoft.com/office/drawing/2014/main" id="{10552F72-F80D-496D-843D-C6B38260C696}"/>
              </a:ext>
            </a:extLst>
          </p:cNvPr>
          <p:cNvSpPr txBox="1"/>
          <p:nvPr/>
        </p:nvSpPr>
        <p:spPr>
          <a:xfrm>
            <a:off x="5997828" y="2860308"/>
            <a:ext cx="720080" cy="369332"/>
          </a:xfrm>
          <a:prstGeom prst="rect">
            <a:avLst/>
          </a:prstGeom>
          <a:noFill/>
        </p:spPr>
        <p:txBody>
          <a:bodyPr wrap="square" rtlCol="0">
            <a:spAutoFit/>
          </a:bodyPr>
          <a:lstStyle/>
          <a:p>
            <a:pPr algn="ctr"/>
            <a:r>
              <a:rPr kumimoji="1" lang="ja-JP" altLang="en-US" sz="1800" dirty="0">
                <a:ln>
                  <a:solidFill>
                    <a:srgbClr val="FF0000"/>
                  </a:solidFill>
                </a:ln>
                <a:solidFill>
                  <a:schemeClr val="bg1"/>
                </a:solidFill>
              </a:rPr>
              <a:t>見本</a:t>
            </a:r>
          </a:p>
        </p:txBody>
      </p:sp>
    </p:spTree>
    <p:extLst>
      <p:ext uri="{BB962C8B-B14F-4D97-AF65-F5344CB8AC3E}">
        <p14:creationId xmlns:p14="http://schemas.microsoft.com/office/powerpoint/2010/main" val="1176684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heme/theme1.xml><?xml version="1.0" encoding="utf-8"?>
<a:theme xmlns:a="http://schemas.openxmlformats.org/drawingml/2006/main" name="新しいプレゼンテーション">
  <a:themeElements>
    <a:clrScheme name="ユーザー設定 3">
      <a:dk1>
        <a:srgbClr val="000000"/>
      </a:dk1>
      <a:lt1>
        <a:srgbClr val="FFFFFF"/>
      </a:lt1>
      <a:dk2>
        <a:srgbClr val="00478F"/>
      </a:dk2>
      <a:lt2>
        <a:srgbClr val="0090FF"/>
      </a:lt2>
      <a:accent1>
        <a:srgbClr val="491176"/>
      </a:accent1>
      <a:accent2>
        <a:srgbClr val="C6006F"/>
      </a:accent2>
      <a:accent3>
        <a:srgbClr val="DF7000"/>
      </a:accent3>
      <a:accent4>
        <a:srgbClr val="F1D400"/>
      </a:accent4>
      <a:accent5>
        <a:srgbClr val="55AA2D"/>
      </a:accent5>
      <a:accent6>
        <a:srgbClr val="008B92"/>
      </a:accent6>
      <a:hlink>
        <a:srgbClr val="99B5D2"/>
      </a:hlink>
      <a:folHlink>
        <a:srgbClr val="66BCFF"/>
      </a:folHlink>
    </a:clrScheme>
    <a:fontScheme name="新しいプレゼンテーション">
      <a:majorFont>
        <a:latin typeface="ＭＳ Ｐゴシック"/>
        <a:ea typeface="ＭＳ Ｐゴシック"/>
        <a:cs typeface="ＭＳ Ｐゴシック"/>
      </a:majorFont>
      <a:minorFont>
        <a:latin typeface="ＭＳ Ｐゴシック"/>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lnDef>
  </a:objectDefaults>
  <a:extraClrSchemeLst>
    <a:extraClrScheme>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新しいプレゼンテーショ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新しいプレゼンテーショ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新しいプレゼンテーショ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新しいプレゼンテーショ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新しいプレゼンテーショ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新しいプレゼンテーション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新しいプレゼンテーショ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新しいプレゼンテーショ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新しいプレゼンテーショ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新しいプレゼンテーショ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新しいプレゼンテーショ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新しいプレゼンテーション 13">
        <a:dk1>
          <a:srgbClr val="000000"/>
        </a:dk1>
        <a:lt1>
          <a:srgbClr val="FFFFFF"/>
        </a:lt1>
        <a:dk2>
          <a:srgbClr val="2E3D59"/>
        </a:dk2>
        <a:lt2>
          <a:srgbClr val="616E82"/>
        </a:lt2>
        <a:accent1>
          <a:srgbClr val="3F7DC2"/>
        </a:accent1>
        <a:accent2>
          <a:srgbClr val="3DB5E1"/>
        </a:accent2>
        <a:accent3>
          <a:srgbClr val="FFFFFF"/>
        </a:accent3>
        <a:accent4>
          <a:srgbClr val="000000"/>
        </a:accent4>
        <a:accent5>
          <a:srgbClr val="AFBFDD"/>
        </a:accent5>
        <a:accent6>
          <a:srgbClr val="36A4CC"/>
        </a:accent6>
        <a:hlink>
          <a:srgbClr val="9ED9F0"/>
        </a:hlink>
        <a:folHlink>
          <a:srgbClr val="00478F"/>
        </a:folHlink>
      </a:clrScheme>
      <a:clrMap bg1="lt1" tx1="dk1" bg2="lt2" tx2="dk2" accent1="accent1" accent2="accent2" accent3="accent3" accent4="accent4" accent5="accent5" accent6="accent6" hlink="hlink" folHlink="folHlink"/>
    </a:extraClrScheme>
    <a:extraClrScheme>
      <a:clrScheme name="新しいプレゼンテーション 14">
        <a:dk1>
          <a:srgbClr val="000000"/>
        </a:dk1>
        <a:lt1>
          <a:srgbClr val="FFFFFF"/>
        </a:lt1>
        <a:dk2>
          <a:srgbClr val="00478F"/>
        </a:dk2>
        <a:lt2>
          <a:srgbClr val="7F6F75"/>
        </a:lt2>
        <a:accent1>
          <a:srgbClr val="0090FF"/>
        </a:accent1>
        <a:accent2>
          <a:srgbClr val="588ACF"/>
        </a:accent2>
        <a:accent3>
          <a:srgbClr val="FFFFFF"/>
        </a:accent3>
        <a:accent4>
          <a:srgbClr val="000000"/>
        </a:accent4>
        <a:accent5>
          <a:srgbClr val="AAC6FF"/>
        </a:accent5>
        <a:accent6>
          <a:srgbClr val="4F7DBB"/>
        </a:accent6>
        <a:hlink>
          <a:srgbClr val="6691BC"/>
        </a:hlink>
        <a:folHlink>
          <a:srgbClr val="66BCFF"/>
        </a:folHlink>
      </a:clrScheme>
      <a:clrMap bg1="lt1" tx1="dk1" bg2="lt2" tx2="dk2" accent1="accent1" accent2="accent2" accent3="accent3" accent4="accent4" accent5="accent5" accent6="accent6" hlink="hlink" folHlink="folHlink"/>
    </a:extraClrScheme>
    <a:extraClrScheme>
      <a:clrScheme name="新しいプレゼンテーション 15">
        <a:dk1>
          <a:srgbClr val="000000"/>
        </a:dk1>
        <a:lt1>
          <a:srgbClr val="FFFFFF"/>
        </a:lt1>
        <a:dk2>
          <a:srgbClr val="00478F"/>
        </a:dk2>
        <a:lt2>
          <a:srgbClr val="7F6F75"/>
        </a:lt2>
        <a:accent1>
          <a:srgbClr val="0090FF"/>
        </a:accent1>
        <a:accent2>
          <a:srgbClr val="588ACF"/>
        </a:accent2>
        <a:accent3>
          <a:srgbClr val="FFFFFF"/>
        </a:accent3>
        <a:accent4>
          <a:srgbClr val="000000"/>
        </a:accent4>
        <a:accent5>
          <a:srgbClr val="AAC6FF"/>
        </a:accent5>
        <a:accent6>
          <a:srgbClr val="4F7DBB"/>
        </a:accent6>
        <a:hlink>
          <a:srgbClr val="99B5D2"/>
        </a:hlink>
        <a:folHlink>
          <a:srgbClr val="66BC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デザインの設定">
  <a:themeElements>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デザインの設定">
      <a:majorFont>
        <a:latin typeface="ＭＳ Ｐゴシック"/>
        <a:ea typeface="ＭＳ Ｐゴシック"/>
        <a:cs typeface="ＭＳ Ｐゴシック"/>
      </a:majorFont>
      <a:minorFont>
        <a:latin typeface="ＭＳ Ｐゴシック"/>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lnDef>
  </a:objectDefaults>
  <a:extraClrSchemeLst>
    <a:extraClrScheme>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デザインの設定 13">
        <a:dk1>
          <a:srgbClr val="000000"/>
        </a:dk1>
        <a:lt1>
          <a:srgbClr val="FFFFFF"/>
        </a:lt1>
        <a:dk2>
          <a:srgbClr val="2E3D59"/>
        </a:dk2>
        <a:lt2>
          <a:srgbClr val="616E82"/>
        </a:lt2>
        <a:accent1>
          <a:srgbClr val="3F7DC2"/>
        </a:accent1>
        <a:accent2>
          <a:srgbClr val="3DB5E1"/>
        </a:accent2>
        <a:accent3>
          <a:srgbClr val="FFFFFF"/>
        </a:accent3>
        <a:accent4>
          <a:srgbClr val="000000"/>
        </a:accent4>
        <a:accent5>
          <a:srgbClr val="AFBFDD"/>
        </a:accent5>
        <a:accent6>
          <a:srgbClr val="36A4CC"/>
        </a:accent6>
        <a:hlink>
          <a:srgbClr val="9ED9F0"/>
        </a:hlink>
        <a:folHlink>
          <a:srgbClr val="00478F"/>
        </a:folHlink>
      </a:clrScheme>
      <a:clrMap bg1="lt1" tx1="dk1" bg2="lt2" tx2="dk2" accent1="accent1" accent2="accent2" accent3="accent3" accent4="accent4" accent5="accent5" accent6="accent6" hlink="hlink" folHlink="folHlink"/>
    </a:extraClrScheme>
    <a:extraClrScheme>
      <a:clrScheme name="1_デザインの設定 14">
        <a:dk1>
          <a:srgbClr val="000000"/>
        </a:dk1>
        <a:lt1>
          <a:srgbClr val="FFFFFF"/>
        </a:lt1>
        <a:dk2>
          <a:srgbClr val="00478F"/>
        </a:dk2>
        <a:lt2>
          <a:srgbClr val="7F6F75"/>
        </a:lt2>
        <a:accent1>
          <a:srgbClr val="0090FF"/>
        </a:accent1>
        <a:accent2>
          <a:srgbClr val="588ACF"/>
        </a:accent2>
        <a:accent3>
          <a:srgbClr val="FFFFFF"/>
        </a:accent3>
        <a:accent4>
          <a:srgbClr val="000000"/>
        </a:accent4>
        <a:accent5>
          <a:srgbClr val="AAC6FF"/>
        </a:accent5>
        <a:accent6>
          <a:srgbClr val="4F7DBB"/>
        </a:accent6>
        <a:hlink>
          <a:srgbClr val="6691BC"/>
        </a:hlink>
        <a:folHlink>
          <a:srgbClr val="66BCFF"/>
        </a:folHlink>
      </a:clrScheme>
      <a:clrMap bg1="lt1" tx1="dk1" bg2="lt2" tx2="dk2" accent1="accent1" accent2="accent2" accent3="accent3" accent4="accent4" accent5="accent5" accent6="accent6" hlink="hlink" folHlink="folHlink"/>
    </a:extraClrScheme>
    <a:extraClrScheme>
      <a:clrScheme name="1_デザインの設定 15">
        <a:dk1>
          <a:srgbClr val="000000"/>
        </a:dk1>
        <a:lt1>
          <a:srgbClr val="FFFFFF"/>
        </a:lt1>
        <a:dk2>
          <a:srgbClr val="00478F"/>
        </a:dk2>
        <a:lt2>
          <a:srgbClr val="7F6F75"/>
        </a:lt2>
        <a:accent1>
          <a:srgbClr val="0090FF"/>
        </a:accent1>
        <a:accent2>
          <a:srgbClr val="588ACF"/>
        </a:accent2>
        <a:accent3>
          <a:srgbClr val="FFFFFF"/>
        </a:accent3>
        <a:accent4>
          <a:srgbClr val="000000"/>
        </a:accent4>
        <a:accent5>
          <a:srgbClr val="AAC6FF"/>
        </a:accent5>
        <a:accent6>
          <a:srgbClr val="4F7DBB"/>
        </a:accent6>
        <a:hlink>
          <a:srgbClr val="99B5D2"/>
        </a:hlink>
        <a:folHlink>
          <a:srgbClr val="66BCF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デザインの設定">
  <a:themeElements>
    <a:clrScheme name="2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デザインの設定">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lnDef>
  </a:objectDefaults>
  <a:extraClrSchemeLst>
    <a:extraClrScheme>
      <a:clrScheme name="2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デザインの設定 13">
        <a:dk1>
          <a:srgbClr val="000000"/>
        </a:dk1>
        <a:lt1>
          <a:srgbClr val="FFFFFF"/>
        </a:lt1>
        <a:dk2>
          <a:srgbClr val="2E3D59"/>
        </a:dk2>
        <a:lt2>
          <a:srgbClr val="616E82"/>
        </a:lt2>
        <a:accent1>
          <a:srgbClr val="3F7DC2"/>
        </a:accent1>
        <a:accent2>
          <a:srgbClr val="3DB5E1"/>
        </a:accent2>
        <a:accent3>
          <a:srgbClr val="FFFFFF"/>
        </a:accent3>
        <a:accent4>
          <a:srgbClr val="000000"/>
        </a:accent4>
        <a:accent5>
          <a:srgbClr val="AFBFDD"/>
        </a:accent5>
        <a:accent6>
          <a:srgbClr val="36A4CC"/>
        </a:accent6>
        <a:hlink>
          <a:srgbClr val="9ED9F0"/>
        </a:hlink>
        <a:folHlink>
          <a:srgbClr val="00478F"/>
        </a:folHlink>
      </a:clrScheme>
      <a:clrMap bg1="lt1" tx1="dk1" bg2="lt2" tx2="dk2" accent1="accent1" accent2="accent2" accent3="accent3" accent4="accent4" accent5="accent5" accent6="accent6" hlink="hlink" folHlink="folHlink"/>
    </a:extraClrScheme>
    <a:extraClrScheme>
      <a:clrScheme name="2_デザインの設定 14">
        <a:dk1>
          <a:srgbClr val="000000"/>
        </a:dk1>
        <a:lt1>
          <a:srgbClr val="FFFFFF"/>
        </a:lt1>
        <a:dk2>
          <a:srgbClr val="00478F"/>
        </a:dk2>
        <a:lt2>
          <a:srgbClr val="7F6F75"/>
        </a:lt2>
        <a:accent1>
          <a:srgbClr val="0090FF"/>
        </a:accent1>
        <a:accent2>
          <a:srgbClr val="588ACF"/>
        </a:accent2>
        <a:accent3>
          <a:srgbClr val="FFFFFF"/>
        </a:accent3>
        <a:accent4>
          <a:srgbClr val="000000"/>
        </a:accent4>
        <a:accent5>
          <a:srgbClr val="AAC6FF"/>
        </a:accent5>
        <a:accent6>
          <a:srgbClr val="4F7DBB"/>
        </a:accent6>
        <a:hlink>
          <a:srgbClr val="6691BC"/>
        </a:hlink>
        <a:folHlink>
          <a:srgbClr val="66BCFF"/>
        </a:folHlink>
      </a:clrScheme>
      <a:clrMap bg1="lt1" tx1="dk1" bg2="lt2" tx2="dk2" accent1="accent1" accent2="accent2" accent3="accent3" accent4="accent4" accent5="accent5" accent6="accent6" hlink="hlink" folHlink="folHlink"/>
    </a:extraClrScheme>
    <a:extraClrScheme>
      <a:clrScheme name="2_デザインの設定 15">
        <a:dk1>
          <a:srgbClr val="000000"/>
        </a:dk1>
        <a:lt1>
          <a:srgbClr val="FFFFFF"/>
        </a:lt1>
        <a:dk2>
          <a:srgbClr val="00478F"/>
        </a:dk2>
        <a:lt2>
          <a:srgbClr val="7F6F75"/>
        </a:lt2>
        <a:accent1>
          <a:srgbClr val="0090FF"/>
        </a:accent1>
        <a:accent2>
          <a:srgbClr val="588ACF"/>
        </a:accent2>
        <a:accent3>
          <a:srgbClr val="FFFFFF"/>
        </a:accent3>
        <a:accent4>
          <a:srgbClr val="000000"/>
        </a:accent4>
        <a:accent5>
          <a:srgbClr val="AAC6FF"/>
        </a:accent5>
        <a:accent6>
          <a:srgbClr val="4F7DBB"/>
        </a:accent6>
        <a:hlink>
          <a:srgbClr val="99B5D2"/>
        </a:hlink>
        <a:folHlink>
          <a:srgbClr val="66BC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デザインの設定">
  <a:themeElements>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デザインの設定">
      <a:majorFont>
        <a:latin typeface="ＭＳ Ｐゴシック"/>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ja-JP" altLang="en-US" sz="2400" b="0" i="0" u="none" strike="noStrike" cap="none" normalizeH="0" baseline="0">
            <a:ln>
              <a:noFill/>
            </a:ln>
            <a:solidFill>
              <a:srgbClr val="000000"/>
            </a:solidFill>
            <a:effectLst/>
            <a:latin typeface="Arial MT" charset="0"/>
            <a:ea typeface="ＭＳ Ｐゴシック" charset="0"/>
            <a:cs typeface="ＭＳ Ｐゴシック" charset="0"/>
          </a:defRPr>
        </a:defPPr>
      </a:lstStyle>
    </a:lnDef>
  </a:objectDefaults>
  <a:extraClrSchemeLst>
    <a:extraClrScheme>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C53D138B581A734A943261A38267C71F" ma:contentTypeVersion="30" ma:contentTypeDescription="新しいドキュメントを作成します。" ma:contentTypeScope="" ma:versionID="e65d73ee6ffcc1e97788f339e6739a3b">
  <xsd:schema xmlns:xsd="http://www.w3.org/2001/XMLSchema" xmlns:xs="http://www.w3.org/2001/XMLSchema" xmlns:p="http://schemas.microsoft.com/office/2006/metadata/properties" xmlns:ns3="a8f4e788-0cab-4c11-8117-8cc0fa859a16" targetNamespace="http://schemas.microsoft.com/office/2006/metadata/properties" ma:root="true" ma:fieldsID="e2b1229aba476725bab26f674a2fbdc6" ns3:_="">
    <xsd:import namespace="a8f4e788-0cab-4c11-8117-8cc0fa859a1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f4e788-0cab-4c11-8117-8cc0fa859a16"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Tags" ma:index="12"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775CB02-73C9-4D73-8618-9F5C19753C67}">
  <ds:schemaRefs>
    <ds:schemaRef ds:uri="http://schemas.microsoft.com/sharepoint/v3/contenttype/forms"/>
  </ds:schemaRefs>
</ds:datastoreItem>
</file>

<file path=customXml/itemProps2.xml><?xml version="1.0" encoding="utf-8"?>
<ds:datastoreItem xmlns:ds="http://schemas.openxmlformats.org/officeDocument/2006/customXml" ds:itemID="{7AA284A1-DD03-4D68-9E73-6293F0D9D6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8f4e788-0cab-4c11-8117-8cc0fa859a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4B1364A-50F6-46DD-9C05-C4F982A73239}">
  <ds:schemaRefs>
    <ds:schemaRef ds:uri="http://schemas.microsoft.com/office/2006/metadata/properties"/>
    <ds:schemaRef ds:uri="http://purl.org/dc/terms/"/>
    <ds:schemaRef ds:uri="http://www.w3.org/XML/1998/namespace"/>
    <ds:schemaRef ds:uri="http://schemas.microsoft.com/office/2006/documentManagement/types"/>
    <ds:schemaRef ds:uri="http://purl.org/dc/elements/1.1/"/>
    <ds:schemaRef ds:uri="a8f4e788-0cab-4c11-8117-8cc0fa859a16"/>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1374</Words>
  <Application>Microsoft Office PowerPoint</Application>
  <PresentationFormat>画面に合わせる (4:3)</PresentationFormat>
  <Paragraphs>128</Paragraphs>
  <Slides>11</Slides>
  <Notes>11</Notes>
  <HiddenSlides>0</HiddenSlides>
  <MMClips>0</MMClips>
  <ScaleCrop>false</ScaleCrop>
  <HeadingPairs>
    <vt:vector size="6" baseType="variant">
      <vt:variant>
        <vt:lpstr>使用されているフォント</vt:lpstr>
      </vt:variant>
      <vt:variant>
        <vt:i4>4</vt:i4>
      </vt:variant>
      <vt:variant>
        <vt:lpstr>テーマ</vt:lpstr>
      </vt:variant>
      <vt:variant>
        <vt:i4>4</vt:i4>
      </vt:variant>
      <vt:variant>
        <vt:lpstr>スライド タイトル</vt:lpstr>
      </vt:variant>
      <vt:variant>
        <vt:i4>11</vt:i4>
      </vt:variant>
    </vt:vector>
  </HeadingPairs>
  <TitlesOfParts>
    <vt:vector size="19" baseType="lpstr">
      <vt:lpstr>Arial MT</vt:lpstr>
      <vt:lpstr>ＭＳ Ｐゴシック</vt:lpstr>
      <vt:lpstr>Arial</vt:lpstr>
      <vt:lpstr>Wingdings</vt:lpstr>
      <vt:lpstr>新しいプレゼンテーション</vt:lpstr>
      <vt:lpstr>1_デザインの設定</vt:lpstr>
      <vt:lpstr>2_デザインの設定</vt:lpstr>
      <vt:lpstr>デザインの設定</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教材に関するアンケートご協力のお願い</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System</dc:creator>
  <cp:keywords/>
  <cp:lastModifiedBy>内貴　基志</cp:lastModifiedBy>
  <cp:revision>301</cp:revision>
  <cp:lastPrinted>2020-12-08T02:45:11Z</cp:lastPrinted>
  <dcterms:created xsi:type="dcterms:W3CDTF">2006-03-06T06:59:51Z</dcterms:created>
  <dcterms:modified xsi:type="dcterms:W3CDTF">2020-12-08T02:48:08Z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0x010100C53D138B581A734A943261A38267C71F</vt:lpwstr>
  </property>
  <property fmtid="{D5CDD505-2E9C-101B-9397-08002B2CF9AE}" pid="3" name="Order">
    <vt:r8>354600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ies>
</file>